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57" r:id="rId6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0">
          <p15:clr>
            <a:srgbClr val="A4A3A4"/>
          </p15:clr>
        </p15:guide>
        <p15:guide id="2" pos="38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DA"/>
    <a:srgbClr val="FF66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6337" autoAdjust="0"/>
  </p:normalViewPr>
  <p:slideViewPr>
    <p:cSldViewPr showGuides="1">
      <p:cViewPr varScale="1">
        <p:scale>
          <a:sx n="106" d="100"/>
          <a:sy n="106" d="100"/>
        </p:scale>
        <p:origin x="2004" y="108"/>
      </p:cViewPr>
      <p:guideLst>
        <p:guide orient="horz" pos="1270"/>
        <p:guide pos="38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B0B7BB46-F426-49B9-9877-64DB1CFF3D63}" type="datetimeFigureOut">
              <a:rPr lang="de-AT" smtClean="0"/>
              <a:pPr/>
              <a:t>13.01.2022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599" y="4861155"/>
            <a:ext cx="5680103" cy="4605821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1F151A2E-89D0-466F-B427-7FEB1392E68A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9892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265E1-AAC6-49C5-97F0-7B82837B1BBA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054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: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5588" cy="6858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V="1">
            <a:off x="3055938" y="4179888"/>
            <a:ext cx="60896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962275" y="2852611"/>
            <a:ext cx="59626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4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Willkommen in der</a:t>
            </a:r>
            <a:br>
              <a:rPr lang="de-DE" sz="4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de-DE" sz="4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ORANGEN Welt</a:t>
            </a:r>
            <a:endParaRPr lang="de-AT" sz="40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55354" y="4179188"/>
            <a:ext cx="5182806" cy="6122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pic>
        <p:nvPicPr>
          <p:cNvPr id="8" name="Picture 2" descr="Q:\linksbündig_c_ohne_h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921600"/>
            <a:ext cx="2591519" cy="41186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lines, 2 texts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2"/>
          <p:cNvSpPr>
            <a:spLocks noGrp="1"/>
          </p:cNvSpPr>
          <p:nvPr>
            <p:ph type="pic" sz="quarter" idx="16"/>
          </p:nvPr>
        </p:nvSpPr>
        <p:spPr>
          <a:xfrm>
            <a:off x="5706000" y="1144800"/>
            <a:ext cx="3441600" cy="5716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11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AT" noProof="0" dirty="0"/>
          </a:p>
        </p:txBody>
      </p:sp>
      <p:sp>
        <p:nvSpPr>
          <p:cNvPr id="7" name="Titel 17"/>
          <p:cNvSpPr>
            <a:spLocks noGrp="1"/>
          </p:cNvSpPr>
          <p:nvPr>
            <p:ph type="title"/>
          </p:nvPr>
        </p:nvSpPr>
        <p:spPr>
          <a:xfrm>
            <a:off x="356616" y="137478"/>
            <a:ext cx="5641848" cy="868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48871" y="2230947"/>
            <a:ext cx="5017262" cy="1664397"/>
          </a:xfrm>
          <a:prstGeom prst="rect">
            <a:avLst/>
          </a:prstGeom>
        </p:spPr>
        <p:txBody>
          <a:bodyPr>
            <a:noAutofit/>
          </a:bodyPr>
          <a:lstStyle>
            <a:lvl1pPr marL="265113" indent="-265113">
              <a:spcAft>
                <a:spcPts val="600"/>
              </a:spcAft>
              <a:buFont typeface="Arial" pitchFamily="34" charset="0"/>
              <a:buChar char="●"/>
              <a:defRPr sz="1600" b="1" baseline="0">
                <a:latin typeface="Arial" pitchFamily="34" charset="0"/>
                <a:cs typeface="Arial" pitchFamily="34" charset="0"/>
              </a:defRPr>
            </a:lvl1pPr>
            <a:lvl2pPr marL="539750" indent="-274638">
              <a:spcAft>
                <a:spcPts val="600"/>
              </a:spcAft>
              <a:buFont typeface="Calibri" pitchFamily="34" charset="0"/>
              <a:buChar char="-"/>
              <a:defRPr sz="1600" b="1">
                <a:latin typeface="Arial" pitchFamily="34" charset="0"/>
                <a:cs typeface="Arial" pitchFamily="34" charset="0"/>
              </a:defRPr>
            </a:lvl2pPr>
            <a:lvl3pPr marL="539750" indent="-92075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‏"/>
              <a:defRPr sz="1600" b="0">
                <a:latin typeface="Arial" pitchFamily="34" charset="0"/>
                <a:cs typeface="Arial" pitchFamily="34" charset="0"/>
              </a:defRPr>
            </a:lvl3pPr>
            <a:lvl4pPr marL="804863" indent="-265113">
              <a:spcAft>
                <a:spcPts val="600"/>
              </a:spcAft>
              <a:buFont typeface="Arial" pitchFamily="34" charset="0"/>
              <a:buChar char="•"/>
              <a:defRPr sz="1600" b="0" baseline="0">
                <a:latin typeface="Arial" pitchFamily="34" charset="0"/>
                <a:cs typeface="Arial" pitchFamily="34" charset="0"/>
              </a:defRPr>
            </a:lvl4pPr>
            <a:lvl5pPr marL="804863" indent="-265113">
              <a:spcAft>
                <a:spcPts val="600"/>
              </a:spcAft>
              <a:buFont typeface="Courier New" pitchFamily="49" charset="0"/>
              <a:buChar char="o"/>
              <a:defRPr sz="1600"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48871" y="1591119"/>
            <a:ext cx="5017262" cy="630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FF650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348871" y="4197096"/>
            <a:ext cx="5017262" cy="630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FF650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347474" y="4837114"/>
            <a:ext cx="5017262" cy="1637220"/>
          </a:xfrm>
          <a:prstGeom prst="rect">
            <a:avLst/>
          </a:prstGeom>
        </p:spPr>
        <p:txBody>
          <a:bodyPr>
            <a:noAutofit/>
          </a:bodyPr>
          <a:lstStyle>
            <a:lvl1pPr marL="265113" indent="-265113">
              <a:spcAft>
                <a:spcPts val="600"/>
              </a:spcAft>
              <a:buFont typeface="Arial" pitchFamily="34" charset="0"/>
              <a:buChar char="●"/>
              <a:defRPr sz="1600" b="1" baseline="0">
                <a:latin typeface="Arial" pitchFamily="34" charset="0"/>
                <a:cs typeface="Arial" pitchFamily="34" charset="0"/>
              </a:defRPr>
            </a:lvl1pPr>
            <a:lvl2pPr marL="539750" indent="-274638">
              <a:spcAft>
                <a:spcPts val="600"/>
              </a:spcAft>
              <a:buFont typeface="Calibri" pitchFamily="34" charset="0"/>
              <a:buChar char="-"/>
              <a:defRPr sz="1600" b="1">
                <a:latin typeface="Arial" pitchFamily="34" charset="0"/>
                <a:cs typeface="Arial" pitchFamily="34" charset="0"/>
              </a:defRPr>
            </a:lvl2pPr>
            <a:lvl3pPr marL="539750" indent="-92075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‏"/>
              <a:defRPr sz="1600" b="0">
                <a:latin typeface="Arial" pitchFamily="34" charset="0"/>
                <a:cs typeface="Arial" pitchFamily="34" charset="0"/>
              </a:defRPr>
            </a:lvl3pPr>
            <a:lvl4pPr marL="804863" indent="-265113">
              <a:spcAft>
                <a:spcPts val="600"/>
              </a:spcAft>
              <a:buFont typeface="Arial" pitchFamily="34" charset="0"/>
              <a:buChar char="•"/>
              <a:defRPr sz="1600" b="0" baseline="0">
                <a:latin typeface="Arial" pitchFamily="34" charset="0"/>
                <a:cs typeface="Arial" pitchFamily="34" charset="0"/>
              </a:defRPr>
            </a:lvl4pPr>
            <a:lvl5pPr marL="804863" indent="-265113">
              <a:spcAft>
                <a:spcPts val="600"/>
              </a:spcAft>
              <a:buFont typeface="Courier New" pitchFamily="49" charset="0"/>
              <a:buChar char="o"/>
              <a:defRPr sz="1600"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lines, 2 texts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5702400" y="4986338"/>
            <a:ext cx="3441600" cy="187166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11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AT" noProof="0" dirty="0"/>
          </a:p>
        </p:txBody>
      </p:sp>
      <p:sp>
        <p:nvSpPr>
          <p:cNvPr id="7" name="Titel 17"/>
          <p:cNvSpPr>
            <a:spLocks noGrp="1"/>
          </p:cNvSpPr>
          <p:nvPr>
            <p:ph type="title"/>
          </p:nvPr>
        </p:nvSpPr>
        <p:spPr>
          <a:xfrm>
            <a:off x="356616" y="137478"/>
            <a:ext cx="5641848" cy="868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48871" y="2230947"/>
            <a:ext cx="5017262" cy="1664397"/>
          </a:xfrm>
          <a:prstGeom prst="rect">
            <a:avLst/>
          </a:prstGeom>
        </p:spPr>
        <p:txBody>
          <a:bodyPr>
            <a:noAutofit/>
          </a:bodyPr>
          <a:lstStyle>
            <a:lvl1pPr marL="265113" indent="-265113">
              <a:spcAft>
                <a:spcPts val="600"/>
              </a:spcAft>
              <a:buFont typeface="Arial" pitchFamily="34" charset="0"/>
              <a:buChar char="●"/>
              <a:defRPr sz="1600" b="1" baseline="0">
                <a:latin typeface="Arial" pitchFamily="34" charset="0"/>
                <a:cs typeface="Arial" pitchFamily="34" charset="0"/>
              </a:defRPr>
            </a:lvl1pPr>
            <a:lvl2pPr marL="539750" indent="-274638">
              <a:spcAft>
                <a:spcPts val="600"/>
              </a:spcAft>
              <a:buFont typeface="Calibri" pitchFamily="34" charset="0"/>
              <a:buChar char="-"/>
              <a:defRPr sz="1600" b="1">
                <a:latin typeface="Arial" pitchFamily="34" charset="0"/>
                <a:cs typeface="Arial" pitchFamily="34" charset="0"/>
              </a:defRPr>
            </a:lvl2pPr>
            <a:lvl3pPr marL="539750" indent="-92075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‏"/>
              <a:defRPr sz="1600" b="0">
                <a:latin typeface="Arial" pitchFamily="34" charset="0"/>
                <a:cs typeface="Arial" pitchFamily="34" charset="0"/>
              </a:defRPr>
            </a:lvl3pPr>
            <a:lvl4pPr marL="804863" indent="-265113">
              <a:spcAft>
                <a:spcPts val="600"/>
              </a:spcAft>
              <a:buFont typeface="Arial" pitchFamily="34" charset="0"/>
              <a:buChar char="•"/>
              <a:defRPr sz="1600" b="0" baseline="0">
                <a:latin typeface="Arial" pitchFamily="34" charset="0"/>
                <a:cs typeface="Arial" pitchFamily="34" charset="0"/>
              </a:defRPr>
            </a:lvl4pPr>
            <a:lvl5pPr marL="804863" indent="-265113">
              <a:spcAft>
                <a:spcPts val="600"/>
              </a:spcAft>
              <a:buFont typeface="Courier New" pitchFamily="49" charset="0"/>
              <a:buChar char="o"/>
              <a:defRPr sz="1600"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48871" y="1591119"/>
            <a:ext cx="5017262" cy="630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FF650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348871" y="4197096"/>
            <a:ext cx="5017262" cy="630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FF650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347474" y="4837114"/>
            <a:ext cx="5017262" cy="1637220"/>
          </a:xfrm>
          <a:prstGeom prst="rect">
            <a:avLst/>
          </a:prstGeom>
        </p:spPr>
        <p:txBody>
          <a:bodyPr>
            <a:noAutofit/>
          </a:bodyPr>
          <a:lstStyle>
            <a:lvl1pPr marL="265113" indent="-265113">
              <a:spcAft>
                <a:spcPts val="600"/>
              </a:spcAft>
              <a:buFont typeface="Arial" pitchFamily="34" charset="0"/>
              <a:buChar char="●"/>
              <a:defRPr sz="1600" b="1" baseline="0">
                <a:latin typeface="Arial" pitchFamily="34" charset="0"/>
                <a:cs typeface="Arial" pitchFamily="34" charset="0"/>
              </a:defRPr>
            </a:lvl1pPr>
            <a:lvl2pPr marL="539750" indent="-274638">
              <a:spcAft>
                <a:spcPts val="600"/>
              </a:spcAft>
              <a:buFont typeface="Calibri" pitchFamily="34" charset="0"/>
              <a:buChar char="-"/>
              <a:defRPr sz="1600" b="1">
                <a:latin typeface="Arial" pitchFamily="34" charset="0"/>
                <a:cs typeface="Arial" pitchFamily="34" charset="0"/>
              </a:defRPr>
            </a:lvl2pPr>
            <a:lvl3pPr marL="539750" indent="-92075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‏"/>
              <a:defRPr sz="1600" b="0">
                <a:latin typeface="Arial" pitchFamily="34" charset="0"/>
                <a:cs typeface="Arial" pitchFamily="34" charset="0"/>
              </a:defRPr>
            </a:lvl3pPr>
            <a:lvl4pPr marL="804863" indent="-265113">
              <a:spcAft>
                <a:spcPts val="600"/>
              </a:spcAft>
              <a:buFont typeface="Arial" pitchFamily="34" charset="0"/>
              <a:buChar char="•"/>
              <a:defRPr sz="1600" b="0" baseline="0">
                <a:latin typeface="Arial" pitchFamily="34" charset="0"/>
                <a:cs typeface="Arial" pitchFamily="34" charset="0"/>
              </a:defRPr>
            </a:lvl4pPr>
            <a:lvl5pPr marL="804863" indent="-265113">
              <a:spcAft>
                <a:spcPts val="600"/>
              </a:spcAft>
              <a:buFont typeface="Courier New" pitchFamily="49" charset="0"/>
              <a:buChar char="o"/>
              <a:defRPr sz="1600"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Bildplatzhalter 12"/>
          <p:cNvSpPr>
            <a:spLocks noGrp="1"/>
          </p:cNvSpPr>
          <p:nvPr>
            <p:ph type="pic" sz="quarter" idx="16"/>
          </p:nvPr>
        </p:nvSpPr>
        <p:spPr>
          <a:xfrm>
            <a:off x="5706000" y="1144800"/>
            <a:ext cx="3441600" cy="187166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11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AT" noProof="0" dirty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9"/>
          </p:nvPr>
        </p:nvSpPr>
        <p:spPr>
          <a:xfrm>
            <a:off x="5706000" y="3059812"/>
            <a:ext cx="3441600" cy="187166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11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AT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(history)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12"/>
          <p:cNvSpPr>
            <a:spLocks noGrp="1"/>
          </p:cNvSpPr>
          <p:nvPr>
            <p:ph type="pic" sz="quarter" idx="16"/>
          </p:nvPr>
        </p:nvSpPr>
        <p:spPr>
          <a:xfrm>
            <a:off x="5706000" y="1144800"/>
            <a:ext cx="3441600" cy="5716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11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AT" noProof="0" dirty="0"/>
          </a:p>
        </p:txBody>
      </p:sp>
      <p:sp>
        <p:nvSpPr>
          <p:cNvPr id="5" name="Titel 17"/>
          <p:cNvSpPr>
            <a:spLocks noGrp="1"/>
          </p:cNvSpPr>
          <p:nvPr>
            <p:ph type="title"/>
          </p:nvPr>
        </p:nvSpPr>
        <p:spPr>
          <a:xfrm>
            <a:off x="356616" y="137478"/>
            <a:ext cx="5641848" cy="868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48871" y="1636587"/>
            <a:ext cx="5017262" cy="4856288"/>
          </a:xfrm>
          <a:prstGeom prst="rect">
            <a:avLst/>
          </a:prstGeom>
        </p:spPr>
        <p:txBody>
          <a:bodyPr>
            <a:noAutofit/>
          </a:bodyPr>
          <a:lstStyle>
            <a:lvl1pPr marL="265113" indent="-265113">
              <a:spcAft>
                <a:spcPts val="600"/>
              </a:spcAft>
              <a:buFont typeface="Arial" pitchFamily="34" charset="0"/>
              <a:buChar char="●"/>
              <a:defRPr sz="1600" b="1" baseline="0">
                <a:latin typeface="Arial" pitchFamily="34" charset="0"/>
                <a:cs typeface="Arial" pitchFamily="34" charset="0"/>
              </a:defRPr>
            </a:lvl1pPr>
            <a:lvl2pPr marL="539750" indent="-274638">
              <a:spcAft>
                <a:spcPts val="600"/>
              </a:spcAft>
              <a:buFont typeface="Calibri" pitchFamily="34" charset="0"/>
              <a:buChar char="-"/>
              <a:defRPr sz="1600" b="1">
                <a:latin typeface="Arial" pitchFamily="34" charset="0"/>
                <a:cs typeface="Arial" pitchFamily="34" charset="0"/>
              </a:defRPr>
            </a:lvl2pPr>
            <a:lvl3pPr marL="539750" indent="-92075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‏"/>
              <a:defRPr sz="1600" b="0">
                <a:latin typeface="Arial" pitchFamily="34" charset="0"/>
                <a:cs typeface="Arial" pitchFamily="34" charset="0"/>
              </a:defRPr>
            </a:lvl3pPr>
            <a:lvl4pPr marL="804863" indent="-265113">
              <a:spcAft>
                <a:spcPts val="600"/>
              </a:spcAft>
              <a:buFont typeface="Arial" pitchFamily="34" charset="0"/>
              <a:buChar char="•"/>
              <a:defRPr sz="1600" b="0" baseline="0">
                <a:latin typeface="Arial" pitchFamily="34" charset="0"/>
                <a:cs typeface="Arial" pitchFamily="34" charset="0"/>
              </a:defRPr>
            </a:lvl4pPr>
            <a:lvl5pPr marL="804863" indent="-265113">
              <a:spcAft>
                <a:spcPts val="600"/>
              </a:spcAft>
              <a:buFont typeface="Courier New" pitchFamily="49" charset="0"/>
              <a:buChar char="o"/>
              <a:defRPr sz="1600"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(history)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5702400" y="4986338"/>
            <a:ext cx="3441600" cy="187166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11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AT" noProof="0" dirty="0"/>
          </a:p>
        </p:txBody>
      </p:sp>
      <p:sp>
        <p:nvSpPr>
          <p:cNvPr id="5" name="Titel 17"/>
          <p:cNvSpPr>
            <a:spLocks noGrp="1"/>
          </p:cNvSpPr>
          <p:nvPr>
            <p:ph type="title"/>
          </p:nvPr>
        </p:nvSpPr>
        <p:spPr>
          <a:xfrm>
            <a:off x="356616" y="137478"/>
            <a:ext cx="5641848" cy="868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48871" y="1636587"/>
            <a:ext cx="5017262" cy="4856288"/>
          </a:xfrm>
          <a:prstGeom prst="rect">
            <a:avLst/>
          </a:prstGeom>
        </p:spPr>
        <p:txBody>
          <a:bodyPr>
            <a:noAutofit/>
          </a:bodyPr>
          <a:lstStyle>
            <a:lvl1pPr marL="265113" indent="-265113">
              <a:spcAft>
                <a:spcPts val="600"/>
              </a:spcAft>
              <a:buFont typeface="Arial" pitchFamily="34" charset="0"/>
              <a:buChar char="●"/>
              <a:defRPr sz="1600" b="1" baseline="0">
                <a:latin typeface="Arial" pitchFamily="34" charset="0"/>
                <a:cs typeface="Arial" pitchFamily="34" charset="0"/>
              </a:defRPr>
            </a:lvl1pPr>
            <a:lvl2pPr marL="539750" indent="-274638">
              <a:spcAft>
                <a:spcPts val="600"/>
              </a:spcAft>
              <a:buFont typeface="Calibri" pitchFamily="34" charset="0"/>
              <a:buChar char="-"/>
              <a:defRPr sz="1600" b="1">
                <a:latin typeface="Arial" pitchFamily="34" charset="0"/>
                <a:cs typeface="Arial" pitchFamily="34" charset="0"/>
              </a:defRPr>
            </a:lvl2pPr>
            <a:lvl3pPr marL="539750" indent="-92075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‏"/>
              <a:defRPr sz="1600" b="0">
                <a:latin typeface="Arial" pitchFamily="34" charset="0"/>
                <a:cs typeface="Arial" pitchFamily="34" charset="0"/>
              </a:defRPr>
            </a:lvl3pPr>
            <a:lvl4pPr marL="804863" indent="-265113">
              <a:spcAft>
                <a:spcPts val="600"/>
              </a:spcAft>
              <a:buFont typeface="Arial" pitchFamily="34" charset="0"/>
              <a:buChar char="•"/>
              <a:defRPr sz="1600" b="0" baseline="0">
                <a:latin typeface="Arial" pitchFamily="34" charset="0"/>
                <a:cs typeface="Arial" pitchFamily="34" charset="0"/>
              </a:defRPr>
            </a:lvl4pPr>
            <a:lvl5pPr marL="804863" indent="-265113">
              <a:spcAft>
                <a:spcPts val="600"/>
              </a:spcAft>
              <a:buFont typeface="Courier New" pitchFamily="49" charset="0"/>
              <a:buChar char="o"/>
              <a:defRPr sz="1600"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16"/>
          </p:nvPr>
        </p:nvSpPr>
        <p:spPr>
          <a:xfrm>
            <a:off x="5706000" y="1144800"/>
            <a:ext cx="3441600" cy="187166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11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AT" noProof="0" dirty="0"/>
          </a:p>
        </p:txBody>
      </p:sp>
      <p:sp>
        <p:nvSpPr>
          <p:cNvPr id="9" name="Bildplatzhalter 12"/>
          <p:cNvSpPr>
            <a:spLocks noGrp="1"/>
          </p:cNvSpPr>
          <p:nvPr>
            <p:ph type="pic" sz="quarter" idx="19"/>
          </p:nvPr>
        </p:nvSpPr>
        <p:spPr>
          <a:xfrm>
            <a:off x="5706000" y="3059812"/>
            <a:ext cx="3441600" cy="187166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11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AT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or image slide, 1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12"/>
          <p:cNvSpPr>
            <a:spLocks noGrp="1"/>
          </p:cNvSpPr>
          <p:nvPr>
            <p:ph type="pic" sz="quarter" idx="16"/>
          </p:nvPr>
        </p:nvSpPr>
        <p:spPr>
          <a:xfrm>
            <a:off x="0" y="1144800"/>
            <a:ext cx="9147600" cy="5716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11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AT" noProof="0" dirty="0"/>
          </a:p>
        </p:txBody>
      </p:sp>
      <p:sp>
        <p:nvSpPr>
          <p:cNvPr id="5" name="Titel 17"/>
          <p:cNvSpPr>
            <a:spLocks noGrp="1"/>
          </p:cNvSpPr>
          <p:nvPr>
            <p:ph type="title"/>
          </p:nvPr>
        </p:nvSpPr>
        <p:spPr>
          <a:xfrm>
            <a:off x="356616" y="137478"/>
            <a:ext cx="5641848" cy="868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: Abschlussfolie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5" descr="ende_150dpi_jpeghoch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10"/>
          <p:cNvGrpSpPr>
            <a:grpSpLocks/>
          </p:cNvGrpSpPr>
          <p:nvPr userDrawn="1"/>
        </p:nvGrpSpPr>
        <p:grpSpPr bwMode="auto">
          <a:xfrm>
            <a:off x="-31750" y="5391150"/>
            <a:ext cx="9215438" cy="1503363"/>
            <a:chOff x="-31750" y="5391150"/>
            <a:chExt cx="9215438" cy="1503363"/>
          </a:xfrm>
        </p:grpSpPr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-31750" y="5391150"/>
              <a:ext cx="3138488" cy="1201738"/>
            </a:xfrm>
            <a:custGeom>
              <a:avLst/>
              <a:gdLst>
                <a:gd name="T0" fmla="*/ 453 w 1973"/>
                <a:gd name="T1" fmla="*/ 140 h 756"/>
                <a:gd name="T2" fmla="*/ 369 w 1973"/>
                <a:gd name="T3" fmla="*/ 167 h 756"/>
                <a:gd name="T4" fmla="*/ 304 w 1973"/>
                <a:gd name="T5" fmla="*/ 215 h 756"/>
                <a:gd name="T6" fmla="*/ 257 w 1973"/>
                <a:gd name="T7" fmla="*/ 277 h 756"/>
                <a:gd name="T8" fmla="*/ 225 w 1973"/>
                <a:gd name="T9" fmla="*/ 344 h 756"/>
                <a:gd name="T10" fmla="*/ 211 w 1973"/>
                <a:gd name="T11" fmla="*/ 408 h 756"/>
                <a:gd name="T12" fmla="*/ 213 w 1973"/>
                <a:gd name="T13" fmla="*/ 470 h 756"/>
                <a:gd name="T14" fmla="*/ 228 w 1973"/>
                <a:gd name="T15" fmla="*/ 527 h 756"/>
                <a:gd name="T16" fmla="*/ 264 w 1973"/>
                <a:gd name="T17" fmla="*/ 575 h 756"/>
                <a:gd name="T18" fmla="*/ 322 w 1973"/>
                <a:gd name="T19" fmla="*/ 607 h 756"/>
                <a:gd name="T20" fmla="*/ 402 w 1973"/>
                <a:gd name="T21" fmla="*/ 620 h 756"/>
                <a:gd name="T22" fmla="*/ 478 w 1973"/>
                <a:gd name="T23" fmla="*/ 612 h 756"/>
                <a:gd name="T24" fmla="*/ 545 w 1973"/>
                <a:gd name="T25" fmla="*/ 586 h 756"/>
                <a:gd name="T26" fmla="*/ 601 w 1973"/>
                <a:gd name="T27" fmla="*/ 536 h 756"/>
                <a:gd name="T28" fmla="*/ 645 w 1973"/>
                <a:gd name="T29" fmla="*/ 462 h 756"/>
                <a:gd name="T30" fmla="*/ 499 w 1973"/>
                <a:gd name="T31" fmla="*/ 337 h 756"/>
                <a:gd name="T32" fmla="*/ 852 w 1973"/>
                <a:gd name="T33" fmla="*/ 254 h 756"/>
                <a:gd name="T34" fmla="*/ 654 w 1973"/>
                <a:gd name="T35" fmla="*/ 222 h 756"/>
                <a:gd name="T36" fmla="*/ 626 w 1973"/>
                <a:gd name="T37" fmla="*/ 176 h 756"/>
                <a:gd name="T38" fmla="*/ 582 w 1973"/>
                <a:gd name="T39" fmla="*/ 149 h 756"/>
                <a:gd name="T40" fmla="*/ 531 w 1973"/>
                <a:gd name="T41" fmla="*/ 139 h 756"/>
                <a:gd name="T42" fmla="*/ 511 w 1973"/>
                <a:gd name="T43" fmla="*/ 0 h 756"/>
                <a:gd name="T44" fmla="*/ 612 w 1973"/>
                <a:gd name="T45" fmla="*/ 5 h 756"/>
                <a:gd name="T46" fmla="*/ 703 w 1973"/>
                <a:gd name="T47" fmla="*/ 25 h 756"/>
                <a:gd name="T48" fmla="*/ 780 w 1973"/>
                <a:gd name="T49" fmla="*/ 60 h 756"/>
                <a:gd name="T50" fmla="*/ 838 w 1973"/>
                <a:gd name="T51" fmla="*/ 115 h 756"/>
                <a:gd name="T52" fmla="*/ 1021 w 1973"/>
                <a:gd name="T53" fmla="*/ 20 h 756"/>
                <a:gd name="T54" fmla="*/ 1049 w 1973"/>
                <a:gd name="T55" fmla="*/ 541 h 756"/>
                <a:gd name="T56" fmla="*/ 1497 w 1973"/>
                <a:gd name="T57" fmla="*/ 20 h 756"/>
                <a:gd name="T58" fmla="*/ 1534 w 1973"/>
                <a:gd name="T59" fmla="*/ 541 h 756"/>
                <a:gd name="T60" fmla="*/ 1973 w 1973"/>
                <a:gd name="T61" fmla="*/ 20 h 756"/>
                <a:gd name="T62" fmla="*/ 1401 w 1973"/>
                <a:gd name="T63" fmla="*/ 737 h 756"/>
                <a:gd name="T64" fmla="*/ 1357 w 1973"/>
                <a:gd name="T65" fmla="*/ 227 h 756"/>
                <a:gd name="T66" fmla="*/ 901 w 1973"/>
                <a:gd name="T67" fmla="*/ 737 h 756"/>
                <a:gd name="T68" fmla="*/ 777 w 1973"/>
                <a:gd name="T69" fmla="*/ 737 h 756"/>
                <a:gd name="T70" fmla="*/ 671 w 1973"/>
                <a:gd name="T71" fmla="*/ 653 h 756"/>
                <a:gd name="T72" fmla="*/ 578 w 1973"/>
                <a:gd name="T73" fmla="*/ 712 h 756"/>
                <a:gd name="T74" fmla="*/ 471 w 1973"/>
                <a:gd name="T75" fmla="*/ 746 h 756"/>
                <a:gd name="T76" fmla="*/ 351 w 1973"/>
                <a:gd name="T77" fmla="*/ 756 h 756"/>
                <a:gd name="T78" fmla="*/ 241 w 1973"/>
                <a:gd name="T79" fmla="*/ 747 h 756"/>
                <a:gd name="T80" fmla="*/ 149 w 1973"/>
                <a:gd name="T81" fmla="*/ 723 h 756"/>
                <a:gd name="T82" fmla="*/ 79 w 1973"/>
                <a:gd name="T83" fmla="*/ 680 h 756"/>
                <a:gd name="T84" fmla="*/ 30 w 1973"/>
                <a:gd name="T85" fmla="*/ 620 h 756"/>
                <a:gd name="T86" fmla="*/ 4 w 1973"/>
                <a:gd name="T87" fmla="*/ 538 h 756"/>
                <a:gd name="T88" fmla="*/ 4 w 1973"/>
                <a:gd name="T89" fmla="*/ 437 h 756"/>
                <a:gd name="T90" fmla="*/ 28 w 1973"/>
                <a:gd name="T91" fmla="*/ 320 h 756"/>
                <a:gd name="T92" fmla="*/ 81 w 1973"/>
                <a:gd name="T93" fmla="*/ 213 h 756"/>
                <a:gd name="T94" fmla="*/ 156 w 1973"/>
                <a:gd name="T95" fmla="*/ 124 h 756"/>
                <a:gd name="T96" fmla="*/ 255 w 1973"/>
                <a:gd name="T97" fmla="*/ 57 h 756"/>
                <a:gd name="T98" fmla="*/ 374 w 1973"/>
                <a:gd name="T99" fmla="*/ 14 h 756"/>
                <a:gd name="T100" fmla="*/ 511 w 1973"/>
                <a:gd name="T101" fmla="*/ 0 h 7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73"/>
                <a:gd name="T154" fmla="*/ 0 h 756"/>
                <a:gd name="T155" fmla="*/ 1973 w 1973"/>
                <a:gd name="T156" fmla="*/ 756 h 7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73" h="756">
                  <a:moveTo>
                    <a:pt x="504" y="137"/>
                  </a:moveTo>
                  <a:lnTo>
                    <a:pt x="453" y="140"/>
                  </a:lnTo>
                  <a:lnTo>
                    <a:pt x="409" y="151"/>
                  </a:lnTo>
                  <a:lnTo>
                    <a:pt x="369" y="167"/>
                  </a:lnTo>
                  <a:lnTo>
                    <a:pt x="334" y="190"/>
                  </a:lnTo>
                  <a:lnTo>
                    <a:pt x="304" y="215"/>
                  </a:lnTo>
                  <a:lnTo>
                    <a:pt x="278" y="245"/>
                  </a:lnTo>
                  <a:lnTo>
                    <a:pt x="257" y="277"/>
                  </a:lnTo>
                  <a:lnTo>
                    <a:pt x="239" y="311"/>
                  </a:lnTo>
                  <a:lnTo>
                    <a:pt x="225" y="344"/>
                  </a:lnTo>
                  <a:lnTo>
                    <a:pt x="216" y="378"/>
                  </a:lnTo>
                  <a:lnTo>
                    <a:pt x="211" y="408"/>
                  </a:lnTo>
                  <a:lnTo>
                    <a:pt x="209" y="440"/>
                  </a:lnTo>
                  <a:lnTo>
                    <a:pt x="213" y="470"/>
                  </a:lnTo>
                  <a:lnTo>
                    <a:pt x="218" y="501"/>
                  </a:lnTo>
                  <a:lnTo>
                    <a:pt x="228" y="527"/>
                  </a:lnTo>
                  <a:lnTo>
                    <a:pt x="244" y="554"/>
                  </a:lnTo>
                  <a:lnTo>
                    <a:pt x="264" y="575"/>
                  </a:lnTo>
                  <a:lnTo>
                    <a:pt x="290" y="593"/>
                  </a:lnTo>
                  <a:lnTo>
                    <a:pt x="322" y="607"/>
                  </a:lnTo>
                  <a:lnTo>
                    <a:pt x="358" y="616"/>
                  </a:lnTo>
                  <a:lnTo>
                    <a:pt x="402" y="620"/>
                  </a:lnTo>
                  <a:lnTo>
                    <a:pt x="441" y="618"/>
                  </a:lnTo>
                  <a:lnTo>
                    <a:pt x="478" y="612"/>
                  </a:lnTo>
                  <a:lnTo>
                    <a:pt x="513" y="602"/>
                  </a:lnTo>
                  <a:lnTo>
                    <a:pt x="545" y="586"/>
                  </a:lnTo>
                  <a:lnTo>
                    <a:pt x="575" y="565"/>
                  </a:lnTo>
                  <a:lnTo>
                    <a:pt x="601" y="536"/>
                  </a:lnTo>
                  <a:lnTo>
                    <a:pt x="626" y="502"/>
                  </a:lnTo>
                  <a:lnTo>
                    <a:pt x="645" y="462"/>
                  </a:lnTo>
                  <a:lnTo>
                    <a:pt x="474" y="462"/>
                  </a:lnTo>
                  <a:lnTo>
                    <a:pt x="499" y="337"/>
                  </a:lnTo>
                  <a:lnTo>
                    <a:pt x="861" y="337"/>
                  </a:lnTo>
                  <a:lnTo>
                    <a:pt x="852" y="254"/>
                  </a:lnTo>
                  <a:lnTo>
                    <a:pt x="661" y="254"/>
                  </a:lnTo>
                  <a:lnTo>
                    <a:pt x="654" y="222"/>
                  </a:lnTo>
                  <a:lnTo>
                    <a:pt x="641" y="197"/>
                  </a:lnTo>
                  <a:lnTo>
                    <a:pt x="626" y="176"/>
                  </a:lnTo>
                  <a:lnTo>
                    <a:pt x="604" y="160"/>
                  </a:lnTo>
                  <a:lnTo>
                    <a:pt x="582" y="149"/>
                  </a:lnTo>
                  <a:lnTo>
                    <a:pt x="557" y="142"/>
                  </a:lnTo>
                  <a:lnTo>
                    <a:pt x="531" y="139"/>
                  </a:lnTo>
                  <a:lnTo>
                    <a:pt x="504" y="137"/>
                  </a:lnTo>
                  <a:close/>
                  <a:moveTo>
                    <a:pt x="511" y="0"/>
                  </a:moveTo>
                  <a:lnTo>
                    <a:pt x="562" y="2"/>
                  </a:lnTo>
                  <a:lnTo>
                    <a:pt x="612" y="5"/>
                  </a:lnTo>
                  <a:lnTo>
                    <a:pt x="659" y="14"/>
                  </a:lnTo>
                  <a:lnTo>
                    <a:pt x="703" y="25"/>
                  </a:lnTo>
                  <a:lnTo>
                    <a:pt x="745" y="41"/>
                  </a:lnTo>
                  <a:lnTo>
                    <a:pt x="780" y="60"/>
                  </a:lnTo>
                  <a:lnTo>
                    <a:pt x="812" y="85"/>
                  </a:lnTo>
                  <a:lnTo>
                    <a:pt x="838" y="115"/>
                  </a:lnTo>
                  <a:lnTo>
                    <a:pt x="828" y="20"/>
                  </a:lnTo>
                  <a:lnTo>
                    <a:pt x="1021" y="20"/>
                  </a:lnTo>
                  <a:lnTo>
                    <a:pt x="1047" y="541"/>
                  </a:lnTo>
                  <a:lnTo>
                    <a:pt x="1049" y="541"/>
                  </a:lnTo>
                  <a:lnTo>
                    <a:pt x="1304" y="20"/>
                  </a:lnTo>
                  <a:lnTo>
                    <a:pt x="1497" y="20"/>
                  </a:lnTo>
                  <a:lnTo>
                    <a:pt x="1532" y="541"/>
                  </a:lnTo>
                  <a:lnTo>
                    <a:pt x="1534" y="541"/>
                  </a:lnTo>
                  <a:lnTo>
                    <a:pt x="1782" y="20"/>
                  </a:lnTo>
                  <a:lnTo>
                    <a:pt x="1973" y="20"/>
                  </a:lnTo>
                  <a:lnTo>
                    <a:pt x="1599" y="737"/>
                  </a:lnTo>
                  <a:lnTo>
                    <a:pt x="1401" y="737"/>
                  </a:lnTo>
                  <a:lnTo>
                    <a:pt x="1358" y="227"/>
                  </a:lnTo>
                  <a:lnTo>
                    <a:pt x="1357" y="227"/>
                  </a:lnTo>
                  <a:lnTo>
                    <a:pt x="1100" y="737"/>
                  </a:lnTo>
                  <a:lnTo>
                    <a:pt x="901" y="737"/>
                  </a:lnTo>
                  <a:lnTo>
                    <a:pt x="861" y="341"/>
                  </a:lnTo>
                  <a:lnTo>
                    <a:pt x="777" y="737"/>
                  </a:lnTo>
                  <a:lnTo>
                    <a:pt x="680" y="737"/>
                  </a:lnTo>
                  <a:lnTo>
                    <a:pt x="671" y="653"/>
                  </a:lnTo>
                  <a:lnTo>
                    <a:pt x="627" y="687"/>
                  </a:lnTo>
                  <a:lnTo>
                    <a:pt x="578" y="712"/>
                  </a:lnTo>
                  <a:lnTo>
                    <a:pt x="527" y="731"/>
                  </a:lnTo>
                  <a:lnTo>
                    <a:pt x="471" y="746"/>
                  </a:lnTo>
                  <a:lnTo>
                    <a:pt x="413" y="754"/>
                  </a:lnTo>
                  <a:lnTo>
                    <a:pt x="351" y="756"/>
                  </a:lnTo>
                  <a:lnTo>
                    <a:pt x="293" y="754"/>
                  </a:lnTo>
                  <a:lnTo>
                    <a:pt x="241" y="747"/>
                  </a:lnTo>
                  <a:lnTo>
                    <a:pt x="193" y="738"/>
                  </a:lnTo>
                  <a:lnTo>
                    <a:pt x="149" y="723"/>
                  </a:lnTo>
                  <a:lnTo>
                    <a:pt x="111" y="705"/>
                  </a:lnTo>
                  <a:lnTo>
                    <a:pt x="79" y="680"/>
                  </a:lnTo>
                  <a:lnTo>
                    <a:pt x="51" y="652"/>
                  </a:lnTo>
                  <a:lnTo>
                    <a:pt x="30" y="620"/>
                  </a:lnTo>
                  <a:lnTo>
                    <a:pt x="14" y="581"/>
                  </a:lnTo>
                  <a:lnTo>
                    <a:pt x="4" y="538"/>
                  </a:lnTo>
                  <a:lnTo>
                    <a:pt x="0" y="490"/>
                  </a:lnTo>
                  <a:lnTo>
                    <a:pt x="4" y="437"/>
                  </a:lnTo>
                  <a:lnTo>
                    <a:pt x="12" y="378"/>
                  </a:lnTo>
                  <a:lnTo>
                    <a:pt x="28" y="320"/>
                  </a:lnTo>
                  <a:lnTo>
                    <a:pt x="51" y="265"/>
                  </a:lnTo>
                  <a:lnTo>
                    <a:pt x="81" y="213"/>
                  </a:lnTo>
                  <a:lnTo>
                    <a:pt x="116" y="167"/>
                  </a:lnTo>
                  <a:lnTo>
                    <a:pt x="156" y="124"/>
                  </a:lnTo>
                  <a:lnTo>
                    <a:pt x="202" y="89"/>
                  </a:lnTo>
                  <a:lnTo>
                    <a:pt x="255" y="57"/>
                  </a:lnTo>
                  <a:lnTo>
                    <a:pt x="311" y="34"/>
                  </a:lnTo>
                  <a:lnTo>
                    <a:pt x="374" y="14"/>
                  </a:lnTo>
                  <a:lnTo>
                    <a:pt x="441" y="4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3040063" y="5419725"/>
              <a:ext cx="6143625" cy="1474788"/>
            </a:xfrm>
            <a:custGeom>
              <a:avLst/>
              <a:gdLst>
                <a:gd name="T0" fmla="*/ 2295 w 3863"/>
                <a:gd name="T1" fmla="*/ 570 h 928"/>
                <a:gd name="T2" fmla="*/ 2464 w 3863"/>
                <a:gd name="T3" fmla="*/ 619 h 928"/>
                <a:gd name="T4" fmla="*/ 2747 w 3863"/>
                <a:gd name="T5" fmla="*/ 523 h 928"/>
                <a:gd name="T6" fmla="*/ 828 w 3863"/>
                <a:gd name="T7" fmla="*/ 531 h 928"/>
                <a:gd name="T8" fmla="*/ 935 w 3863"/>
                <a:gd name="T9" fmla="*/ 619 h 928"/>
                <a:gd name="T10" fmla="*/ 1139 w 3863"/>
                <a:gd name="T11" fmla="*/ 554 h 928"/>
                <a:gd name="T12" fmla="*/ 357 w 3863"/>
                <a:gd name="T13" fmla="*/ 307 h 928"/>
                <a:gd name="T14" fmla="*/ 225 w 3863"/>
                <a:gd name="T15" fmla="*/ 452 h 928"/>
                <a:gd name="T16" fmla="*/ 295 w 3863"/>
                <a:gd name="T17" fmla="*/ 598 h 928"/>
                <a:gd name="T18" fmla="*/ 480 w 3863"/>
                <a:gd name="T19" fmla="*/ 568 h 928"/>
                <a:gd name="T20" fmla="*/ 554 w 3863"/>
                <a:gd name="T21" fmla="*/ 385 h 928"/>
                <a:gd name="T22" fmla="*/ 422 w 3863"/>
                <a:gd name="T23" fmla="*/ 296 h 928"/>
                <a:gd name="T24" fmla="*/ 2977 w 3863"/>
                <a:gd name="T25" fmla="*/ 341 h 928"/>
                <a:gd name="T26" fmla="*/ 2935 w 3863"/>
                <a:gd name="T27" fmla="*/ 520 h 928"/>
                <a:gd name="T28" fmla="*/ 3044 w 3863"/>
                <a:gd name="T29" fmla="*/ 582 h 928"/>
                <a:gd name="T30" fmla="*/ 3198 w 3863"/>
                <a:gd name="T31" fmla="*/ 547 h 928"/>
                <a:gd name="T32" fmla="*/ 3269 w 3863"/>
                <a:gd name="T33" fmla="*/ 371 h 928"/>
                <a:gd name="T34" fmla="*/ 3176 w 3863"/>
                <a:gd name="T35" fmla="*/ 291 h 928"/>
                <a:gd name="T36" fmla="*/ 2394 w 3863"/>
                <a:gd name="T37" fmla="*/ 289 h 928"/>
                <a:gd name="T38" fmla="*/ 2304 w 3863"/>
                <a:gd name="T39" fmla="*/ 378 h 928"/>
                <a:gd name="T40" fmla="*/ 2634 w 3863"/>
                <a:gd name="T41" fmla="*/ 362 h 928"/>
                <a:gd name="T42" fmla="*/ 2559 w 3863"/>
                <a:gd name="T43" fmla="*/ 275 h 928"/>
                <a:gd name="T44" fmla="*/ 940 w 3863"/>
                <a:gd name="T45" fmla="*/ 289 h 928"/>
                <a:gd name="T46" fmla="*/ 852 w 3863"/>
                <a:gd name="T47" fmla="*/ 378 h 928"/>
                <a:gd name="T48" fmla="*/ 1179 w 3863"/>
                <a:gd name="T49" fmla="*/ 346 h 928"/>
                <a:gd name="T50" fmla="*/ 1042 w 3863"/>
                <a:gd name="T51" fmla="*/ 266 h 928"/>
                <a:gd name="T52" fmla="*/ 345 w 3863"/>
                <a:gd name="T53" fmla="*/ 197 h 928"/>
                <a:gd name="T54" fmla="*/ 638 w 3863"/>
                <a:gd name="T55" fmla="*/ 200 h 928"/>
                <a:gd name="T56" fmla="*/ 844 w 3863"/>
                <a:gd name="T57" fmla="*/ 200 h 928"/>
                <a:gd name="T58" fmla="*/ 1181 w 3863"/>
                <a:gd name="T59" fmla="*/ 167 h 928"/>
                <a:gd name="T60" fmla="*/ 1485 w 3863"/>
                <a:gd name="T61" fmla="*/ 543 h 928"/>
                <a:gd name="T62" fmla="*/ 2283 w 3863"/>
                <a:gd name="T63" fmla="*/ 176 h 928"/>
                <a:gd name="T64" fmla="*/ 2522 w 3863"/>
                <a:gd name="T65" fmla="*/ 156 h 928"/>
                <a:gd name="T66" fmla="*/ 2768 w 3863"/>
                <a:gd name="T67" fmla="*/ 247 h 928"/>
                <a:gd name="T68" fmla="*/ 2924 w 3863"/>
                <a:gd name="T69" fmla="*/ 204 h 928"/>
                <a:gd name="T70" fmla="*/ 3200 w 3863"/>
                <a:gd name="T71" fmla="*/ 170 h 928"/>
                <a:gd name="T72" fmla="*/ 3327 w 3863"/>
                <a:gd name="T73" fmla="*/ 176 h 928"/>
                <a:gd name="T74" fmla="*/ 3838 w 3863"/>
                <a:gd name="T75" fmla="*/ 294 h 928"/>
                <a:gd name="T76" fmla="*/ 3668 w 3863"/>
                <a:gd name="T77" fmla="*/ 600 h 928"/>
                <a:gd name="T78" fmla="*/ 3685 w 3863"/>
                <a:gd name="T79" fmla="*/ 722 h 928"/>
                <a:gd name="T80" fmla="*/ 3483 w 3863"/>
                <a:gd name="T81" fmla="*/ 697 h 928"/>
                <a:gd name="T82" fmla="*/ 3464 w 3863"/>
                <a:gd name="T83" fmla="*/ 566 h 928"/>
                <a:gd name="T84" fmla="*/ 3332 w 3863"/>
                <a:gd name="T85" fmla="*/ 809 h 928"/>
                <a:gd name="T86" fmla="*/ 3060 w 3863"/>
                <a:gd name="T87" fmla="*/ 926 h 928"/>
                <a:gd name="T88" fmla="*/ 2826 w 3863"/>
                <a:gd name="T89" fmla="*/ 910 h 928"/>
                <a:gd name="T90" fmla="*/ 2706 w 3863"/>
                <a:gd name="T91" fmla="*/ 788 h 928"/>
                <a:gd name="T92" fmla="*/ 2931 w 3863"/>
                <a:gd name="T93" fmla="*/ 806 h 928"/>
                <a:gd name="T94" fmla="*/ 3132 w 3863"/>
                <a:gd name="T95" fmla="*/ 797 h 928"/>
                <a:gd name="T96" fmla="*/ 3226 w 3863"/>
                <a:gd name="T97" fmla="*/ 621 h 928"/>
                <a:gd name="T98" fmla="*/ 2947 w 3863"/>
                <a:gd name="T99" fmla="*/ 696 h 928"/>
                <a:gd name="T100" fmla="*/ 2766 w 3863"/>
                <a:gd name="T101" fmla="*/ 584 h 928"/>
                <a:gd name="T102" fmla="*/ 2471 w 3863"/>
                <a:gd name="T103" fmla="*/ 735 h 928"/>
                <a:gd name="T104" fmla="*/ 2181 w 3863"/>
                <a:gd name="T105" fmla="*/ 681 h 928"/>
                <a:gd name="T106" fmla="*/ 1984 w 3863"/>
                <a:gd name="T107" fmla="*/ 713 h 928"/>
                <a:gd name="T108" fmla="*/ 1315 w 3863"/>
                <a:gd name="T109" fmla="*/ 582 h 928"/>
                <a:gd name="T110" fmla="*/ 1018 w 3863"/>
                <a:gd name="T111" fmla="*/ 735 h 928"/>
                <a:gd name="T112" fmla="*/ 736 w 3863"/>
                <a:gd name="T113" fmla="*/ 687 h 928"/>
                <a:gd name="T114" fmla="*/ 555 w 3863"/>
                <a:gd name="T115" fmla="*/ 694 h 928"/>
                <a:gd name="T116" fmla="*/ 297 w 3863"/>
                <a:gd name="T117" fmla="*/ 731 h 928"/>
                <a:gd name="T118" fmla="*/ 169 w 3863"/>
                <a:gd name="T119" fmla="*/ 719 h 9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863"/>
                <a:gd name="T181" fmla="*/ 0 h 928"/>
                <a:gd name="T182" fmla="*/ 3863 w 3863"/>
                <a:gd name="T183" fmla="*/ 928 h 92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863" h="928">
                  <a:moveTo>
                    <a:pt x="2281" y="492"/>
                  </a:moveTo>
                  <a:lnTo>
                    <a:pt x="2279" y="495"/>
                  </a:lnTo>
                  <a:lnTo>
                    <a:pt x="2278" y="513"/>
                  </a:lnTo>
                  <a:lnTo>
                    <a:pt x="2279" y="531"/>
                  </a:lnTo>
                  <a:lnTo>
                    <a:pt x="2285" y="550"/>
                  </a:lnTo>
                  <a:lnTo>
                    <a:pt x="2295" y="570"/>
                  </a:lnTo>
                  <a:lnTo>
                    <a:pt x="2311" y="586"/>
                  </a:lnTo>
                  <a:lnTo>
                    <a:pt x="2330" y="602"/>
                  </a:lnTo>
                  <a:lnTo>
                    <a:pt x="2357" y="612"/>
                  </a:lnTo>
                  <a:lnTo>
                    <a:pt x="2387" y="619"/>
                  </a:lnTo>
                  <a:lnTo>
                    <a:pt x="2423" y="623"/>
                  </a:lnTo>
                  <a:lnTo>
                    <a:pt x="2464" y="619"/>
                  </a:lnTo>
                  <a:lnTo>
                    <a:pt x="2503" y="612"/>
                  </a:lnTo>
                  <a:lnTo>
                    <a:pt x="2538" y="598"/>
                  </a:lnTo>
                  <a:lnTo>
                    <a:pt x="2568" y="578"/>
                  </a:lnTo>
                  <a:lnTo>
                    <a:pt x="2592" y="554"/>
                  </a:lnTo>
                  <a:lnTo>
                    <a:pt x="2754" y="554"/>
                  </a:lnTo>
                  <a:lnTo>
                    <a:pt x="2747" y="523"/>
                  </a:lnTo>
                  <a:lnTo>
                    <a:pt x="2745" y="492"/>
                  </a:lnTo>
                  <a:lnTo>
                    <a:pt x="2281" y="492"/>
                  </a:lnTo>
                  <a:close/>
                  <a:moveTo>
                    <a:pt x="828" y="492"/>
                  </a:moveTo>
                  <a:lnTo>
                    <a:pt x="828" y="495"/>
                  </a:lnTo>
                  <a:lnTo>
                    <a:pt x="826" y="513"/>
                  </a:lnTo>
                  <a:lnTo>
                    <a:pt x="828" y="531"/>
                  </a:lnTo>
                  <a:lnTo>
                    <a:pt x="833" y="550"/>
                  </a:lnTo>
                  <a:lnTo>
                    <a:pt x="844" y="570"/>
                  </a:lnTo>
                  <a:lnTo>
                    <a:pt x="859" y="586"/>
                  </a:lnTo>
                  <a:lnTo>
                    <a:pt x="879" y="602"/>
                  </a:lnTo>
                  <a:lnTo>
                    <a:pt x="905" y="612"/>
                  </a:lnTo>
                  <a:lnTo>
                    <a:pt x="935" y="619"/>
                  </a:lnTo>
                  <a:lnTo>
                    <a:pt x="972" y="623"/>
                  </a:lnTo>
                  <a:lnTo>
                    <a:pt x="1012" y="619"/>
                  </a:lnTo>
                  <a:lnTo>
                    <a:pt x="1051" y="612"/>
                  </a:lnTo>
                  <a:lnTo>
                    <a:pt x="1086" y="598"/>
                  </a:lnTo>
                  <a:lnTo>
                    <a:pt x="1116" y="578"/>
                  </a:lnTo>
                  <a:lnTo>
                    <a:pt x="1139" y="554"/>
                  </a:lnTo>
                  <a:lnTo>
                    <a:pt x="1311" y="554"/>
                  </a:lnTo>
                  <a:lnTo>
                    <a:pt x="1302" y="492"/>
                  </a:lnTo>
                  <a:lnTo>
                    <a:pt x="828" y="492"/>
                  </a:lnTo>
                  <a:close/>
                  <a:moveTo>
                    <a:pt x="422" y="296"/>
                  </a:moveTo>
                  <a:lnTo>
                    <a:pt x="389" y="298"/>
                  </a:lnTo>
                  <a:lnTo>
                    <a:pt x="357" y="307"/>
                  </a:lnTo>
                  <a:lnTo>
                    <a:pt x="327" y="319"/>
                  </a:lnTo>
                  <a:lnTo>
                    <a:pt x="299" y="335"/>
                  </a:lnTo>
                  <a:lnTo>
                    <a:pt x="274" y="358"/>
                  </a:lnTo>
                  <a:lnTo>
                    <a:pt x="253" y="385"/>
                  </a:lnTo>
                  <a:lnTo>
                    <a:pt x="236" y="417"/>
                  </a:lnTo>
                  <a:lnTo>
                    <a:pt x="225" y="452"/>
                  </a:lnTo>
                  <a:lnTo>
                    <a:pt x="222" y="488"/>
                  </a:lnTo>
                  <a:lnTo>
                    <a:pt x="225" y="520"/>
                  </a:lnTo>
                  <a:lnTo>
                    <a:pt x="234" y="547"/>
                  </a:lnTo>
                  <a:lnTo>
                    <a:pt x="250" y="568"/>
                  </a:lnTo>
                  <a:lnTo>
                    <a:pt x="271" y="586"/>
                  </a:lnTo>
                  <a:lnTo>
                    <a:pt x="295" y="598"/>
                  </a:lnTo>
                  <a:lnTo>
                    <a:pt x="324" y="605"/>
                  </a:lnTo>
                  <a:lnTo>
                    <a:pt x="355" y="607"/>
                  </a:lnTo>
                  <a:lnTo>
                    <a:pt x="389" y="605"/>
                  </a:lnTo>
                  <a:lnTo>
                    <a:pt x="420" y="598"/>
                  </a:lnTo>
                  <a:lnTo>
                    <a:pt x="452" y="586"/>
                  </a:lnTo>
                  <a:lnTo>
                    <a:pt x="480" y="568"/>
                  </a:lnTo>
                  <a:lnTo>
                    <a:pt x="505" y="547"/>
                  </a:lnTo>
                  <a:lnTo>
                    <a:pt x="526" y="520"/>
                  </a:lnTo>
                  <a:lnTo>
                    <a:pt x="543" y="488"/>
                  </a:lnTo>
                  <a:lnTo>
                    <a:pt x="554" y="452"/>
                  </a:lnTo>
                  <a:lnTo>
                    <a:pt x="557" y="417"/>
                  </a:lnTo>
                  <a:lnTo>
                    <a:pt x="554" y="385"/>
                  </a:lnTo>
                  <a:lnTo>
                    <a:pt x="545" y="358"/>
                  </a:lnTo>
                  <a:lnTo>
                    <a:pt x="529" y="335"/>
                  </a:lnTo>
                  <a:lnTo>
                    <a:pt x="508" y="319"/>
                  </a:lnTo>
                  <a:lnTo>
                    <a:pt x="482" y="307"/>
                  </a:lnTo>
                  <a:lnTo>
                    <a:pt x="454" y="298"/>
                  </a:lnTo>
                  <a:lnTo>
                    <a:pt x="422" y="296"/>
                  </a:lnTo>
                  <a:close/>
                  <a:moveTo>
                    <a:pt x="3130" y="287"/>
                  </a:moveTo>
                  <a:lnTo>
                    <a:pt x="3077" y="291"/>
                  </a:lnTo>
                  <a:lnTo>
                    <a:pt x="3049" y="298"/>
                  </a:lnTo>
                  <a:lnTo>
                    <a:pt x="3024" y="309"/>
                  </a:lnTo>
                  <a:lnTo>
                    <a:pt x="3000" y="323"/>
                  </a:lnTo>
                  <a:lnTo>
                    <a:pt x="2977" y="341"/>
                  </a:lnTo>
                  <a:lnTo>
                    <a:pt x="2958" y="365"/>
                  </a:lnTo>
                  <a:lnTo>
                    <a:pt x="2942" y="397"/>
                  </a:lnTo>
                  <a:lnTo>
                    <a:pt x="2931" y="435"/>
                  </a:lnTo>
                  <a:lnTo>
                    <a:pt x="2926" y="468"/>
                  </a:lnTo>
                  <a:lnTo>
                    <a:pt x="2928" y="497"/>
                  </a:lnTo>
                  <a:lnTo>
                    <a:pt x="2935" y="520"/>
                  </a:lnTo>
                  <a:lnTo>
                    <a:pt x="2945" y="539"/>
                  </a:lnTo>
                  <a:lnTo>
                    <a:pt x="2961" y="554"/>
                  </a:lnTo>
                  <a:lnTo>
                    <a:pt x="2979" y="566"/>
                  </a:lnTo>
                  <a:lnTo>
                    <a:pt x="3000" y="573"/>
                  </a:lnTo>
                  <a:lnTo>
                    <a:pt x="3021" y="578"/>
                  </a:lnTo>
                  <a:lnTo>
                    <a:pt x="3044" y="582"/>
                  </a:lnTo>
                  <a:lnTo>
                    <a:pt x="3067" y="582"/>
                  </a:lnTo>
                  <a:lnTo>
                    <a:pt x="3093" y="580"/>
                  </a:lnTo>
                  <a:lnTo>
                    <a:pt x="3121" y="577"/>
                  </a:lnTo>
                  <a:lnTo>
                    <a:pt x="3147" y="571"/>
                  </a:lnTo>
                  <a:lnTo>
                    <a:pt x="3174" y="561"/>
                  </a:lnTo>
                  <a:lnTo>
                    <a:pt x="3198" y="547"/>
                  </a:lnTo>
                  <a:lnTo>
                    <a:pt x="3221" y="527"/>
                  </a:lnTo>
                  <a:lnTo>
                    <a:pt x="3241" y="502"/>
                  </a:lnTo>
                  <a:lnTo>
                    <a:pt x="3256" y="472"/>
                  </a:lnTo>
                  <a:lnTo>
                    <a:pt x="3267" y="435"/>
                  </a:lnTo>
                  <a:lnTo>
                    <a:pt x="3270" y="401"/>
                  </a:lnTo>
                  <a:lnTo>
                    <a:pt x="3269" y="371"/>
                  </a:lnTo>
                  <a:lnTo>
                    <a:pt x="3263" y="348"/>
                  </a:lnTo>
                  <a:lnTo>
                    <a:pt x="3251" y="330"/>
                  </a:lnTo>
                  <a:lnTo>
                    <a:pt x="3237" y="314"/>
                  </a:lnTo>
                  <a:lnTo>
                    <a:pt x="3218" y="303"/>
                  </a:lnTo>
                  <a:lnTo>
                    <a:pt x="3198" y="296"/>
                  </a:lnTo>
                  <a:lnTo>
                    <a:pt x="3176" y="291"/>
                  </a:lnTo>
                  <a:lnTo>
                    <a:pt x="3153" y="287"/>
                  </a:lnTo>
                  <a:lnTo>
                    <a:pt x="3130" y="287"/>
                  </a:lnTo>
                  <a:close/>
                  <a:moveTo>
                    <a:pt x="2495" y="266"/>
                  </a:moveTo>
                  <a:lnTo>
                    <a:pt x="2457" y="270"/>
                  </a:lnTo>
                  <a:lnTo>
                    <a:pt x="2422" y="277"/>
                  </a:lnTo>
                  <a:lnTo>
                    <a:pt x="2394" y="289"/>
                  </a:lnTo>
                  <a:lnTo>
                    <a:pt x="2369" y="305"/>
                  </a:lnTo>
                  <a:lnTo>
                    <a:pt x="2348" y="321"/>
                  </a:lnTo>
                  <a:lnTo>
                    <a:pt x="2332" y="337"/>
                  </a:lnTo>
                  <a:lnTo>
                    <a:pt x="2320" y="353"/>
                  </a:lnTo>
                  <a:lnTo>
                    <a:pt x="2311" y="367"/>
                  </a:lnTo>
                  <a:lnTo>
                    <a:pt x="2304" y="378"/>
                  </a:lnTo>
                  <a:lnTo>
                    <a:pt x="2302" y="385"/>
                  </a:lnTo>
                  <a:lnTo>
                    <a:pt x="2302" y="389"/>
                  </a:lnTo>
                  <a:lnTo>
                    <a:pt x="2634" y="389"/>
                  </a:lnTo>
                  <a:lnTo>
                    <a:pt x="2634" y="385"/>
                  </a:lnTo>
                  <a:lnTo>
                    <a:pt x="2636" y="374"/>
                  </a:lnTo>
                  <a:lnTo>
                    <a:pt x="2634" y="362"/>
                  </a:lnTo>
                  <a:lnTo>
                    <a:pt x="2631" y="346"/>
                  </a:lnTo>
                  <a:lnTo>
                    <a:pt x="2626" y="332"/>
                  </a:lnTo>
                  <a:lnTo>
                    <a:pt x="2615" y="314"/>
                  </a:lnTo>
                  <a:lnTo>
                    <a:pt x="2601" y="300"/>
                  </a:lnTo>
                  <a:lnTo>
                    <a:pt x="2583" y="286"/>
                  </a:lnTo>
                  <a:lnTo>
                    <a:pt x="2559" y="275"/>
                  </a:lnTo>
                  <a:lnTo>
                    <a:pt x="2531" y="268"/>
                  </a:lnTo>
                  <a:lnTo>
                    <a:pt x="2495" y="266"/>
                  </a:lnTo>
                  <a:close/>
                  <a:moveTo>
                    <a:pt x="1042" y="266"/>
                  </a:moveTo>
                  <a:lnTo>
                    <a:pt x="1004" y="270"/>
                  </a:lnTo>
                  <a:lnTo>
                    <a:pt x="970" y="277"/>
                  </a:lnTo>
                  <a:lnTo>
                    <a:pt x="940" y="289"/>
                  </a:lnTo>
                  <a:lnTo>
                    <a:pt x="916" y="305"/>
                  </a:lnTo>
                  <a:lnTo>
                    <a:pt x="896" y="321"/>
                  </a:lnTo>
                  <a:lnTo>
                    <a:pt x="879" y="337"/>
                  </a:lnTo>
                  <a:lnTo>
                    <a:pt x="867" y="353"/>
                  </a:lnTo>
                  <a:lnTo>
                    <a:pt x="858" y="367"/>
                  </a:lnTo>
                  <a:lnTo>
                    <a:pt x="852" y="378"/>
                  </a:lnTo>
                  <a:lnTo>
                    <a:pt x="851" y="385"/>
                  </a:lnTo>
                  <a:lnTo>
                    <a:pt x="851" y="389"/>
                  </a:lnTo>
                  <a:lnTo>
                    <a:pt x="1181" y="389"/>
                  </a:lnTo>
                  <a:lnTo>
                    <a:pt x="1183" y="385"/>
                  </a:lnTo>
                  <a:lnTo>
                    <a:pt x="1183" y="362"/>
                  </a:lnTo>
                  <a:lnTo>
                    <a:pt x="1179" y="346"/>
                  </a:lnTo>
                  <a:lnTo>
                    <a:pt x="1163" y="314"/>
                  </a:lnTo>
                  <a:lnTo>
                    <a:pt x="1149" y="300"/>
                  </a:lnTo>
                  <a:lnTo>
                    <a:pt x="1130" y="286"/>
                  </a:lnTo>
                  <a:lnTo>
                    <a:pt x="1107" y="275"/>
                  </a:lnTo>
                  <a:lnTo>
                    <a:pt x="1077" y="268"/>
                  </a:lnTo>
                  <a:lnTo>
                    <a:pt x="1042" y="266"/>
                  </a:lnTo>
                  <a:close/>
                  <a:moveTo>
                    <a:pt x="151" y="0"/>
                  </a:moveTo>
                  <a:lnTo>
                    <a:pt x="325" y="0"/>
                  </a:lnTo>
                  <a:lnTo>
                    <a:pt x="274" y="247"/>
                  </a:lnTo>
                  <a:lnTo>
                    <a:pt x="276" y="247"/>
                  </a:lnTo>
                  <a:lnTo>
                    <a:pt x="306" y="220"/>
                  </a:lnTo>
                  <a:lnTo>
                    <a:pt x="345" y="197"/>
                  </a:lnTo>
                  <a:lnTo>
                    <a:pt x="390" y="181"/>
                  </a:lnTo>
                  <a:lnTo>
                    <a:pt x="441" y="170"/>
                  </a:lnTo>
                  <a:lnTo>
                    <a:pt x="497" y="167"/>
                  </a:lnTo>
                  <a:lnTo>
                    <a:pt x="550" y="170"/>
                  </a:lnTo>
                  <a:lnTo>
                    <a:pt x="598" y="183"/>
                  </a:lnTo>
                  <a:lnTo>
                    <a:pt x="638" y="200"/>
                  </a:lnTo>
                  <a:lnTo>
                    <a:pt x="673" y="227"/>
                  </a:lnTo>
                  <a:lnTo>
                    <a:pt x="701" y="259"/>
                  </a:lnTo>
                  <a:lnTo>
                    <a:pt x="722" y="296"/>
                  </a:lnTo>
                  <a:lnTo>
                    <a:pt x="758" y="259"/>
                  </a:lnTo>
                  <a:lnTo>
                    <a:pt x="798" y="227"/>
                  </a:lnTo>
                  <a:lnTo>
                    <a:pt x="844" y="200"/>
                  </a:lnTo>
                  <a:lnTo>
                    <a:pt x="895" y="181"/>
                  </a:lnTo>
                  <a:lnTo>
                    <a:pt x="949" y="167"/>
                  </a:lnTo>
                  <a:lnTo>
                    <a:pt x="1009" y="160"/>
                  </a:lnTo>
                  <a:lnTo>
                    <a:pt x="1070" y="156"/>
                  </a:lnTo>
                  <a:lnTo>
                    <a:pt x="1128" y="160"/>
                  </a:lnTo>
                  <a:lnTo>
                    <a:pt x="1181" y="167"/>
                  </a:lnTo>
                  <a:lnTo>
                    <a:pt x="1225" y="181"/>
                  </a:lnTo>
                  <a:lnTo>
                    <a:pt x="1264" y="200"/>
                  </a:lnTo>
                  <a:lnTo>
                    <a:pt x="1262" y="176"/>
                  </a:lnTo>
                  <a:lnTo>
                    <a:pt x="1453" y="176"/>
                  </a:lnTo>
                  <a:lnTo>
                    <a:pt x="1483" y="543"/>
                  </a:lnTo>
                  <a:lnTo>
                    <a:pt x="1485" y="543"/>
                  </a:lnTo>
                  <a:lnTo>
                    <a:pt x="1687" y="176"/>
                  </a:lnTo>
                  <a:lnTo>
                    <a:pt x="1856" y="176"/>
                  </a:lnTo>
                  <a:lnTo>
                    <a:pt x="1902" y="543"/>
                  </a:lnTo>
                  <a:lnTo>
                    <a:pt x="1903" y="543"/>
                  </a:lnTo>
                  <a:lnTo>
                    <a:pt x="2090" y="176"/>
                  </a:lnTo>
                  <a:lnTo>
                    <a:pt x="2283" y="176"/>
                  </a:lnTo>
                  <a:lnTo>
                    <a:pt x="2256" y="222"/>
                  </a:lnTo>
                  <a:lnTo>
                    <a:pt x="2302" y="199"/>
                  </a:lnTo>
                  <a:lnTo>
                    <a:pt x="2351" y="179"/>
                  </a:lnTo>
                  <a:lnTo>
                    <a:pt x="2404" y="167"/>
                  </a:lnTo>
                  <a:lnTo>
                    <a:pt x="2462" y="158"/>
                  </a:lnTo>
                  <a:lnTo>
                    <a:pt x="2522" y="156"/>
                  </a:lnTo>
                  <a:lnTo>
                    <a:pt x="2578" y="158"/>
                  </a:lnTo>
                  <a:lnTo>
                    <a:pt x="2629" y="167"/>
                  </a:lnTo>
                  <a:lnTo>
                    <a:pt x="2673" y="179"/>
                  </a:lnTo>
                  <a:lnTo>
                    <a:pt x="2712" y="197"/>
                  </a:lnTo>
                  <a:lnTo>
                    <a:pt x="2741" y="220"/>
                  </a:lnTo>
                  <a:lnTo>
                    <a:pt x="2768" y="247"/>
                  </a:lnTo>
                  <a:lnTo>
                    <a:pt x="2787" y="279"/>
                  </a:lnTo>
                  <a:lnTo>
                    <a:pt x="2799" y="316"/>
                  </a:lnTo>
                  <a:lnTo>
                    <a:pt x="2824" y="284"/>
                  </a:lnTo>
                  <a:lnTo>
                    <a:pt x="2852" y="254"/>
                  </a:lnTo>
                  <a:lnTo>
                    <a:pt x="2886" y="227"/>
                  </a:lnTo>
                  <a:lnTo>
                    <a:pt x="2924" y="204"/>
                  </a:lnTo>
                  <a:lnTo>
                    <a:pt x="2966" y="186"/>
                  </a:lnTo>
                  <a:lnTo>
                    <a:pt x="3014" y="172"/>
                  </a:lnTo>
                  <a:lnTo>
                    <a:pt x="3067" y="165"/>
                  </a:lnTo>
                  <a:lnTo>
                    <a:pt x="3125" y="161"/>
                  </a:lnTo>
                  <a:lnTo>
                    <a:pt x="3163" y="163"/>
                  </a:lnTo>
                  <a:lnTo>
                    <a:pt x="3200" y="170"/>
                  </a:lnTo>
                  <a:lnTo>
                    <a:pt x="3234" y="179"/>
                  </a:lnTo>
                  <a:lnTo>
                    <a:pt x="3265" y="195"/>
                  </a:lnTo>
                  <a:lnTo>
                    <a:pt x="3292" y="216"/>
                  </a:lnTo>
                  <a:lnTo>
                    <a:pt x="3311" y="241"/>
                  </a:lnTo>
                  <a:lnTo>
                    <a:pt x="3313" y="241"/>
                  </a:lnTo>
                  <a:lnTo>
                    <a:pt x="3327" y="176"/>
                  </a:lnTo>
                  <a:lnTo>
                    <a:pt x="3546" y="176"/>
                  </a:lnTo>
                  <a:lnTo>
                    <a:pt x="3581" y="11"/>
                  </a:lnTo>
                  <a:lnTo>
                    <a:pt x="3757" y="11"/>
                  </a:lnTo>
                  <a:lnTo>
                    <a:pt x="3722" y="176"/>
                  </a:lnTo>
                  <a:lnTo>
                    <a:pt x="3863" y="176"/>
                  </a:lnTo>
                  <a:lnTo>
                    <a:pt x="3838" y="294"/>
                  </a:lnTo>
                  <a:lnTo>
                    <a:pt x="3696" y="294"/>
                  </a:lnTo>
                  <a:lnTo>
                    <a:pt x="3643" y="545"/>
                  </a:lnTo>
                  <a:lnTo>
                    <a:pt x="3639" y="568"/>
                  </a:lnTo>
                  <a:lnTo>
                    <a:pt x="3643" y="584"/>
                  </a:lnTo>
                  <a:lnTo>
                    <a:pt x="3652" y="594"/>
                  </a:lnTo>
                  <a:lnTo>
                    <a:pt x="3668" y="600"/>
                  </a:lnTo>
                  <a:lnTo>
                    <a:pt x="3690" y="602"/>
                  </a:lnTo>
                  <a:lnTo>
                    <a:pt x="3734" y="600"/>
                  </a:lnTo>
                  <a:lnTo>
                    <a:pt x="3777" y="598"/>
                  </a:lnTo>
                  <a:lnTo>
                    <a:pt x="3752" y="715"/>
                  </a:lnTo>
                  <a:lnTo>
                    <a:pt x="3722" y="719"/>
                  </a:lnTo>
                  <a:lnTo>
                    <a:pt x="3685" y="722"/>
                  </a:lnTo>
                  <a:lnTo>
                    <a:pt x="3646" y="724"/>
                  </a:lnTo>
                  <a:lnTo>
                    <a:pt x="3613" y="726"/>
                  </a:lnTo>
                  <a:lnTo>
                    <a:pt x="3567" y="724"/>
                  </a:lnTo>
                  <a:lnTo>
                    <a:pt x="3532" y="719"/>
                  </a:lnTo>
                  <a:lnTo>
                    <a:pt x="3504" y="710"/>
                  </a:lnTo>
                  <a:lnTo>
                    <a:pt x="3483" y="697"/>
                  </a:lnTo>
                  <a:lnTo>
                    <a:pt x="3469" y="683"/>
                  </a:lnTo>
                  <a:lnTo>
                    <a:pt x="3460" y="664"/>
                  </a:lnTo>
                  <a:lnTo>
                    <a:pt x="3457" y="644"/>
                  </a:lnTo>
                  <a:lnTo>
                    <a:pt x="3455" y="619"/>
                  </a:lnTo>
                  <a:lnTo>
                    <a:pt x="3458" y="594"/>
                  </a:lnTo>
                  <a:lnTo>
                    <a:pt x="3464" y="566"/>
                  </a:lnTo>
                  <a:lnTo>
                    <a:pt x="3522" y="294"/>
                  </a:lnTo>
                  <a:lnTo>
                    <a:pt x="3471" y="294"/>
                  </a:lnTo>
                  <a:lnTo>
                    <a:pt x="3392" y="671"/>
                  </a:lnTo>
                  <a:lnTo>
                    <a:pt x="3378" y="724"/>
                  </a:lnTo>
                  <a:lnTo>
                    <a:pt x="3357" y="768"/>
                  </a:lnTo>
                  <a:lnTo>
                    <a:pt x="3332" y="809"/>
                  </a:lnTo>
                  <a:lnTo>
                    <a:pt x="3300" y="841"/>
                  </a:lnTo>
                  <a:lnTo>
                    <a:pt x="3263" y="870"/>
                  </a:lnTo>
                  <a:lnTo>
                    <a:pt x="3219" y="891"/>
                  </a:lnTo>
                  <a:lnTo>
                    <a:pt x="3172" y="909"/>
                  </a:lnTo>
                  <a:lnTo>
                    <a:pt x="3119" y="919"/>
                  </a:lnTo>
                  <a:lnTo>
                    <a:pt x="3060" y="926"/>
                  </a:lnTo>
                  <a:lnTo>
                    <a:pt x="2996" y="928"/>
                  </a:lnTo>
                  <a:lnTo>
                    <a:pt x="2963" y="928"/>
                  </a:lnTo>
                  <a:lnTo>
                    <a:pt x="2928" y="926"/>
                  </a:lnTo>
                  <a:lnTo>
                    <a:pt x="2893" y="923"/>
                  </a:lnTo>
                  <a:lnTo>
                    <a:pt x="2859" y="917"/>
                  </a:lnTo>
                  <a:lnTo>
                    <a:pt x="2826" y="910"/>
                  </a:lnTo>
                  <a:lnTo>
                    <a:pt x="2796" y="900"/>
                  </a:lnTo>
                  <a:lnTo>
                    <a:pt x="2768" y="886"/>
                  </a:lnTo>
                  <a:lnTo>
                    <a:pt x="2745" y="868"/>
                  </a:lnTo>
                  <a:lnTo>
                    <a:pt x="2726" y="846"/>
                  </a:lnTo>
                  <a:lnTo>
                    <a:pt x="2713" y="820"/>
                  </a:lnTo>
                  <a:lnTo>
                    <a:pt x="2706" y="788"/>
                  </a:lnTo>
                  <a:lnTo>
                    <a:pt x="2706" y="751"/>
                  </a:lnTo>
                  <a:lnTo>
                    <a:pt x="2893" y="751"/>
                  </a:lnTo>
                  <a:lnTo>
                    <a:pt x="2894" y="768"/>
                  </a:lnTo>
                  <a:lnTo>
                    <a:pt x="2901" y="783"/>
                  </a:lnTo>
                  <a:lnTo>
                    <a:pt x="2914" y="795"/>
                  </a:lnTo>
                  <a:lnTo>
                    <a:pt x="2931" y="806"/>
                  </a:lnTo>
                  <a:lnTo>
                    <a:pt x="2954" y="813"/>
                  </a:lnTo>
                  <a:lnTo>
                    <a:pt x="2986" y="816"/>
                  </a:lnTo>
                  <a:lnTo>
                    <a:pt x="3024" y="818"/>
                  </a:lnTo>
                  <a:lnTo>
                    <a:pt x="3081" y="815"/>
                  </a:lnTo>
                  <a:lnTo>
                    <a:pt x="3107" y="807"/>
                  </a:lnTo>
                  <a:lnTo>
                    <a:pt x="3132" y="797"/>
                  </a:lnTo>
                  <a:lnTo>
                    <a:pt x="3154" y="783"/>
                  </a:lnTo>
                  <a:lnTo>
                    <a:pt x="3176" y="761"/>
                  </a:lnTo>
                  <a:lnTo>
                    <a:pt x="3193" y="736"/>
                  </a:lnTo>
                  <a:lnTo>
                    <a:pt x="3207" y="703"/>
                  </a:lnTo>
                  <a:lnTo>
                    <a:pt x="3218" y="664"/>
                  </a:lnTo>
                  <a:lnTo>
                    <a:pt x="3226" y="621"/>
                  </a:lnTo>
                  <a:lnTo>
                    <a:pt x="3188" y="649"/>
                  </a:lnTo>
                  <a:lnTo>
                    <a:pt x="3146" y="673"/>
                  </a:lnTo>
                  <a:lnTo>
                    <a:pt x="3098" y="687"/>
                  </a:lnTo>
                  <a:lnTo>
                    <a:pt x="3049" y="696"/>
                  </a:lnTo>
                  <a:lnTo>
                    <a:pt x="2998" y="699"/>
                  </a:lnTo>
                  <a:lnTo>
                    <a:pt x="2947" y="696"/>
                  </a:lnTo>
                  <a:lnTo>
                    <a:pt x="2901" y="689"/>
                  </a:lnTo>
                  <a:lnTo>
                    <a:pt x="2863" y="676"/>
                  </a:lnTo>
                  <a:lnTo>
                    <a:pt x="2831" y="658"/>
                  </a:lnTo>
                  <a:lnTo>
                    <a:pt x="2803" y="637"/>
                  </a:lnTo>
                  <a:lnTo>
                    <a:pt x="2782" y="612"/>
                  </a:lnTo>
                  <a:lnTo>
                    <a:pt x="2766" y="584"/>
                  </a:lnTo>
                  <a:lnTo>
                    <a:pt x="2729" y="626"/>
                  </a:lnTo>
                  <a:lnTo>
                    <a:pt x="2685" y="660"/>
                  </a:lnTo>
                  <a:lnTo>
                    <a:pt x="2638" y="689"/>
                  </a:lnTo>
                  <a:lnTo>
                    <a:pt x="2585" y="712"/>
                  </a:lnTo>
                  <a:lnTo>
                    <a:pt x="2529" y="726"/>
                  </a:lnTo>
                  <a:lnTo>
                    <a:pt x="2471" y="735"/>
                  </a:lnTo>
                  <a:lnTo>
                    <a:pt x="2409" y="738"/>
                  </a:lnTo>
                  <a:lnTo>
                    <a:pt x="2353" y="736"/>
                  </a:lnTo>
                  <a:lnTo>
                    <a:pt x="2302" y="729"/>
                  </a:lnTo>
                  <a:lnTo>
                    <a:pt x="2256" y="717"/>
                  </a:lnTo>
                  <a:lnTo>
                    <a:pt x="2216" y="701"/>
                  </a:lnTo>
                  <a:lnTo>
                    <a:pt x="2181" y="681"/>
                  </a:lnTo>
                  <a:lnTo>
                    <a:pt x="2151" y="655"/>
                  </a:lnTo>
                  <a:lnTo>
                    <a:pt x="2128" y="625"/>
                  </a:lnTo>
                  <a:lnTo>
                    <a:pt x="2112" y="587"/>
                  </a:lnTo>
                  <a:lnTo>
                    <a:pt x="2104" y="547"/>
                  </a:lnTo>
                  <a:lnTo>
                    <a:pt x="2102" y="500"/>
                  </a:lnTo>
                  <a:lnTo>
                    <a:pt x="1984" y="713"/>
                  </a:lnTo>
                  <a:lnTo>
                    <a:pt x="1773" y="713"/>
                  </a:lnTo>
                  <a:lnTo>
                    <a:pt x="1731" y="367"/>
                  </a:lnTo>
                  <a:lnTo>
                    <a:pt x="1729" y="367"/>
                  </a:lnTo>
                  <a:lnTo>
                    <a:pt x="1541" y="713"/>
                  </a:lnTo>
                  <a:lnTo>
                    <a:pt x="1332" y="713"/>
                  </a:lnTo>
                  <a:lnTo>
                    <a:pt x="1315" y="582"/>
                  </a:lnTo>
                  <a:lnTo>
                    <a:pt x="1278" y="625"/>
                  </a:lnTo>
                  <a:lnTo>
                    <a:pt x="1234" y="660"/>
                  </a:lnTo>
                  <a:lnTo>
                    <a:pt x="1186" y="689"/>
                  </a:lnTo>
                  <a:lnTo>
                    <a:pt x="1134" y="712"/>
                  </a:lnTo>
                  <a:lnTo>
                    <a:pt x="1077" y="726"/>
                  </a:lnTo>
                  <a:lnTo>
                    <a:pt x="1018" y="735"/>
                  </a:lnTo>
                  <a:lnTo>
                    <a:pt x="956" y="738"/>
                  </a:lnTo>
                  <a:lnTo>
                    <a:pt x="903" y="736"/>
                  </a:lnTo>
                  <a:lnTo>
                    <a:pt x="856" y="729"/>
                  </a:lnTo>
                  <a:lnTo>
                    <a:pt x="812" y="720"/>
                  </a:lnTo>
                  <a:lnTo>
                    <a:pt x="772" y="706"/>
                  </a:lnTo>
                  <a:lnTo>
                    <a:pt x="736" y="687"/>
                  </a:lnTo>
                  <a:lnTo>
                    <a:pt x="708" y="664"/>
                  </a:lnTo>
                  <a:lnTo>
                    <a:pt x="684" y="635"/>
                  </a:lnTo>
                  <a:lnTo>
                    <a:pt x="666" y="603"/>
                  </a:lnTo>
                  <a:lnTo>
                    <a:pt x="633" y="639"/>
                  </a:lnTo>
                  <a:lnTo>
                    <a:pt x="596" y="669"/>
                  </a:lnTo>
                  <a:lnTo>
                    <a:pt x="555" y="694"/>
                  </a:lnTo>
                  <a:lnTo>
                    <a:pt x="512" y="713"/>
                  </a:lnTo>
                  <a:lnTo>
                    <a:pt x="464" y="728"/>
                  </a:lnTo>
                  <a:lnTo>
                    <a:pt x="415" y="735"/>
                  </a:lnTo>
                  <a:lnTo>
                    <a:pt x="366" y="738"/>
                  </a:lnTo>
                  <a:lnTo>
                    <a:pt x="331" y="736"/>
                  </a:lnTo>
                  <a:lnTo>
                    <a:pt x="297" y="731"/>
                  </a:lnTo>
                  <a:lnTo>
                    <a:pt x="267" y="722"/>
                  </a:lnTo>
                  <a:lnTo>
                    <a:pt x="237" y="705"/>
                  </a:lnTo>
                  <a:lnTo>
                    <a:pt x="211" y="683"/>
                  </a:lnTo>
                  <a:lnTo>
                    <a:pt x="185" y="651"/>
                  </a:lnTo>
                  <a:lnTo>
                    <a:pt x="183" y="651"/>
                  </a:lnTo>
                  <a:lnTo>
                    <a:pt x="169" y="719"/>
                  </a:lnTo>
                  <a:lnTo>
                    <a:pt x="0" y="71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</p:grpSp>
      <p:sp>
        <p:nvSpPr>
          <p:cNvPr id="14" name="Text Box 6"/>
          <p:cNvSpPr txBox="1">
            <a:spLocks noChangeArrowheads="1"/>
          </p:cNvSpPr>
          <p:nvPr userDrawn="1"/>
        </p:nvSpPr>
        <p:spPr bwMode="gray">
          <a:xfrm>
            <a:off x="7010400" y="58738"/>
            <a:ext cx="1949450" cy="3381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8000" rIns="18000">
            <a:spAutoFit/>
          </a:bodyPr>
          <a:lstStyle/>
          <a:p>
            <a:pPr>
              <a:defRPr/>
            </a:pPr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www.gw-world.com</a:t>
            </a:r>
          </a:p>
        </p:txBody>
      </p:sp>
      <p:sp>
        <p:nvSpPr>
          <p:cNvPr id="15" name="Text Box 4"/>
          <p:cNvSpPr txBox="1">
            <a:spLocks noChangeArrowheads="1"/>
          </p:cNvSpPr>
          <p:nvPr userDrawn="1"/>
        </p:nvSpPr>
        <p:spPr bwMode="auto">
          <a:xfrm>
            <a:off x="681038" y="2443163"/>
            <a:ext cx="5294312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3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Vielen Dank für</a:t>
            </a:r>
            <a:br>
              <a:rPr lang="de-DE" sz="3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3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Ihre Aufmerksamkeit!</a:t>
            </a:r>
            <a:endParaRPr lang="de-DE" sz="3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: Abschlussfoli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5" descr="ende_150dpi_jpeghoch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12"/>
          <p:cNvSpPr>
            <a:spLocks noEditPoints="1"/>
          </p:cNvSpPr>
          <p:nvPr userDrawn="1"/>
        </p:nvSpPr>
        <p:spPr bwMode="auto">
          <a:xfrm>
            <a:off x="1201908" y="3597166"/>
            <a:ext cx="2162332" cy="828434"/>
          </a:xfrm>
          <a:custGeom>
            <a:avLst/>
            <a:gdLst>
              <a:gd name="T0" fmla="*/ 453 w 1973"/>
              <a:gd name="T1" fmla="*/ 140 h 756"/>
              <a:gd name="T2" fmla="*/ 369 w 1973"/>
              <a:gd name="T3" fmla="*/ 167 h 756"/>
              <a:gd name="T4" fmla="*/ 304 w 1973"/>
              <a:gd name="T5" fmla="*/ 215 h 756"/>
              <a:gd name="T6" fmla="*/ 257 w 1973"/>
              <a:gd name="T7" fmla="*/ 277 h 756"/>
              <a:gd name="T8" fmla="*/ 225 w 1973"/>
              <a:gd name="T9" fmla="*/ 344 h 756"/>
              <a:gd name="T10" fmla="*/ 211 w 1973"/>
              <a:gd name="T11" fmla="*/ 408 h 756"/>
              <a:gd name="T12" fmla="*/ 213 w 1973"/>
              <a:gd name="T13" fmla="*/ 470 h 756"/>
              <a:gd name="T14" fmla="*/ 228 w 1973"/>
              <a:gd name="T15" fmla="*/ 527 h 756"/>
              <a:gd name="T16" fmla="*/ 264 w 1973"/>
              <a:gd name="T17" fmla="*/ 575 h 756"/>
              <a:gd name="T18" fmla="*/ 322 w 1973"/>
              <a:gd name="T19" fmla="*/ 607 h 756"/>
              <a:gd name="T20" fmla="*/ 402 w 1973"/>
              <a:gd name="T21" fmla="*/ 620 h 756"/>
              <a:gd name="T22" fmla="*/ 478 w 1973"/>
              <a:gd name="T23" fmla="*/ 612 h 756"/>
              <a:gd name="T24" fmla="*/ 545 w 1973"/>
              <a:gd name="T25" fmla="*/ 586 h 756"/>
              <a:gd name="T26" fmla="*/ 601 w 1973"/>
              <a:gd name="T27" fmla="*/ 536 h 756"/>
              <a:gd name="T28" fmla="*/ 645 w 1973"/>
              <a:gd name="T29" fmla="*/ 462 h 756"/>
              <a:gd name="T30" fmla="*/ 499 w 1973"/>
              <a:gd name="T31" fmla="*/ 337 h 756"/>
              <a:gd name="T32" fmla="*/ 852 w 1973"/>
              <a:gd name="T33" fmla="*/ 254 h 756"/>
              <a:gd name="T34" fmla="*/ 654 w 1973"/>
              <a:gd name="T35" fmla="*/ 222 h 756"/>
              <a:gd name="T36" fmla="*/ 626 w 1973"/>
              <a:gd name="T37" fmla="*/ 176 h 756"/>
              <a:gd name="T38" fmla="*/ 582 w 1973"/>
              <a:gd name="T39" fmla="*/ 149 h 756"/>
              <a:gd name="T40" fmla="*/ 531 w 1973"/>
              <a:gd name="T41" fmla="*/ 139 h 756"/>
              <a:gd name="T42" fmla="*/ 511 w 1973"/>
              <a:gd name="T43" fmla="*/ 0 h 756"/>
              <a:gd name="T44" fmla="*/ 612 w 1973"/>
              <a:gd name="T45" fmla="*/ 5 h 756"/>
              <a:gd name="T46" fmla="*/ 703 w 1973"/>
              <a:gd name="T47" fmla="*/ 25 h 756"/>
              <a:gd name="T48" fmla="*/ 780 w 1973"/>
              <a:gd name="T49" fmla="*/ 60 h 756"/>
              <a:gd name="T50" fmla="*/ 838 w 1973"/>
              <a:gd name="T51" fmla="*/ 115 h 756"/>
              <a:gd name="T52" fmla="*/ 1021 w 1973"/>
              <a:gd name="T53" fmla="*/ 20 h 756"/>
              <a:gd name="T54" fmla="*/ 1049 w 1973"/>
              <a:gd name="T55" fmla="*/ 541 h 756"/>
              <a:gd name="T56" fmla="*/ 1497 w 1973"/>
              <a:gd name="T57" fmla="*/ 20 h 756"/>
              <a:gd name="T58" fmla="*/ 1534 w 1973"/>
              <a:gd name="T59" fmla="*/ 541 h 756"/>
              <a:gd name="T60" fmla="*/ 1973 w 1973"/>
              <a:gd name="T61" fmla="*/ 20 h 756"/>
              <a:gd name="T62" fmla="*/ 1401 w 1973"/>
              <a:gd name="T63" fmla="*/ 737 h 756"/>
              <a:gd name="T64" fmla="*/ 1357 w 1973"/>
              <a:gd name="T65" fmla="*/ 227 h 756"/>
              <a:gd name="T66" fmla="*/ 901 w 1973"/>
              <a:gd name="T67" fmla="*/ 737 h 756"/>
              <a:gd name="T68" fmla="*/ 777 w 1973"/>
              <a:gd name="T69" fmla="*/ 737 h 756"/>
              <a:gd name="T70" fmla="*/ 671 w 1973"/>
              <a:gd name="T71" fmla="*/ 653 h 756"/>
              <a:gd name="T72" fmla="*/ 578 w 1973"/>
              <a:gd name="T73" fmla="*/ 712 h 756"/>
              <a:gd name="T74" fmla="*/ 471 w 1973"/>
              <a:gd name="T75" fmla="*/ 746 h 756"/>
              <a:gd name="T76" fmla="*/ 351 w 1973"/>
              <a:gd name="T77" fmla="*/ 756 h 756"/>
              <a:gd name="T78" fmla="*/ 241 w 1973"/>
              <a:gd name="T79" fmla="*/ 747 h 756"/>
              <a:gd name="T80" fmla="*/ 149 w 1973"/>
              <a:gd name="T81" fmla="*/ 723 h 756"/>
              <a:gd name="T82" fmla="*/ 79 w 1973"/>
              <a:gd name="T83" fmla="*/ 680 h 756"/>
              <a:gd name="T84" fmla="*/ 30 w 1973"/>
              <a:gd name="T85" fmla="*/ 620 h 756"/>
              <a:gd name="T86" fmla="*/ 4 w 1973"/>
              <a:gd name="T87" fmla="*/ 538 h 756"/>
              <a:gd name="T88" fmla="*/ 4 w 1973"/>
              <a:gd name="T89" fmla="*/ 437 h 756"/>
              <a:gd name="T90" fmla="*/ 28 w 1973"/>
              <a:gd name="T91" fmla="*/ 320 h 756"/>
              <a:gd name="T92" fmla="*/ 81 w 1973"/>
              <a:gd name="T93" fmla="*/ 213 h 756"/>
              <a:gd name="T94" fmla="*/ 156 w 1973"/>
              <a:gd name="T95" fmla="*/ 124 h 756"/>
              <a:gd name="T96" fmla="*/ 255 w 1973"/>
              <a:gd name="T97" fmla="*/ 57 h 756"/>
              <a:gd name="T98" fmla="*/ 374 w 1973"/>
              <a:gd name="T99" fmla="*/ 14 h 756"/>
              <a:gd name="T100" fmla="*/ 511 w 1973"/>
              <a:gd name="T101" fmla="*/ 0 h 75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973"/>
              <a:gd name="T154" fmla="*/ 0 h 756"/>
              <a:gd name="T155" fmla="*/ 1973 w 1973"/>
              <a:gd name="T156" fmla="*/ 756 h 75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973" h="756">
                <a:moveTo>
                  <a:pt x="504" y="137"/>
                </a:moveTo>
                <a:lnTo>
                  <a:pt x="453" y="140"/>
                </a:lnTo>
                <a:lnTo>
                  <a:pt x="409" y="151"/>
                </a:lnTo>
                <a:lnTo>
                  <a:pt x="369" y="167"/>
                </a:lnTo>
                <a:lnTo>
                  <a:pt x="334" y="190"/>
                </a:lnTo>
                <a:lnTo>
                  <a:pt x="304" y="215"/>
                </a:lnTo>
                <a:lnTo>
                  <a:pt x="278" y="245"/>
                </a:lnTo>
                <a:lnTo>
                  <a:pt x="257" y="277"/>
                </a:lnTo>
                <a:lnTo>
                  <a:pt x="239" y="311"/>
                </a:lnTo>
                <a:lnTo>
                  <a:pt x="225" y="344"/>
                </a:lnTo>
                <a:lnTo>
                  <a:pt x="216" y="378"/>
                </a:lnTo>
                <a:lnTo>
                  <a:pt x="211" y="408"/>
                </a:lnTo>
                <a:lnTo>
                  <a:pt x="209" y="440"/>
                </a:lnTo>
                <a:lnTo>
                  <a:pt x="213" y="470"/>
                </a:lnTo>
                <a:lnTo>
                  <a:pt x="218" y="501"/>
                </a:lnTo>
                <a:lnTo>
                  <a:pt x="228" y="527"/>
                </a:lnTo>
                <a:lnTo>
                  <a:pt x="244" y="554"/>
                </a:lnTo>
                <a:lnTo>
                  <a:pt x="264" y="575"/>
                </a:lnTo>
                <a:lnTo>
                  <a:pt x="290" y="593"/>
                </a:lnTo>
                <a:lnTo>
                  <a:pt x="322" y="607"/>
                </a:lnTo>
                <a:lnTo>
                  <a:pt x="358" y="616"/>
                </a:lnTo>
                <a:lnTo>
                  <a:pt x="402" y="620"/>
                </a:lnTo>
                <a:lnTo>
                  <a:pt x="441" y="618"/>
                </a:lnTo>
                <a:lnTo>
                  <a:pt x="478" y="612"/>
                </a:lnTo>
                <a:lnTo>
                  <a:pt x="513" y="602"/>
                </a:lnTo>
                <a:lnTo>
                  <a:pt x="545" y="586"/>
                </a:lnTo>
                <a:lnTo>
                  <a:pt x="575" y="565"/>
                </a:lnTo>
                <a:lnTo>
                  <a:pt x="601" y="536"/>
                </a:lnTo>
                <a:lnTo>
                  <a:pt x="626" y="502"/>
                </a:lnTo>
                <a:lnTo>
                  <a:pt x="645" y="462"/>
                </a:lnTo>
                <a:lnTo>
                  <a:pt x="474" y="462"/>
                </a:lnTo>
                <a:lnTo>
                  <a:pt x="499" y="337"/>
                </a:lnTo>
                <a:lnTo>
                  <a:pt x="861" y="337"/>
                </a:lnTo>
                <a:lnTo>
                  <a:pt x="852" y="254"/>
                </a:lnTo>
                <a:lnTo>
                  <a:pt x="661" y="254"/>
                </a:lnTo>
                <a:lnTo>
                  <a:pt x="654" y="222"/>
                </a:lnTo>
                <a:lnTo>
                  <a:pt x="641" y="197"/>
                </a:lnTo>
                <a:lnTo>
                  <a:pt x="626" y="176"/>
                </a:lnTo>
                <a:lnTo>
                  <a:pt x="604" y="160"/>
                </a:lnTo>
                <a:lnTo>
                  <a:pt x="582" y="149"/>
                </a:lnTo>
                <a:lnTo>
                  <a:pt x="557" y="142"/>
                </a:lnTo>
                <a:lnTo>
                  <a:pt x="531" y="139"/>
                </a:lnTo>
                <a:lnTo>
                  <a:pt x="504" y="137"/>
                </a:lnTo>
                <a:close/>
                <a:moveTo>
                  <a:pt x="511" y="0"/>
                </a:moveTo>
                <a:lnTo>
                  <a:pt x="562" y="2"/>
                </a:lnTo>
                <a:lnTo>
                  <a:pt x="612" y="5"/>
                </a:lnTo>
                <a:lnTo>
                  <a:pt x="659" y="14"/>
                </a:lnTo>
                <a:lnTo>
                  <a:pt x="703" y="25"/>
                </a:lnTo>
                <a:lnTo>
                  <a:pt x="745" y="41"/>
                </a:lnTo>
                <a:lnTo>
                  <a:pt x="780" y="60"/>
                </a:lnTo>
                <a:lnTo>
                  <a:pt x="812" y="85"/>
                </a:lnTo>
                <a:lnTo>
                  <a:pt x="838" y="115"/>
                </a:lnTo>
                <a:lnTo>
                  <a:pt x="828" y="20"/>
                </a:lnTo>
                <a:lnTo>
                  <a:pt x="1021" y="20"/>
                </a:lnTo>
                <a:lnTo>
                  <a:pt x="1047" y="541"/>
                </a:lnTo>
                <a:lnTo>
                  <a:pt x="1049" y="541"/>
                </a:lnTo>
                <a:lnTo>
                  <a:pt x="1304" y="20"/>
                </a:lnTo>
                <a:lnTo>
                  <a:pt x="1497" y="20"/>
                </a:lnTo>
                <a:lnTo>
                  <a:pt x="1532" y="541"/>
                </a:lnTo>
                <a:lnTo>
                  <a:pt x="1534" y="541"/>
                </a:lnTo>
                <a:lnTo>
                  <a:pt x="1782" y="20"/>
                </a:lnTo>
                <a:lnTo>
                  <a:pt x="1973" y="20"/>
                </a:lnTo>
                <a:lnTo>
                  <a:pt x="1599" y="737"/>
                </a:lnTo>
                <a:lnTo>
                  <a:pt x="1401" y="737"/>
                </a:lnTo>
                <a:lnTo>
                  <a:pt x="1358" y="227"/>
                </a:lnTo>
                <a:lnTo>
                  <a:pt x="1357" y="227"/>
                </a:lnTo>
                <a:lnTo>
                  <a:pt x="1100" y="737"/>
                </a:lnTo>
                <a:lnTo>
                  <a:pt x="901" y="737"/>
                </a:lnTo>
                <a:lnTo>
                  <a:pt x="861" y="341"/>
                </a:lnTo>
                <a:lnTo>
                  <a:pt x="777" y="737"/>
                </a:lnTo>
                <a:lnTo>
                  <a:pt x="680" y="737"/>
                </a:lnTo>
                <a:lnTo>
                  <a:pt x="671" y="653"/>
                </a:lnTo>
                <a:lnTo>
                  <a:pt x="627" y="687"/>
                </a:lnTo>
                <a:lnTo>
                  <a:pt x="578" y="712"/>
                </a:lnTo>
                <a:lnTo>
                  <a:pt x="527" y="731"/>
                </a:lnTo>
                <a:lnTo>
                  <a:pt x="471" y="746"/>
                </a:lnTo>
                <a:lnTo>
                  <a:pt x="413" y="754"/>
                </a:lnTo>
                <a:lnTo>
                  <a:pt x="351" y="756"/>
                </a:lnTo>
                <a:lnTo>
                  <a:pt x="293" y="754"/>
                </a:lnTo>
                <a:lnTo>
                  <a:pt x="241" y="747"/>
                </a:lnTo>
                <a:lnTo>
                  <a:pt x="193" y="738"/>
                </a:lnTo>
                <a:lnTo>
                  <a:pt x="149" y="723"/>
                </a:lnTo>
                <a:lnTo>
                  <a:pt x="111" y="705"/>
                </a:lnTo>
                <a:lnTo>
                  <a:pt x="79" y="680"/>
                </a:lnTo>
                <a:lnTo>
                  <a:pt x="51" y="652"/>
                </a:lnTo>
                <a:lnTo>
                  <a:pt x="30" y="620"/>
                </a:lnTo>
                <a:lnTo>
                  <a:pt x="14" y="581"/>
                </a:lnTo>
                <a:lnTo>
                  <a:pt x="4" y="538"/>
                </a:lnTo>
                <a:lnTo>
                  <a:pt x="0" y="490"/>
                </a:lnTo>
                <a:lnTo>
                  <a:pt x="4" y="437"/>
                </a:lnTo>
                <a:lnTo>
                  <a:pt x="12" y="378"/>
                </a:lnTo>
                <a:lnTo>
                  <a:pt x="28" y="320"/>
                </a:lnTo>
                <a:lnTo>
                  <a:pt x="51" y="265"/>
                </a:lnTo>
                <a:lnTo>
                  <a:pt x="81" y="213"/>
                </a:lnTo>
                <a:lnTo>
                  <a:pt x="116" y="167"/>
                </a:lnTo>
                <a:lnTo>
                  <a:pt x="156" y="124"/>
                </a:lnTo>
                <a:lnTo>
                  <a:pt x="202" y="89"/>
                </a:lnTo>
                <a:lnTo>
                  <a:pt x="255" y="57"/>
                </a:lnTo>
                <a:lnTo>
                  <a:pt x="311" y="34"/>
                </a:lnTo>
                <a:lnTo>
                  <a:pt x="374" y="14"/>
                </a:lnTo>
                <a:lnTo>
                  <a:pt x="441" y="4"/>
                </a:lnTo>
                <a:lnTo>
                  <a:pt x="511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 w="0">
            <a:noFill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9" name="Freeform 13"/>
          <p:cNvSpPr>
            <a:spLocks noEditPoints="1"/>
          </p:cNvSpPr>
          <p:nvPr userDrawn="1"/>
        </p:nvSpPr>
        <p:spPr bwMode="auto">
          <a:xfrm>
            <a:off x="3318210" y="3616891"/>
            <a:ext cx="4233699" cy="1016913"/>
          </a:xfrm>
          <a:custGeom>
            <a:avLst/>
            <a:gdLst>
              <a:gd name="T0" fmla="*/ 2295 w 3863"/>
              <a:gd name="T1" fmla="*/ 570 h 928"/>
              <a:gd name="T2" fmla="*/ 2464 w 3863"/>
              <a:gd name="T3" fmla="*/ 619 h 928"/>
              <a:gd name="T4" fmla="*/ 2747 w 3863"/>
              <a:gd name="T5" fmla="*/ 523 h 928"/>
              <a:gd name="T6" fmla="*/ 828 w 3863"/>
              <a:gd name="T7" fmla="*/ 531 h 928"/>
              <a:gd name="T8" fmla="*/ 935 w 3863"/>
              <a:gd name="T9" fmla="*/ 619 h 928"/>
              <a:gd name="T10" fmla="*/ 1139 w 3863"/>
              <a:gd name="T11" fmla="*/ 554 h 928"/>
              <a:gd name="T12" fmla="*/ 357 w 3863"/>
              <a:gd name="T13" fmla="*/ 307 h 928"/>
              <a:gd name="T14" fmla="*/ 225 w 3863"/>
              <a:gd name="T15" fmla="*/ 452 h 928"/>
              <a:gd name="T16" fmla="*/ 295 w 3863"/>
              <a:gd name="T17" fmla="*/ 598 h 928"/>
              <a:gd name="T18" fmla="*/ 480 w 3863"/>
              <a:gd name="T19" fmla="*/ 568 h 928"/>
              <a:gd name="T20" fmla="*/ 554 w 3863"/>
              <a:gd name="T21" fmla="*/ 385 h 928"/>
              <a:gd name="T22" fmla="*/ 422 w 3863"/>
              <a:gd name="T23" fmla="*/ 296 h 928"/>
              <a:gd name="T24" fmla="*/ 2977 w 3863"/>
              <a:gd name="T25" fmla="*/ 341 h 928"/>
              <a:gd name="T26" fmla="*/ 2935 w 3863"/>
              <a:gd name="T27" fmla="*/ 520 h 928"/>
              <a:gd name="T28" fmla="*/ 3044 w 3863"/>
              <a:gd name="T29" fmla="*/ 582 h 928"/>
              <a:gd name="T30" fmla="*/ 3198 w 3863"/>
              <a:gd name="T31" fmla="*/ 547 h 928"/>
              <a:gd name="T32" fmla="*/ 3269 w 3863"/>
              <a:gd name="T33" fmla="*/ 371 h 928"/>
              <a:gd name="T34" fmla="*/ 3176 w 3863"/>
              <a:gd name="T35" fmla="*/ 291 h 928"/>
              <a:gd name="T36" fmla="*/ 2394 w 3863"/>
              <a:gd name="T37" fmla="*/ 289 h 928"/>
              <a:gd name="T38" fmla="*/ 2304 w 3863"/>
              <a:gd name="T39" fmla="*/ 378 h 928"/>
              <a:gd name="T40" fmla="*/ 2634 w 3863"/>
              <a:gd name="T41" fmla="*/ 362 h 928"/>
              <a:gd name="T42" fmla="*/ 2559 w 3863"/>
              <a:gd name="T43" fmla="*/ 275 h 928"/>
              <a:gd name="T44" fmla="*/ 940 w 3863"/>
              <a:gd name="T45" fmla="*/ 289 h 928"/>
              <a:gd name="T46" fmla="*/ 852 w 3863"/>
              <a:gd name="T47" fmla="*/ 378 h 928"/>
              <a:gd name="T48" fmla="*/ 1179 w 3863"/>
              <a:gd name="T49" fmla="*/ 346 h 928"/>
              <a:gd name="T50" fmla="*/ 1042 w 3863"/>
              <a:gd name="T51" fmla="*/ 266 h 928"/>
              <a:gd name="T52" fmla="*/ 345 w 3863"/>
              <a:gd name="T53" fmla="*/ 197 h 928"/>
              <a:gd name="T54" fmla="*/ 638 w 3863"/>
              <a:gd name="T55" fmla="*/ 200 h 928"/>
              <a:gd name="T56" fmla="*/ 844 w 3863"/>
              <a:gd name="T57" fmla="*/ 200 h 928"/>
              <a:gd name="T58" fmla="*/ 1181 w 3863"/>
              <a:gd name="T59" fmla="*/ 167 h 928"/>
              <a:gd name="T60" fmla="*/ 1485 w 3863"/>
              <a:gd name="T61" fmla="*/ 543 h 928"/>
              <a:gd name="T62" fmla="*/ 2283 w 3863"/>
              <a:gd name="T63" fmla="*/ 176 h 928"/>
              <a:gd name="T64" fmla="*/ 2522 w 3863"/>
              <a:gd name="T65" fmla="*/ 156 h 928"/>
              <a:gd name="T66" fmla="*/ 2768 w 3863"/>
              <a:gd name="T67" fmla="*/ 247 h 928"/>
              <a:gd name="T68" fmla="*/ 2924 w 3863"/>
              <a:gd name="T69" fmla="*/ 204 h 928"/>
              <a:gd name="T70" fmla="*/ 3200 w 3863"/>
              <a:gd name="T71" fmla="*/ 170 h 928"/>
              <a:gd name="T72" fmla="*/ 3327 w 3863"/>
              <a:gd name="T73" fmla="*/ 176 h 928"/>
              <a:gd name="T74" fmla="*/ 3838 w 3863"/>
              <a:gd name="T75" fmla="*/ 294 h 928"/>
              <a:gd name="T76" fmla="*/ 3668 w 3863"/>
              <a:gd name="T77" fmla="*/ 600 h 928"/>
              <a:gd name="T78" fmla="*/ 3685 w 3863"/>
              <a:gd name="T79" fmla="*/ 722 h 928"/>
              <a:gd name="T80" fmla="*/ 3483 w 3863"/>
              <a:gd name="T81" fmla="*/ 697 h 928"/>
              <a:gd name="T82" fmla="*/ 3464 w 3863"/>
              <a:gd name="T83" fmla="*/ 566 h 928"/>
              <a:gd name="T84" fmla="*/ 3332 w 3863"/>
              <a:gd name="T85" fmla="*/ 809 h 928"/>
              <a:gd name="T86" fmla="*/ 3060 w 3863"/>
              <a:gd name="T87" fmla="*/ 926 h 928"/>
              <a:gd name="T88" fmla="*/ 2826 w 3863"/>
              <a:gd name="T89" fmla="*/ 910 h 928"/>
              <a:gd name="T90" fmla="*/ 2706 w 3863"/>
              <a:gd name="T91" fmla="*/ 788 h 928"/>
              <a:gd name="T92" fmla="*/ 2931 w 3863"/>
              <a:gd name="T93" fmla="*/ 806 h 928"/>
              <a:gd name="T94" fmla="*/ 3132 w 3863"/>
              <a:gd name="T95" fmla="*/ 797 h 928"/>
              <a:gd name="T96" fmla="*/ 3226 w 3863"/>
              <a:gd name="T97" fmla="*/ 621 h 928"/>
              <a:gd name="T98" fmla="*/ 2947 w 3863"/>
              <a:gd name="T99" fmla="*/ 696 h 928"/>
              <a:gd name="T100" fmla="*/ 2766 w 3863"/>
              <a:gd name="T101" fmla="*/ 584 h 928"/>
              <a:gd name="T102" fmla="*/ 2471 w 3863"/>
              <a:gd name="T103" fmla="*/ 735 h 928"/>
              <a:gd name="T104" fmla="*/ 2181 w 3863"/>
              <a:gd name="T105" fmla="*/ 681 h 928"/>
              <a:gd name="T106" fmla="*/ 1984 w 3863"/>
              <a:gd name="T107" fmla="*/ 713 h 928"/>
              <a:gd name="T108" fmla="*/ 1315 w 3863"/>
              <a:gd name="T109" fmla="*/ 582 h 928"/>
              <a:gd name="T110" fmla="*/ 1018 w 3863"/>
              <a:gd name="T111" fmla="*/ 735 h 928"/>
              <a:gd name="T112" fmla="*/ 736 w 3863"/>
              <a:gd name="T113" fmla="*/ 687 h 928"/>
              <a:gd name="T114" fmla="*/ 555 w 3863"/>
              <a:gd name="T115" fmla="*/ 694 h 928"/>
              <a:gd name="T116" fmla="*/ 297 w 3863"/>
              <a:gd name="T117" fmla="*/ 731 h 928"/>
              <a:gd name="T118" fmla="*/ 169 w 3863"/>
              <a:gd name="T119" fmla="*/ 719 h 92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863"/>
              <a:gd name="T181" fmla="*/ 0 h 928"/>
              <a:gd name="T182" fmla="*/ 3863 w 3863"/>
              <a:gd name="T183" fmla="*/ 928 h 92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863" h="928">
                <a:moveTo>
                  <a:pt x="2281" y="492"/>
                </a:moveTo>
                <a:lnTo>
                  <a:pt x="2279" y="495"/>
                </a:lnTo>
                <a:lnTo>
                  <a:pt x="2278" y="513"/>
                </a:lnTo>
                <a:lnTo>
                  <a:pt x="2279" y="531"/>
                </a:lnTo>
                <a:lnTo>
                  <a:pt x="2285" y="550"/>
                </a:lnTo>
                <a:lnTo>
                  <a:pt x="2295" y="570"/>
                </a:lnTo>
                <a:lnTo>
                  <a:pt x="2311" y="586"/>
                </a:lnTo>
                <a:lnTo>
                  <a:pt x="2330" y="602"/>
                </a:lnTo>
                <a:lnTo>
                  <a:pt x="2357" y="612"/>
                </a:lnTo>
                <a:lnTo>
                  <a:pt x="2387" y="619"/>
                </a:lnTo>
                <a:lnTo>
                  <a:pt x="2423" y="623"/>
                </a:lnTo>
                <a:lnTo>
                  <a:pt x="2464" y="619"/>
                </a:lnTo>
                <a:lnTo>
                  <a:pt x="2503" y="612"/>
                </a:lnTo>
                <a:lnTo>
                  <a:pt x="2538" y="598"/>
                </a:lnTo>
                <a:lnTo>
                  <a:pt x="2568" y="578"/>
                </a:lnTo>
                <a:lnTo>
                  <a:pt x="2592" y="554"/>
                </a:lnTo>
                <a:lnTo>
                  <a:pt x="2754" y="554"/>
                </a:lnTo>
                <a:lnTo>
                  <a:pt x="2747" y="523"/>
                </a:lnTo>
                <a:lnTo>
                  <a:pt x="2745" y="492"/>
                </a:lnTo>
                <a:lnTo>
                  <a:pt x="2281" y="492"/>
                </a:lnTo>
                <a:close/>
                <a:moveTo>
                  <a:pt x="828" y="492"/>
                </a:moveTo>
                <a:lnTo>
                  <a:pt x="828" y="495"/>
                </a:lnTo>
                <a:lnTo>
                  <a:pt x="826" y="513"/>
                </a:lnTo>
                <a:lnTo>
                  <a:pt x="828" y="531"/>
                </a:lnTo>
                <a:lnTo>
                  <a:pt x="833" y="550"/>
                </a:lnTo>
                <a:lnTo>
                  <a:pt x="844" y="570"/>
                </a:lnTo>
                <a:lnTo>
                  <a:pt x="859" y="586"/>
                </a:lnTo>
                <a:lnTo>
                  <a:pt x="879" y="602"/>
                </a:lnTo>
                <a:lnTo>
                  <a:pt x="905" y="612"/>
                </a:lnTo>
                <a:lnTo>
                  <a:pt x="935" y="619"/>
                </a:lnTo>
                <a:lnTo>
                  <a:pt x="972" y="623"/>
                </a:lnTo>
                <a:lnTo>
                  <a:pt x="1012" y="619"/>
                </a:lnTo>
                <a:lnTo>
                  <a:pt x="1051" y="612"/>
                </a:lnTo>
                <a:lnTo>
                  <a:pt x="1086" y="598"/>
                </a:lnTo>
                <a:lnTo>
                  <a:pt x="1116" y="578"/>
                </a:lnTo>
                <a:lnTo>
                  <a:pt x="1139" y="554"/>
                </a:lnTo>
                <a:lnTo>
                  <a:pt x="1311" y="554"/>
                </a:lnTo>
                <a:lnTo>
                  <a:pt x="1302" y="492"/>
                </a:lnTo>
                <a:lnTo>
                  <a:pt x="828" y="492"/>
                </a:lnTo>
                <a:close/>
                <a:moveTo>
                  <a:pt x="422" y="296"/>
                </a:moveTo>
                <a:lnTo>
                  <a:pt x="389" y="298"/>
                </a:lnTo>
                <a:lnTo>
                  <a:pt x="357" y="307"/>
                </a:lnTo>
                <a:lnTo>
                  <a:pt x="327" y="319"/>
                </a:lnTo>
                <a:lnTo>
                  <a:pt x="299" y="335"/>
                </a:lnTo>
                <a:lnTo>
                  <a:pt x="274" y="358"/>
                </a:lnTo>
                <a:lnTo>
                  <a:pt x="253" y="385"/>
                </a:lnTo>
                <a:lnTo>
                  <a:pt x="236" y="417"/>
                </a:lnTo>
                <a:lnTo>
                  <a:pt x="225" y="452"/>
                </a:lnTo>
                <a:lnTo>
                  <a:pt x="222" y="488"/>
                </a:lnTo>
                <a:lnTo>
                  <a:pt x="225" y="520"/>
                </a:lnTo>
                <a:lnTo>
                  <a:pt x="234" y="547"/>
                </a:lnTo>
                <a:lnTo>
                  <a:pt x="250" y="568"/>
                </a:lnTo>
                <a:lnTo>
                  <a:pt x="271" y="586"/>
                </a:lnTo>
                <a:lnTo>
                  <a:pt x="295" y="598"/>
                </a:lnTo>
                <a:lnTo>
                  <a:pt x="324" y="605"/>
                </a:lnTo>
                <a:lnTo>
                  <a:pt x="355" y="607"/>
                </a:lnTo>
                <a:lnTo>
                  <a:pt x="389" y="605"/>
                </a:lnTo>
                <a:lnTo>
                  <a:pt x="420" y="598"/>
                </a:lnTo>
                <a:lnTo>
                  <a:pt x="452" y="586"/>
                </a:lnTo>
                <a:lnTo>
                  <a:pt x="480" y="568"/>
                </a:lnTo>
                <a:lnTo>
                  <a:pt x="505" y="547"/>
                </a:lnTo>
                <a:lnTo>
                  <a:pt x="526" y="520"/>
                </a:lnTo>
                <a:lnTo>
                  <a:pt x="543" y="488"/>
                </a:lnTo>
                <a:lnTo>
                  <a:pt x="554" y="452"/>
                </a:lnTo>
                <a:lnTo>
                  <a:pt x="557" y="417"/>
                </a:lnTo>
                <a:lnTo>
                  <a:pt x="554" y="385"/>
                </a:lnTo>
                <a:lnTo>
                  <a:pt x="545" y="358"/>
                </a:lnTo>
                <a:lnTo>
                  <a:pt x="529" y="335"/>
                </a:lnTo>
                <a:lnTo>
                  <a:pt x="508" y="319"/>
                </a:lnTo>
                <a:lnTo>
                  <a:pt x="482" y="307"/>
                </a:lnTo>
                <a:lnTo>
                  <a:pt x="454" y="298"/>
                </a:lnTo>
                <a:lnTo>
                  <a:pt x="422" y="296"/>
                </a:lnTo>
                <a:close/>
                <a:moveTo>
                  <a:pt x="3130" y="287"/>
                </a:moveTo>
                <a:lnTo>
                  <a:pt x="3077" y="291"/>
                </a:lnTo>
                <a:lnTo>
                  <a:pt x="3049" y="298"/>
                </a:lnTo>
                <a:lnTo>
                  <a:pt x="3024" y="309"/>
                </a:lnTo>
                <a:lnTo>
                  <a:pt x="3000" y="323"/>
                </a:lnTo>
                <a:lnTo>
                  <a:pt x="2977" y="341"/>
                </a:lnTo>
                <a:lnTo>
                  <a:pt x="2958" y="365"/>
                </a:lnTo>
                <a:lnTo>
                  <a:pt x="2942" y="397"/>
                </a:lnTo>
                <a:lnTo>
                  <a:pt x="2931" y="435"/>
                </a:lnTo>
                <a:lnTo>
                  <a:pt x="2926" y="468"/>
                </a:lnTo>
                <a:lnTo>
                  <a:pt x="2928" y="497"/>
                </a:lnTo>
                <a:lnTo>
                  <a:pt x="2935" y="520"/>
                </a:lnTo>
                <a:lnTo>
                  <a:pt x="2945" y="539"/>
                </a:lnTo>
                <a:lnTo>
                  <a:pt x="2961" y="554"/>
                </a:lnTo>
                <a:lnTo>
                  <a:pt x="2979" y="566"/>
                </a:lnTo>
                <a:lnTo>
                  <a:pt x="3000" y="573"/>
                </a:lnTo>
                <a:lnTo>
                  <a:pt x="3021" y="578"/>
                </a:lnTo>
                <a:lnTo>
                  <a:pt x="3044" y="582"/>
                </a:lnTo>
                <a:lnTo>
                  <a:pt x="3067" y="582"/>
                </a:lnTo>
                <a:lnTo>
                  <a:pt x="3093" y="580"/>
                </a:lnTo>
                <a:lnTo>
                  <a:pt x="3121" y="577"/>
                </a:lnTo>
                <a:lnTo>
                  <a:pt x="3147" y="571"/>
                </a:lnTo>
                <a:lnTo>
                  <a:pt x="3174" y="561"/>
                </a:lnTo>
                <a:lnTo>
                  <a:pt x="3198" y="547"/>
                </a:lnTo>
                <a:lnTo>
                  <a:pt x="3221" y="527"/>
                </a:lnTo>
                <a:lnTo>
                  <a:pt x="3241" y="502"/>
                </a:lnTo>
                <a:lnTo>
                  <a:pt x="3256" y="472"/>
                </a:lnTo>
                <a:lnTo>
                  <a:pt x="3267" y="435"/>
                </a:lnTo>
                <a:lnTo>
                  <a:pt x="3270" y="401"/>
                </a:lnTo>
                <a:lnTo>
                  <a:pt x="3269" y="371"/>
                </a:lnTo>
                <a:lnTo>
                  <a:pt x="3263" y="348"/>
                </a:lnTo>
                <a:lnTo>
                  <a:pt x="3251" y="330"/>
                </a:lnTo>
                <a:lnTo>
                  <a:pt x="3237" y="314"/>
                </a:lnTo>
                <a:lnTo>
                  <a:pt x="3218" y="303"/>
                </a:lnTo>
                <a:lnTo>
                  <a:pt x="3198" y="296"/>
                </a:lnTo>
                <a:lnTo>
                  <a:pt x="3176" y="291"/>
                </a:lnTo>
                <a:lnTo>
                  <a:pt x="3153" y="287"/>
                </a:lnTo>
                <a:lnTo>
                  <a:pt x="3130" y="287"/>
                </a:lnTo>
                <a:close/>
                <a:moveTo>
                  <a:pt x="2495" y="266"/>
                </a:moveTo>
                <a:lnTo>
                  <a:pt x="2457" y="270"/>
                </a:lnTo>
                <a:lnTo>
                  <a:pt x="2422" y="277"/>
                </a:lnTo>
                <a:lnTo>
                  <a:pt x="2394" y="289"/>
                </a:lnTo>
                <a:lnTo>
                  <a:pt x="2369" y="305"/>
                </a:lnTo>
                <a:lnTo>
                  <a:pt x="2348" y="321"/>
                </a:lnTo>
                <a:lnTo>
                  <a:pt x="2332" y="337"/>
                </a:lnTo>
                <a:lnTo>
                  <a:pt x="2320" y="353"/>
                </a:lnTo>
                <a:lnTo>
                  <a:pt x="2311" y="367"/>
                </a:lnTo>
                <a:lnTo>
                  <a:pt x="2304" y="378"/>
                </a:lnTo>
                <a:lnTo>
                  <a:pt x="2302" y="385"/>
                </a:lnTo>
                <a:lnTo>
                  <a:pt x="2302" y="389"/>
                </a:lnTo>
                <a:lnTo>
                  <a:pt x="2634" y="389"/>
                </a:lnTo>
                <a:lnTo>
                  <a:pt x="2634" y="385"/>
                </a:lnTo>
                <a:lnTo>
                  <a:pt x="2636" y="374"/>
                </a:lnTo>
                <a:lnTo>
                  <a:pt x="2634" y="362"/>
                </a:lnTo>
                <a:lnTo>
                  <a:pt x="2631" y="346"/>
                </a:lnTo>
                <a:lnTo>
                  <a:pt x="2626" y="332"/>
                </a:lnTo>
                <a:lnTo>
                  <a:pt x="2615" y="314"/>
                </a:lnTo>
                <a:lnTo>
                  <a:pt x="2601" y="300"/>
                </a:lnTo>
                <a:lnTo>
                  <a:pt x="2583" y="286"/>
                </a:lnTo>
                <a:lnTo>
                  <a:pt x="2559" y="275"/>
                </a:lnTo>
                <a:lnTo>
                  <a:pt x="2531" y="268"/>
                </a:lnTo>
                <a:lnTo>
                  <a:pt x="2495" y="266"/>
                </a:lnTo>
                <a:close/>
                <a:moveTo>
                  <a:pt x="1042" y="266"/>
                </a:moveTo>
                <a:lnTo>
                  <a:pt x="1004" y="270"/>
                </a:lnTo>
                <a:lnTo>
                  <a:pt x="970" y="277"/>
                </a:lnTo>
                <a:lnTo>
                  <a:pt x="940" y="289"/>
                </a:lnTo>
                <a:lnTo>
                  <a:pt x="916" y="305"/>
                </a:lnTo>
                <a:lnTo>
                  <a:pt x="896" y="321"/>
                </a:lnTo>
                <a:lnTo>
                  <a:pt x="879" y="337"/>
                </a:lnTo>
                <a:lnTo>
                  <a:pt x="867" y="353"/>
                </a:lnTo>
                <a:lnTo>
                  <a:pt x="858" y="367"/>
                </a:lnTo>
                <a:lnTo>
                  <a:pt x="852" y="378"/>
                </a:lnTo>
                <a:lnTo>
                  <a:pt x="851" y="385"/>
                </a:lnTo>
                <a:lnTo>
                  <a:pt x="851" y="389"/>
                </a:lnTo>
                <a:lnTo>
                  <a:pt x="1181" y="389"/>
                </a:lnTo>
                <a:lnTo>
                  <a:pt x="1183" y="385"/>
                </a:lnTo>
                <a:lnTo>
                  <a:pt x="1183" y="362"/>
                </a:lnTo>
                <a:lnTo>
                  <a:pt x="1179" y="346"/>
                </a:lnTo>
                <a:lnTo>
                  <a:pt x="1163" y="314"/>
                </a:lnTo>
                <a:lnTo>
                  <a:pt x="1149" y="300"/>
                </a:lnTo>
                <a:lnTo>
                  <a:pt x="1130" y="286"/>
                </a:lnTo>
                <a:lnTo>
                  <a:pt x="1107" y="275"/>
                </a:lnTo>
                <a:lnTo>
                  <a:pt x="1077" y="268"/>
                </a:lnTo>
                <a:lnTo>
                  <a:pt x="1042" y="266"/>
                </a:lnTo>
                <a:close/>
                <a:moveTo>
                  <a:pt x="151" y="0"/>
                </a:moveTo>
                <a:lnTo>
                  <a:pt x="325" y="0"/>
                </a:lnTo>
                <a:lnTo>
                  <a:pt x="274" y="247"/>
                </a:lnTo>
                <a:lnTo>
                  <a:pt x="276" y="247"/>
                </a:lnTo>
                <a:lnTo>
                  <a:pt x="306" y="220"/>
                </a:lnTo>
                <a:lnTo>
                  <a:pt x="345" y="197"/>
                </a:lnTo>
                <a:lnTo>
                  <a:pt x="390" y="181"/>
                </a:lnTo>
                <a:lnTo>
                  <a:pt x="441" y="170"/>
                </a:lnTo>
                <a:lnTo>
                  <a:pt x="497" y="167"/>
                </a:lnTo>
                <a:lnTo>
                  <a:pt x="550" y="170"/>
                </a:lnTo>
                <a:lnTo>
                  <a:pt x="598" y="183"/>
                </a:lnTo>
                <a:lnTo>
                  <a:pt x="638" y="200"/>
                </a:lnTo>
                <a:lnTo>
                  <a:pt x="673" y="227"/>
                </a:lnTo>
                <a:lnTo>
                  <a:pt x="701" y="259"/>
                </a:lnTo>
                <a:lnTo>
                  <a:pt x="722" y="296"/>
                </a:lnTo>
                <a:lnTo>
                  <a:pt x="758" y="259"/>
                </a:lnTo>
                <a:lnTo>
                  <a:pt x="798" y="227"/>
                </a:lnTo>
                <a:lnTo>
                  <a:pt x="844" y="200"/>
                </a:lnTo>
                <a:lnTo>
                  <a:pt x="895" y="181"/>
                </a:lnTo>
                <a:lnTo>
                  <a:pt x="949" y="167"/>
                </a:lnTo>
                <a:lnTo>
                  <a:pt x="1009" y="160"/>
                </a:lnTo>
                <a:lnTo>
                  <a:pt x="1070" y="156"/>
                </a:lnTo>
                <a:lnTo>
                  <a:pt x="1128" y="160"/>
                </a:lnTo>
                <a:lnTo>
                  <a:pt x="1181" y="167"/>
                </a:lnTo>
                <a:lnTo>
                  <a:pt x="1225" y="181"/>
                </a:lnTo>
                <a:lnTo>
                  <a:pt x="1264" y="200"/>
                </a:lnTo>
                <a:lnTo>
                  <a:pt x="1262" y="176"/>
                </a:lnTo>
                <a:lnTo>
                  <a:pt x="1453" y="176"/>
                </a:lnTo>
                <a:lnTo>
                  <a:pt x="1483" y="543"/>
                </a:lnTo>
                <a:lnTo>
                  <a:pt x="1485" y="543"/>
                </a:lnTo>
                <a:lnTo>
                  <a:pt x="1687" y="176"/>
                </a:lnTo>
                <a:lnTo>
                  <a:pt x="1856" y="176"/>
                </a:lnTo>
                <a:lnTo>
                  <a:pt x="1902" y="543"/>
                </a:lnTo>
                <a:lnTo>
                  <a:pt x="1903" y="543"/>
                </a:lnTo>
                <a:lnTo>
                  <a:pt x="2090" y="176"/>
                </a:lnTo>
                <a:lnTo>
                  <a:pt x="2283" y="176"/>
                </a:lnTo>
                <a:lnTo>
                  <a:pt x="2256" y="222"/>
                </a:lnTo>
                <a:lnTo>
                  <a:pt x="2302" y="199"/>
                </a:lnTo>
                <a:lnTo>
                  <a:pt x="2351" y="179"/>
                </a:lnTo>
                <a:lnTo>
                  <a:pt x="2404" y="167"/>
                </a:lnTo>
                <a:lnTo>
                  <a:pt x="2462" y="158"/>
                </a:lnTo>
                <a:lnTo>
                  <a:pt x="2522" y="156"/>
                </a:lnTo>
                <a:lnTo>
                  <a:pt x="2578" y="158"/>
                </a:lnTo>
                <a:lnTo>
                  <a:pt x="2629" y="167"/>
                </a:lnTo>
                <a:lnTo>
                  <a:pt x="2673" y="179"/>
                </a:lnTo>
                <a:lnTo>
                  <a:pt x="2712" y="197"/>
                </a:lnTo>
                <a:lnTo>
                  <a:pt x="2741" y="220"/>
                </a:lnTo>
                <a:lnTo>
                  <a:pt x="2768" y="247"/>
                </a:lnTo>
                <a:lnTo>
                  <a:pt x="2787" y="279"/>
                </a:lnTo>
                <a:lnTo>
                  <a:pt x="2799" y="316"/>
                </a:lnTo>
                <a:lnTo>
                  <a:pt x="2824" y="284"/>
                </a:lnTo>
                <a:lnTo>
                  <a:pt x="2852" y="254"/>
                </a:lnTo>
                <a:lnTo>
                  <a:pt x="2886" y="227"/>
                </a:lnTo>
                <a:lnTo>
                  <a:pt x="2924" y="204"/>
                </a:lnTo>
                <a:lnTo>
                  <a:pt x="2966" y="186"/>
                </a:lnTo>
                <a:lnTo>
                  <a:pt x="3014" y="172"/>
                </a:lnTo>
                <a:lnTo>
                  <a:pt x="3067" y="165"/>
                </a:lnTo>
                <a:lnTo>
                  <a:pt x="3125" y="161"/>
                </a:lnTo>
                <a:lnTo>
                  <a:pt x="3163" y="163"/>
                </a:lnTo>
                <a:lnTo>
                  <a:pt x="3200" y="170"/>
                </a:lnTo>
                <a:lnTo>
                  <a:pt x="3234" y="179"/>
                </a:lnTo>
                <a:lnTo>
                  <a:pt x="3265" y="195"/>
                </a:lnTo>
                <a:lnTo>
                  <a:pt x="3292" y="216"/>
                </a:lnTo>
                <a:lnTo>
                  <a:pt x="3311" y="241"/>
                </a:lnTo>
                <a:lnTo>
                  <a:pt x="3313" y="241"/>
                </a:lnTo>
                <a:lnTo>
                  <a:pt x="3327" y="176"/>
                </a:lnTo>
                <a:lnTo>
                  <a:pt x="3546" y="176"/>
                </a:lnTo>
                <a:lnTo>
                  <a:pt x="3581" y="11"/>
                </a:lnTo>
                <a:lnTo>
                  <a:pt x="3757" y="11"/>
                </a:lnTo>
                <a:lnTo>
                  <a:pt x="3722" y="176"/>
                </a:lnTo>
                <a:lnTo>
                  <a:pt x="3863" y="176"/>
                </a:lnTo>
                <a:lnTo>
                  <a:pt x="3838" y="294"/>
                </a:lnTo>
                <a:lnTo>
                  <a:pt x="3696" y="294"/>
                </a:lnTo>
                <a:lnTo>
                  <a:pt x="3643" y="545"/>
                </a:lnTo>
                <a:lnTo>
                  <a:pt x="3639" y="568"/>
                </a:lnTo>
                <a:lnTo>
                  <a:pt x="3643" y="584"/>
                </a:lnTo>
                <a:lnTo>
                  <a:pt x="3652" y="594"/>
                </a:lnTo>
                <a:lnTo>
                  <a:pt x="3668" y="600"/>
                </a:lnTo>
                <a:lnTo>
                  <a:pt x="3690" y="602"/>
                </a:lnTo>
                <a:lnTo>
                  <a:pt x="3734" y="600"/>
                </a:lnTo>
                <a:lnTo>
                  <a:pt x="3777" y="598"/>
                </a:lnTo>
                <a:lnTo>
                  <a:pt x="3752" y="715"/>
                </a:lnTo>
                <a:lnTo>
                  <a:pt x="3722" y="719"/>
                </a:lnTo>
                <a:lnTo>
                  <a:pt x="3685" y="722"/>
                </a:lnTo>
                <a:lnTo>
                  <a:pt x="3646" y="724"/>
                </a:lnTo>
                <a:lnTo>
                  <a:pt x="3613" y="726"/>
                </a:lnTo>
                <a:lnTo>
                  <a:pt x="3567" y="724"/>
                </a:lnTo>
                <a:lnTo>
                  <a:pt x="3532" y="719"/>
                </a:lnTo>
                <a:lnTo>
                  <a:pt x="3504" y="710"/>
                </a:lnTo>
                <a:lnTo>
                  <a:pt x="3483" y="697"/>
                </a:lnTo>
                <a:lnTo>
                  <a:pt x="3469" y="683"/>
                </a:lnTo>
                <a:lnTo>
                  <a:pt x="3460" y="664"/>
                </a:lnTo>
                <a:lnTo>
                  <a:pt x="3457" y="644"/>
                </a:lnTo>
                <a:lnTo>
                  <a:pt x="3455" y="619"/>
                </a:lnTo>
                <a:lnTo>
                  <a:pt x="3458" y="594"/>
                </a:lnTo>
                <a:lnTo>
                  <a:pt x="3464" y="566"/>
                </a:lnTo>
                <a:lnTo>
                  <a:pt x="3522" y="294"/>
                </a:lnTo>
                <a:lnTo>
                  <a:pt x="3471" y="294"/>
                </a:lnTo>
                <a:lnTo>
                  <a:pt x="3392" y="671"/>
                </a:lnTo>
                <a:lnTo>
                  <a:pt x="3378" y="724"/>
                </a:lnTo>
                <a:lnTo>
                  <a:pt x="3357" y="768"/>
                </a:lnTo>
                <a:lnTo>
                  <a:pt x="3332" y="809"/>
                </a:lnTo>
                <a:lnTo>
                  <a:pt x="3300" y="841"/>
                </a:lnTo>
                <a:lnTo>
                  <a:pt x="3263" y="870"/>
                </a:lnTo>
                <a:lnTo>
                  <a:pt x="3219" y="891"/>
                </a:lnTo>
                <a:lnTo>
                  <a:pt x="3172" y="909"/>
                </a:lnTo>
                <a:lnTo>
                  <a:pt x="3119" y="919"/>
                </a:lnTo>
                <a:lnTo>
                  <a:pt x="3060" y="926"/>
                </a:lnTo>
                <a:lnTo>
                  <a:pt x="2996" y="928"/>
                </a:lnTo>
                <a:lnTo>
                  <a:pt x="2963" y="928"/>
                </a:lnTo>
                <a:lnTo>
                  <a:pt x="2928" y="926"/>
                </a:lnTo>
                <a:lnTo>
                  <a:pt x="2893" y="923"/>
                </a:lnTo>
                <a:lnTo>
                  <a:pt x="2859" y="917"/>
                </a:lnTo>
                <a:lnTo>
                  <a:pt x="2826" y="910"/>
                </a:lnTo>
                <a:lnTo>
                  <a:pt x="2796" y="900"/>
                </a:lnTo>
                <a:lnTo>
                  <a:pt x="2768" y="886"/>
                </a:lnTo>
                <a:lnTo>
                  <a:pt x="2745" y="868"/>
                </a:lnTo>
                <a:lnTo>
                  <a:pt x="2726" y="846"/>
                </a:lnTo>
                <a:lnTo>
                  <a:pt x="2713" y="820"/>
                </a:lnTo>
                <a:lnTo>
                  <a:pt x="2706" y="788"/>
                </a:lnTo>
                <a:lnTo>
                  <a:pt x="2706" y="751"/>
                </a:lnTo>
                <a:lnTo>
                  <a:pt x="2893" y="751"/>
                </a:lnTo>
                <a:lnTo>
                  <a:pt x="2894" y="768"/>
                </a:lnTo>
                <a:lnTo>
                  <a:pt x="2901" y="783"/>
                </a:lnTo>
                <a:lnTo>
                  <a:pt x="2914" y="795"/>
                </a:lnTo>
                <a:lnTo>
                  <a:pt x="2931" y="806"/>
                </a:lnTo>
                <a:lnTo>
                  <a:pt x="2954" y="813"/>
                </a:lnTo>
                <a:lnTo>
                  <a:pt x="2986" y="816"/>
                </a:lnTo>
                <a:lnTo>
                  <a:pt x="3024" y="818"/>
                </a:lnTo>
                <a:lnTo>
                  <a:pt x="3081" y="815"/>
                </a:lnTo>
                <a:lnTo>
                  <a:pt x="3107" y="807"/>
                </a:lnTo>
                <a:lnTo>
                  <a:pt x="3132" y="797"/>
                </a:lnTo>
                <a:lnTo>
                  <a:pt x="3154" y="783"/>
                </a:lnTo>
                <a:lnTo>
                  <a:pt x="3176" y="761"/>
                </a:lnTo>
                <a:lnTo>
                  <a:pt x="3193" y="736"/>
                </a:lnTo>
                <a:lnTo>
                  <a:pt x="3207" y="703"/>
                </a:lnTo>
                <a:lnTo>
                  <a:pt x="3218" y="664"/>
                </a:lnTo>
                <a:lnTo>
                  <a:pt x="3226" y="621"/>
                </a:lnTo>
                <a:lnTo>
                  <a:pt x="3188" y="649"/>
                </a:lnTo>
                <a:lnTo>
                  <a:pt x="3146" y="673"/>
                </a:lnTo>
                <a:lnTo>
                  <a:pt x="3098" y="687"/>
                </a:lnTo>
                <a:lnTo>
                  <a:pt x="3049" y="696"/>
                </a:lnTo>
                <a:lnTo>
                  <a:pt x="2998" y="699"/>
                </a:lnTo>
                <a:lnTo>
                  <a:pt x="2947" y="696"/>
                </a:lnTo>
                <a:lnTo>
                  <a:pt x="2901" y="689"/>
                </a:lnTo>
                <a:lnTo>
                  <a:pt x="2863" y="676"/>
                </a:lnTo>
                <a:lnTo>
                  <a:pt x="2831" y="658"/>
                </a:lnTo>
                <a:lnTo>
                  <a:pt x="2803" y="637"/>
                </a:lnTo>
                <a:lnTo>
                  <a:pt x="2782" y="612"/>
                </a:lnTo>
                <a:lnTo>
                  <a:pt x="2766" y="584"/>
                </a:lnTo>
                <a:lnTo>
                  <a:pt x="2729" y="626"/>
                </a:lnTo>
                <a:lnTo>
                  <a:pt x="2685" y="660"/>
                </a:lnTo>
                <a:lnTo>
                  <a:pt x="2638" y="689"/>
                </a:lnTo>
                <a:lnTo>
                  <a:pt x="2585" y="712"/>
                </a:lnTo>
                <a:lnTo>
                  <a:pt x="2529" y="726"/>
                </a:lnTo>
                <a:lnTo>
                  <a:pt x="2471" y="735"/>
                </a:lnTo>
                <a:lnTo>
                  <a:pt x="2409" y="738"/>
                </a:lnTo>
                <a:lnTo>
                  <a:pt x="2353" y="736"/>
                </a:lnTo>
                <a:lnTo>
                  <a:pt x="2302" y="729"/>
                </a:lnTo>
                <a:lnTo>
                  <a:pt x="2256" y="717"/>
                </a:lnTo>
                <a:lnTo>
                  <a:pt x="2216" y="701"/>
                </a:lnTo>
                <a:lnTo>
                  <a:pt x="2181" y="681"/>
                </a:lnTo>
                <a:lnTo>
                  <a:pt x="2151" y="655"/>
                </a:lnTo>
                <a:lnTo>
                  <a:pt x="2128" y="625"/>
                </a:lnTo>
                <a:lnTo>
                  <a:pt x="2112" y="587"/>
                </a:lnTo>
                <a:lnTo>
                  <a:pt x="2104" y="547"/>
                </a:lnTo>
                <a:lnTo>
                  <a:pt x="2102" y="500"/>
                </a:lnTo>
                <a:lnTo>
                  <a:pt x="1984" y="713"/>
                </a:lnTo>
                <a:lnTo>
                  <a:pt x="1773" y="713"/>
                </a:lnTo>
                <a:lnTo>
                  <a:pt x="1731" y="367"/>
                </a:lnTo>
                <a:lnTo>
                  <a:pt x="1729" y="367"/>
                </a:lnTo>
                <a:lnTo>
                  <a:pt x="1541" y="713"/>
                </a:lnTo>
                <a:lnTo>
                  <a:pt x="1332" y="713"/>
                </a:lnTo>
                <a:lnTo>
                  <a:pt x="1315" y="582"/>
                </a:lnTo>
                <a:lnTo>
                  <a:pt x="1278" y="625"/>
                </a:lnTo>
                <a:lnTo>
                  <a:pt x="1234" y="660"/>
                </a:lnTo>
                <a:lnTo>
                  <a:pt x="1186" y="689"/>
                </a:lnTo>
                <a:lnTo>
                  <a:pt x="1134" y="712"/>
                </a:lnTo>
                <a:lnTo>
                  <a:pt x="1077" y="726"/>
                </a:lnTo>
                <a:lnTo>
                  <a:pt x="1018" y="735"/>
                </a:lnTo>
                <a:lnTo>
                  <a:pt x="956" y="738"/>
                </a:lnTo>
                <a:lnTo>
                  <a:pt x="903" y="736"/>
                </a:lnTo>
                <a:lnTo>
                  <a:pt x="856" y="729"/>
                </a:lnTo>
                <a:lnTo>
                  <a:pt x="812" y="720"/>
                </a:lnTo>
                <a:lnTo>
                  <a:pt x="772" y="706"/>
                </a:lnTo>
                <a:lnTo>
                  <a:pt x="736" y="687"/>
                </a:lnTo>
                <a:lnTo>
                  <a:pt x="708" y="664"/>
                </a:lnTo>
                <a:lnTo>
                  <a:pt x="684" y="635"/>
                </a:lnTo>
                <a:lnTo>
                  <a:pt x="666" y="603"/>
                </a:lnTo>
                <a:lnTo>
                  <a:pt x="633" y="639"/>
                </a:lnTo>
                <a:lnTo>
                  <a:pt x="596" y="669"/>
                </a:lnTo>
                <a:lnTo>
                  <a:pt x="555" y="694"/>
                </a:lnTo>
                <a:lnTo>
                  <a:pt x="512" y="713"/>
                </a:lnTo>
                <a:lnTo>
                  <a:pt x="464" y="728"/>
                </a:lnTo>
                <a:lnTo>
                  <a:pt x="415" y="735"/>
                </a:lnTo>
                <a:lnTo>
                  <a:pt x="366" y="738"/>
                </a:lnTo>
                <a:lnTo>
                  <a:pt x="331" y="736"/>
                </a:lnTo>
                <a:lnTo>
                  <a:pt x="297" y="731"/>
                </a:lnTo>
                <a:lnTo>
                  <a:pt x="267" y="722"/>
                </a:lnTo>
                <a:lnTo>
                  <a:pt x="237" y="705"/>
                </a:lnTo>
                <a:lnTo>
                  <a:pt x="211" y="683"/>
                </a:lnTo>
                <a:lnTo>
                  <a:pt x="185" y="651"/>
                </a:lnTo>
                <a:lnTo>
                  <a:pt x="183" y="651"/>
                </a:lnTo>
                <a:lnTo>
                  <a:pt x="169" y="719"/>
                </a:lnTo>
                <a:lnTo>
                  <a:pt x="0" y="719"/>
                </a:lnTo>
                <a:lnTo>
                  <a:pt x="151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 w="0">
            <a:noFill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1" name="Text Box 4"/>
          <p:cNvSpPr txBox="1">
            <a:spLocks noChangeArrowheads="1"/>
          </p:cNvSpPr>
          <p:nvPr userDrawn="1"/>
        </p:nvSpPr>
        <p:spPr bwMode="auto">
          <a:xfrm>
            <a:off x="285750" y="3094038"/>
            <a:ext cx="6389688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Erleben Sie selbst, wie  </a:t>
            </a:r>
            <a:endParaRPr lang="de-DE" sz="3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 userDrawn="1"/>
        </p:nvSpPr>
        <p:spPr bwMode="gray">
          <a:xfrm>
            <a:off x="7056438" y="6427788"/>
            <a:ext cx="1949450" cy="3381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8000" rIns="1800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www.gw-world.com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: closing slide th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5" descr="ende_150dpi_jpeghoch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-61913" y="5546725"/>
            <a:ext cx="9288463" cy="1350963"/>
            <a:chOff x="365" y="2525"/>
            <a:chExt cx="5030" cy="731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65" y="2525"/>
              <a:ext cx="5030" cy="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365" y="2531"/>
              <a:ext cx="1901" cy="725"/>
            </a:xfrm>
            <a:custGeom>
              <a:avLst/>
              <a:gdLst>
                <a:gd name="T0" fmla="*/ 442 w 1901"/>
                <a:gd name="T1" fmla="*/ 134 h 725"/>
                <a:gd name="T2" fmla="*/ 366 w 1901"/>
                <a:gd name="T3" fmla="*/ 155 h 725"/>
                <a:gd name="T4" fmla="*/ 305 w 1901"/>
                <a:gd name="T5" fmla="*/ 195 h 725"/>
                <a:gd name="T6" fmla="*/ 259 w 1901"/>
                <a:gd name="T7" fmla="*/ 245 h 725"/>
                <a:gd name="T8" fmla="*/ 227 w 1901"/>
                <a:gd name="T9" fmla="*/ 302 h 725"/>
                <a:gd name="T10" fmla="*/ 209 w 1901"/>
                <a:gd name="T11" fmla="*/ 362 h 725"/>
                <a:gd name="T12" fmla="*/ 203 w 1901"/>
                <a:gd name="T13" fmla="*/ 416 h 725"/>
                <a:gd name="T14" fmla="*/ 207 w 1901"/>
                <a:gd name="T15" fmla="*/ 469 h 725"/>
                <a:gd name="T16" fmla="*/ 227 w 1901"/>
                <a:gd name="T17" fmla="*/ 518 h 725"/>
                <a:gd name="T18" fmla="*/ 261 w 1901"/>
                <a:gd name="T19" fmla="*/ 557 h 725"/>
                <a:gd name="T20" fmla="*/ 314 w 1901"/>
                <a:gd name="T21" fmla="*/ 584 h 725"/>
                <a:gd name="T22" fmla="*/ 387 w 1901"/>
                <a:gd name="T23" fmla="*/ 593 h 725"/>
                <a:gd name="T24" fmla="*/ 460 w 1901"/>
                <a:gd name="T25" fmla="*/ 586 h 725"/>
                <a:gd name="T26" fmla="*/ 526 w 1901"/>
                <a:gd name="T27" fmla="*/ 560 h 725"/>
                <a:gd name="T28" fmla="*/ 581 w 1901"/>
                <a:gd name="T29" fmla="*/ 514 h 725"/>
                <a:gd name="T30" fmla="*/ 622 w 1901"/>
                <a:gd name="T31" fmla="*/ 442 h 725"/>
                <a:gd name="T32" fmla="*/ 482 w 1901"/>
                <a:gd name="T33" fmla="*/ 322 h 725"/>
                <a:gd name="T34" fmla="*/ 820 w 1901"/>
                <a:gd name="T35" fmla="*/ 244 h 725"/>
                <a:gd name="T36" fmla="*/ 630 w 1901"/>
                <a:gd name="T37" fmla="*/ 213 h 725"/>
                <a:gd name="T38" fmla="*/ 602 w 1901"/>
                <a:gd name="T39" fmla="*/ 169 h 725"/>
                <a:gd name="T40" fmla="*/ 559 w 1901"/>
                <a:gd name="T41" fmla="*/ 143 h 725"/>
                <a:gd name="T42" fmla="*/ 511 w 1901"/>
                <a:gd name="T43" fmla="*/ 132 h 725"/>
                <a:gd name="T44" fmla="*/ 492 w 1901"/>
                <a:gd name="T45" fmla="*/ 0 h 725"/>
                <a:gd name="T46" fmla="*/ 590 w 1901"/>
                <a:gd name="T47" fmla="*/ 6 h 725"/>
                <a:gd name="T48" fmla="*/ 677 w 1901"/>
                <a:gd name="T49" fmla="*/ 25 h 725"/>
                <a:gd name="T50" fmla="*/ 752 w 1901"/>
                <a:gd name="T51" fmla="*/ 58 h 725"/>
                <a:gd name="T52" fmla="*/ 806 w 1901"/>
                <a:gd name="T53" fmla="*/ 111 h 725"/>
                <a:gd name="T54" fmla="*/ 983 w 1901"/>
                <a:gd name="T55" fmla="*/ 19 h 725"/>
                <a:gd name="T56" fmla="*/ 1011 w 1901"/>
                <a:gd name="T57" fmla="*/ 518 h 725"/>
                <a:gd name="T58" fmla="*/ 1442 w 1901"/>
                <a:gd name="T59" fmla="*/ 19 h 725"/>
                <a:gd name="T60" fmla="*/ 1477 w 1901"/>
                <a:gd name="T61" fmla="*/ 518 h 725"/>
                <a:gd name="T62" fmla="*/ 1901 w 1901"/>
                <a:gd name="T63" fmla="*/ 19 h 725"/>
                <a:gd name="T64" fmla="*/ 1348 w 1901"/>
                <a:gd name="T65" fmla="*/ 705 h 725"/>
                <a:gd name="T66" fmla="*/ 1306 w 1901"/>
                <a:gd name="T67" fmla="*/ 216 h 725"/>
                <a:gd name="T68" fmla="*/ 867 w 1901"/>
                <a:gd name="T69" fmla="*/ 705 h 725"/>
                <a:gd name="T70" fmla="*/ 748 w 1901"/>
                <a:gd name="T71" fmla="*/ 705 h 725"/>
                <a:gd name="T72" fmla="*/ 646 w 1901"/>
                <a:gd name="T73" fmla="*/ 626 h 725"/>
                <a:gd name="T74" fmla="*/ 558 w 1901"/>
                <a:gd name="T75" fmla="*/ 682 h 725"/>
                <a:gd name="T76" fmla="*/ 453 w 1901"/>
                <a:gd name="T77" fmla="*/ 715 h 725"/>
                <a:gd name="T78" fmla="*/ 338 w 1901"/>
                <a:gd name="T79" fmla="*/ 725 h 725"/>
                <a:gd name="T80" fmla="*/ 232 w 1901"/>
                <a:gd name="T81" fmla="*/ 718 h 725"/>
                <a:gd name="T82" fmla="*/ 143 w 1901"/>
                <a:gd name="T83" fmla="*/ 693 h 725"/>
                <a:gd name="T84" fmla="*/ 75 w 1901"/>
                <a:gd name="T85" fmla="*/ 652 h 725"/>
                <a:gd name="T86" fmla="*/ 27 w 1901"/>
                <a:gd name="T87" fmla="*/ 593 h 725"/>
                <a:gd name="T88" fmla="*/ 3 w 1901"/>
                <a:gd name="T89" fmla="*/ 515 h 725"/>
                <a:gd name="T90" fmla="*/ 3 w 1901"/>
                <a:gd name="T91" fmla="*/ 419 h 725"/>
                <a:gd name="T92" fmla="*/ 27 w 1901"/>
                <a:gd name="T93" fmla="*/ 305 h 725"/>
                <a:gd name="T94" fmla="*/ 76 w 1901"/>
                <a:gd name="T95" fmla="*/ 204 h 725"/>
                <a:gd name="T96" fmla="*/ 149 w 1901"/>
                <a:gd name="T97" fmla="*/ 120 h 725"/>
                <a:gd name="T98" fmla="*/ 245 w 1901"/>
                <a:gd name="T99" fmla="*/ 55 h 725"/>
                <a:gd name="T100" fmla="*/ 360 w 1901"/>
                <a:gd name="T101" fmla="*/ 14 h 725"/>
                <a:gd name="T102" fmla="*/ 492 w 1901"/>
                <a:gd name="T103" fmla="*/ 0 h 7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01"/>
                <a:gd name="T157" fmla="*/ 0 h 725"/>
                <a:gd name="T158" fmla="*/ 1901 w 1901"/>
                <a:gd name="T159" fmla="*/ 725 h 72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01" h="725">
                  <a:moveTo>
                    <a:pt x="486" y="130"/>
                  </a:moveTo>
                  <a:lnTo>
                    <a:pt x="442" y="134"/>
                  </a:lnTo>
                  <a:lnTo>
                    <a:pt x="402" y="141"/>
                  </a:lnTo>
                  <a:lnTo>
                    <a:pt x="366" y="155"/>
                  </a:lnTo>
                  <a:lnTo>
                    <a:pt x="334" y="173"/>
                  </a:lnTo>
                  <a:lnTo>
                    <a:pt x="305" y="195"/>
                  </a:lnTo>
                  <a:lnTo>
                    <a:pt x="281" y="218"/>
                  </a:lnTo>
                  <a:lnTo>
                    <a:pt x="259" y="245"/>
                  </a:lnTo>
                  <a:lnTo>
                    <a:pt x="242" y="273"/>
                  </a:lnTo>
                  <a:lnTo>
                    <a:pt x="227" y="302"/>
                  </a:lnTo>
                  <a:lnTo>
                    <a:pt x="216" y="333"/>
                  </a:lnTo>
                  <a:lnTo>
                    <a:pt x="209" y="362"/>
                  </a:lnTo>
                  <a:lnTo>
                    <a:pt x="204" y="390"/>
                  </a:lnTo>
                  <a:lnTo>
                    <a:pt x="203" y="416"/>
                  </a:lnTo>
                  <a:lnTo>
                    <a:pt x="203" y="443"/>
                  </a:lnTo>
                  <a:lnTo>
                    <a:pt x="207" y="469"/>
                  </a:lnTo>
                  <a:lnTo>
                    <a:pt x="215" y="495"/>
                  </a:lnTo>
                  <a:lnTo>
                    <a:pt x="227" y="518"/>
                  </a:lnTo>
                  <a:lnTo>
                    <a:pt x="242" y="538"/>
                  </a:lnTo>
                  <a:lnTo>
                    <a:pt x="261" y="557"/>
                  </a:lnTo>
                  <a:lnTo>
                    <a:pt x="285" y="572"/>
                  </a:lnTo>
                  <a:lnTo>
                    <a:pt x="314" y="584"/>
                  </a:lnTo>
                  <a:lnTo>
                    <a:pt x="348" y="590"/>
                  </a:lnTo>
                  <a:lnTo>
                    <a:pt x="387" y="593"/>
                  </a:lnTo>
                  <a:lnTo>
                    <a:pt x="425" y="592"/>
                  </a:lnTo>
                  <a:lnTo>
                    <a:pt x="460" y="586"/>
                  </a:lnTo>
                  <a:lnTo>
                    <a:pt x="494" y="575"/>
                  </a:lnTo>
                  <a:lnTo>
                    <a:pt x="526" y="560"/>
                  </a:lnTo>
                  <a:lnTo>
                    <a:pt x="555" y="540"/>
                  </a:lnTo>
                  <a:lnTo>
                    <a:pt x="581" y="514"/>
                  </a:lnTo>
                  <a:lnTo>
                    <a:pt x="604" y="482"/>
                  </a:lnTo>
                  <a:lnTo>
                    <a:pt x="622" y="442"/>
                  </a:lnTo>
                  <a:lnTo>
                    <a:pt x="456" y="442"/>
                  </a:lnTo>
                  <a:lnTo>
                    <a:pt x="482" y="322"/>
                  </a:lnTo>
                  <a:lnTo>
                    <a:pt x="828" y="322"/>
                  </a:lnTo>
                  <a:lnTo>
                    <a:pt x="820" y="244"/>
                  </a:lnTo>
                  <a:lnTo>
                    <a:pt x="636" y="244"/>
                  </a:lnTo>
                  <a:lnTo>
                    <a:pt x="630" y="213"/>
                  </a:lnTo>
                  <a:lnTo>
                    <a:pt x="617" y="189"/>
                  </a:lnTo>
                  <a:lnTo>
                    <a:pt x="602" y="169"/>
                  </a:lnTo>
                  <a:lnTo>
                    <a:pt x="582" y="153"/>
                  </a:lnTo>
                  <a:lnTo>
                    <a:pt x="559" y="143"/>
                  </a:lnTo>
                  <a:lnTo>
                    <a:pt x="537" y="135"/>
                  </a:lnTo>
                  <a:lnTo>
                    <a:pt x="511" y="132"/>
                  </a:lnTo>
                  <a:lnTo>
                    <a:pt x="486" y="130"/>
                  </a:lnTo>
                  <a:close/>
                  <a:moveTo>
                    <a:pt x="492" y="0"/>
                  </a:moveTo>
                  <a:lnTo>
                    <a:pt x="541" y="2"/>
                  </a:lnTo>
                  <a:lnTo>
                    <a:pt x="590" y="6"/>
                  </a:lnTo>
                  <a:lnTo>
                    <a:pt x="634" y="14"/>
                  </a:lnTo>
                  <a:lnTo>
                    <a:pt x="677" y="25"/>
                  </a:lnTo>
                  <a:lnTo>
                    <a:pt x="716" y="38"/>
                  </a:lnTo>
                  <a:lnTo>
                    <a:pt x="752" y="58"/>
                  </a:lnTo>
                  <a:lnTo>
                    <a:pt x="782" y="81"/>
                  </a:lnTo>
                  <a:lnTo>
                    <a:pt x="806" y="111"/>
                  </a:lnTo>
                  <a:lnTo>
                    <a:pt x="797" y="19"/>
                  </a:lnTo>
                  <a:lnTo>
                    <a:pt x="983" y="19"/>
                  </a:lnTo>
                  <a:lnTo>
                    <a:pt x="1009" y="518"/>
                  </a:lnTo>
                  <a:lnTo>
                    <a:pt x="1011" y="518"/>
                  </a:lnTo>
                  <a:lnTo>
                    <a:pt x="1256" y="19"/>
                  </a:lnTo>
                  <a:lnTo>
                    <a:pt x="1442" y="19"/>
                  </a:lnTo>
                  <a:lnTo>
                    <a:pt x="1476" y="518"/>
                  </a:lnTo>
                  <a:lnTo>
                    <a:pt x="1477" y="518"/>
                  </a:lnTo>
                  <a:lnTo>
                    <a:pt x="1715" y="19"/>
                  </a:lnTo>
                  <a:lnTo>
                    <a:pt x="1901" y="19"/>
                  </a:lnTo>
                  <a:lnTo>
                    <a:pt x="1540" y="705"/>
                  </a:lnTo>
                  <a:lnTo>
                    <a:pt x="1348" y="705"/>
                  </a:lnTo>
                  <a:lnTo>
                    <a:pt x="1308" y="216"/>
                  </a:lnTo>
                  <a:lnTo>
                    <a:pt x="1306" y="216"/>
                  </a:lnTo>
                  <a:lnTo>
                    <a:pt x="1059" y="705"/>
                  </a:lnTo>
                  <a:lnTo>
                    <a:pt x="867" y="705"/>
                  </a:lnTo>
                  <a:lnTo>
                    <a:pt x="829" y="325"/>
                  </a:lnTo>
                  <a:lnTo>
                    <a:pt x="748" y="705"/>
                  </a:lnTo>
                  <a:lnTo>
                    <a:pt x="655" y="705"/>
                  </a:lnTo>
                  <a:lnTo>
                    <a:pt x="646" y="626"/>
                  </a:lnTo>
                  <a:lnTo>
                    <a:pt x="604" y="658"/>
                  </a:lnTo>
                  <a:lnTo>
                    <a:pt x="558" y="682"/>
                  </a:lnTo>
                  <a:lnTo>
                    <a:pt x="508" y="702"/>
                  </a:lnTo>
                  <a:lnTo>
                    <a:pt x="453" y="715"/>
                  </a:lnTo>
                  <a:lnTo>
                    <a:pt x="396" y="722"/>
                  </a:lnTo>
                  <a:lnTo>
                    <a:pt x="338" y="725"/>
                  </a:lnTo>
                  <a:lnTo>
                    <a:pt x="284" y="724"/>
                  </a:lnTo>
                  <a:lnTo>
                    <a:pt x="232" y="718"/>
                  </a:lnTo>
                  <a:lnTo>
                    <a:pt x="186" y="707"/>
                  </a:lnTo>
                  <a:lnTo>
                    <a:pt x="143" y="693"/>
                  </a:lnTo>
                  <a:lnTo>
                    <a:pt x="107" y="675"/>
                  </a:lnTo>
                  <a:lnTo>
                    <a:pt x="75" y="652"/>
                  </a:lnTo>
                  <a:lnTo>
                    <a:pt x="49" y="624"/>
                  </a:lnTo>
                  <a:lnTo>
                    <a:pt x="27" y="593"/>
                  </a:lnTo>
                  <a:lnTo>
                    <a:pt x="12" y="557"/>
                  </a:lnTo>
                  <a:lnTo>
                    <a:pt x="3" y="515"/>
                  </a:lnTo>
                  <a:lnTo>
                    <a:pt x="0" y="469"/>
                  </a:lnTo>
                  <a:lnTo>
                    <a:pt x="3" y="419"/>
                  </a:lnTo>
                  <a:lnTo>
                    <a:pt x="12" y="362"/>
                  </a:lnTo>
                  <a:lnTo>
                    <a:pt x="27" y="305"/>
                  </a:lnTo>
                  <a:lnTo>
                    <a:pt x="49" y="253"/>
                  </a:lnTo>
                  <a:lnTo>
                    <a:pt x="76" y="204"/>
                  </a:lnTo>
                  <a:lnTo>
                    <a:pt x="111" y="160"/>
                  </a:lnTo>
                  <a:lnTo>
                    <a:pt x="149" y="120"/>
                  </a:lnTo>
                  <a:lnTo>
                    <a:pt x="195" y="84"/>
                  </a:lnTo>
                  <a:lnTo>
                    <a:pt x="245" y="55"/>
                  </a:lnTo>
                  <a:lnTo>
                    <a:pt x="300" y="32"/>
                  </a:lnTo>
                  <a:lnTo>
                    <a:pt x="360" y="14"/>
                  </a:lnTo>
                  <a:lnTo>
                    <a:pt x="424" y="3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2196" y="2701"/>
              <a:ext cx="3199" cy="555"/>
            </a:xfrm>
            <a:custGeom>
              <a:avLst/>
              <a:gdLst>
                <a:gd name="T0" fmla="*/ 2172 w 3199"/>
                <a:gd name="T1" fmla="*/ 322 h 555"/>
                <a:gd name="T2" fmla="*/ 2187 w 3199"/>
                <a:gd name="T3" fmla="*/ 397 h 555"/>
                <a:gd name="T4" fmla="*/ 2309 w 3199"/>
                <a:gd name="T5" fmla="*/ 450 h 555"/>
                <a:gd name="T6" fmla="*/ 2463 w 3199"/>
                <a:gd name="T7" fmla="*/ 382 h 555"/>
                <a:gd name="T8" fmla="*/ 2774 w 3199"/>
                <a:gd name="T9" fmla="*/ 436 h 555"/>
                <a:gd name="T10" fmla="*/ 2919 w 3199"/>
                <a:gd name="T11" fmla="*/ 443 h 555"/>
                <a:gd name="T12" fmla="*/ 2987 w 3199"/>
                <a:gd name="T13" fmla="*/ 379 h 555"/>
                <a:gd name="T14" fmla="*/ 2901 w 3199"/>
                <a:gd name="T15" fmla="*/ 341 h 555"/>
                <a:gd name="T16" fmla="*/ 1359 w 3199"/>
                <a:gd name="T17" fmla="*/ 120 h 555"/>
                <a:gd name="T18" fmla="*/ 1193 w 3199"/>
                <a:gd name="T19" fmla="*/ 203 h 555"/>
                <a:gd name="T20" fmla="*/ 1167 w 3199"/>
                <a:gd name="T21" fmla="*/ 373 h 555"/>
                <a:gd name="T22" fmla="*/ 1294 w 3199"/>
                <a:gd name="T23" fmla="*/ 436 h 555"/>
                <a:gd name="T24" fmla="*/ 1462 w 3199"/>
                <a:gd name="T25" fmla="*/ 353 h 555"/>
                <a:gd name="T26" fmla="*/ 1488 w 3199"/>
                <a:gd name="T27" fmla="*/ 183 h 555"/>
                <a:gd name="T28" fmla="*/ 1359 w 3199"/>
                <a:gd name="T29" fmla="*/ 120 h 555"/>
                <a:gd name="T30" fmla="*/ 2256 w 3199"/>
                <a:gd name="T31" fmla="*/ 143 h 555"/>
                <a:gd name="T32" fmla="*/ 2196 w 3199"/>
                <a:gd name="T33" fmla="*/ 215 h 555"/>
                <a:gd name="T34" fmla="*/ 2515 w 3199"/>
                <a:gd name="T35" fmla="*/ 212 h 555"/>
                <a:gd name="T36" fmla="*/ 2480 w 3199"/>
                <a:gd name="T37" fmla="*/ 138 h 555"/>
                <a:gd name="T38" fmla="*/ 1385 w 3199"/>
                <a:gd name="T39" fmla="*/ 0 h 555"/>
                <a:gd name="T40" fmla="*/ 1562 w 3199"/>
                <a:gd name="T41" fmla="*/ 20 h 555"/>
                <a:gd name="T42" fmla="*/ 2160 w 3199"/>
                <a:gd name="T43" fmla="*/ 57 h 555"/>
                <a:gd name="T44" fmla="*/ 2405 w 3199"/>
                <a:gd name="T45" fmla="*/ 0 h 555"/>
                <a:gd name="T46" fmla="*/ 2603 w 3199"/>
                <a:gd name="T47" fmla="*/ 51 h 555"/>
                <a:gd name="T48" fmla="*/ 2734 w 3199"/>
                <a:gd name="T49" fmla="*/ 34 h 555"/>
                <a:gd name="T50" fmla="*/ 2931 w 3199"/>
                <a:gd name="T51" fmla="*/ 0 h 555"/>
                <a:gd name="T52" fmla="*/ 3135 w 3199"/>
                <a:gd name="T53" fmla="*/ 37 h 555"/>
                <a:gd name="T54" fmla="*/ 3198 w 3199"/>
                <a:gd name="T55" fmla="*/ 129 h 555"/>
                <a:gd name="T56" fmla="*/ 3003 w 3199"/>
                <a:gd name="T57" fmla="*/ 138 h 555"/>
                <a:gd name="T58" fmla="*/ 2913 w 3199"/>
                <a:gd name="T59" fmla="*/ 106 h 555"/>
                <a:gd name="T60" fmla="*/ 2823 w 3199"/>
                <a:gd name="T61" fmla="*/ 121 h 555"/>
                <a:gd name="T62" fmla="*/ 2792 w 3199"/>
                <a:gd name="T63" fmla="*/ 183 h 555"/>
                <a:gd name="T64" fmla="*/ 2981 w 3199"/>
                <a:gd name="T65" fmla="*/ 223 h 555"/>
                <a:gd name="T66" fmla="*/ 3157 w 3199"/>
                <a:gd name="T67" fmla="*/ 284 h 555"/>
                <a:gd name="T68" fmla="*/ 3163 w 3199"/>
                <a:gd name="T69" fmla="*/ 416 h 555"/>
                <a:gd name="T70" fmla="*/ 3039 w 3199"/>
                <a:gd name="T71" fmla="*/ 526 h 555"/>
                <a:gd name="T72" fmla="*/ 2856 w 3199"/>
                <a:gd name="T73" fmla="*/ 555 h 555"/>
                <a:gd name="T74" fmla="*/ 2638 w 3199"/>
                <a:gd name="T75" fmla="*/ 526 h 555"/>
                <a:gd name="T76" fmla="*/ 2487 w 3199"/>
                <a:gd name="T77" fmla="*/ 517 h 555"/>
                <a:gd name="T78" fmla="*/ 2239 w 3199"/>
                <a:gd name="T79" fmla="*/ 554 h 555"/>
                <a:gd name="T80" fmla="*/ 2059 w 3199"/>
                <a:gd name="T81" fmla="*/ 491 h 555"/>
                <a:gd name="T82" fmla="*/ 2000 w 3199"/>
                <a:gd name="T83" fmla="*/ 330 h 555"/>
                <a:gd name="T84" fmla="*/ 1587 w 3199"/>
                <a:gd name="T85" fmla="*/ 445 h 555"/>
                <a:gd name="T86" fmla="*/ 1378 w 3199"/>
                <a:gd name="T87" fmla="*/ 548 h 555"/>
                <a:gd name="T88" fmla="*/ 1125 w 3199"/>
                <a:gd name="T89" fmla="*/ 537 h 555"/>
                <a:gd name="T90" fmla="*/ 991 w 3199"/>
                <a:gd name="T91" fmla="*/ 417 h 555"/>
                <a:gd name="T92" fmla="*/ 863 w 3199"/>
                <a:gd name="T93" fmla="*/ 183 h 555"/>
                <a:gd name="T94" fmla="*/ 797 w 3199"/>
                <a:gd name="T95" fmla="*/ 138 h 555"/>
                <a:gd name="T96" fmla="*/ 670 w 3199"/>
                <a:gd name="T97" fmla="*/ 175 h 555"/>
                <a:gd name="T98" fmla="*/ 399 w 3199"/>
                <a:gd name="T99" fmla="*/ 535 h 555"/>
                <a:gd name="T100" fmla="*/ 445 w 3199"/>
                <a:gd name="T101" fmla="*/ 155 h 555"/>
                <a:gd name="T102" fmla="*/ 350 w 3199"/>
                <a:gd name="T103" fmla="*/ 140 h 555"/>
                <a:gd name="T104" fmla="*/ 238 w 3199"/>
                <a:gd name="T105" fmla="*/ 224 h 555"/>
                <a:gd name="T106" fmla="*/ 271 w 3199"/>
                <a:gd name="T107" fmla="*/ 20 h 555"/>
                <a:gd name="T108" fmla="*/ 349 w 3199"/>
                <a:gd name="T109" fmla="*/ 34 h 555"/>
                <a:gd name="T110" fmla="*/ 558 w 3199"/>
                <a:gd name="T111" fmla="*/ 16 h 555"/>
                <a:gd name="T112" fmla="*/ 642 w 3199"/>
                <a:gd name="T113" fmla="*/ 103 h 555"/>
                <a:gd name="T114" fmla="*/ 873 w 3199"/>
                <a:gd name="T115" fmla="*/ 6 h 555"/>
                <a:gd name="T116" fmla="*/ 1004 w 3199"/>
                <a:gd name="T117" fmla="*/ 45 h 555"/>
                <a:gd name="T118" fmla="*/ 1074 w 3199"/>
                <a:gd name="T119" fmla="*/ 109 h 555"/>
                <a:gd name="T120" fmla="*/ 1280 w 3199"/>
                <a:gd name="T121" fmla="*/ 9 h 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99"/>
                <a:gd name="T184" fmla="*/ 0 h 555"/>
                <a:gd name="T185" fmla="*/ 3199 w 3199"/>
                <a:gd name="T186" fmla="*/ 555 h 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99" h="555">
                  <a:moveTo>
                    <a:pt x="2672" y="293"/>
                  </a:moveTo>
                  <a:lnTo>
                    <a:pt x="2670" y="301"/>
                  </a:lnTo>
                  <a:lnTo>
                    <a:pt x="2669" y="307"/>
                  </a:lnTo>
                  <a:lnTo>
                    <a:pt x="2666" y="322"/>
                  </a:lnTo>
                  <a:lnTo>
                    <a:pt x="2172" y="322"/>
                  </a:lnTo>
                  <a:lnTo>
                    <a:pt x="2172" y="325"/>
                  </a:lnTo>
                  <a:lnTo>
                    <a:pt x="2170" y="342"/>
                  </a:lnTo>
                  <a:lnTo>
                    <a:pt x="2172" y="361"/>
                  </a:lnTo>
                  <a:lnTo>
                    <a:pt x="2178" y="379"/>
                  </a:lnTo>
                  <a:lnTo>
                    <a:pt x="2187" y="397"/>
                  </a:lnTo>
                  <a:lnTo>
                    <a:pt x="2201" y="414"/>
                  </a:lnTo>
                  <a:lnTo>
                    <a:pt x="2221" y="428"/>
                  </a:lnTo>
                  <a:lnTo>
                    <a:pt x="2245" y="439"/>
                  </a:lnTo>
                  <a:lnTo>
                    <a:pt x="2274" y="446"/>
                  </a:lnTo>
                  <a:lnTo>
                    <a:pt x="2309" y="450"/>
                  </a:lnTo>
                  <a:lnTo>
                    <a:pt x="2349" y="446"/>
                  </a:lnTo>
                  <a:lnTo>
                    <a:pt x="2384" y="439"/>
                  </a:lnTo>
                  <a:lnTo>
                    <a:pt x="2414" y="425"/>
                  </a:lnTo>
                  <a:lnTo>
                    <a:pt x="2442" y="407"/>
                  </a:lnTo>
                  <a:lnTo>
                    <a:pt x="2463" y="382"/>
                  </a:lnTo>
                  <a:lnTo>
                    <a:pt x="2742" y="382"/>
                  </a:lnTo>
                  <a:lnTo>
                    <a:pt x="2744" y="399"/>
                  </a:lnTo>
                  <a:lnTo>
                    <a:pt x="2750" y="413"/>
                  </a:lnTo>
                  <a:lnTo>
                    <a:pt x="2760" y="425"/>
                  </a:lnTo>
                  <a:lnTo>
                    <a:pt x="2774" y="436"/>
                  </a:lnTo>
                  <a:lnTo>
                    <a:pt x="2794" y="443"/>
                  </a:lnTo>
                  <a:lnTo>
                    <a:pt x="2820" y="448"/>
                  </a:lnTo>
                  <a:lnTo>
                    <a:pt x="2852" y="450"/>
                  </a:lnTo>
                  <a:lnTo>
                    <a:pt x="2888" y="448"/>
                  </a:lnTo>
                  <a:lnTo>
                    <a:pt x="2919" y="443"/>
                  </a:lnTo>
                  <a:lnTo>
                    <a:pt x="2945" y="436"/>
                  </a:lnTo>
                  <a:lnTo>
                    <a:pt x="2965" y="425"/>
                  </a:lnTo>
                  <a:lnTo>
                    <a:pt x="2978" y="410"/>
                  </a:lnTo>
                  <a:lnTo>
                    <a:pt x="2986" y="393"/>
                  </a:lnTo>
                  <a:lnTo>
                    <a:pt x="2987" y="379"/>
                  </a:lnTo>
                  <a:lnTo>
                    <a:pt x="2984" y="370"/>
                  </a:lnTo>
                  <a:lnTo>
                    <a:pt x="2975" y="361"/>
                  </a:lnTo>
                  <a:lnTo>
                    <a:pt x="2960" y="353"/>
                  </a:lnTo>
                  <a:lnTo>
                    <a:pt x="2934" y="347"/>
                  </a:lnTo>
                  <a:lnTo>
                    <a:pt x="2901" y="341"/>
                  </a:lnTo>
                  <a:lnTo>
                    <a:pt x="2753" y="321"/>
                  </a:lnTo>
                  <a:lnTo>
                    <a:pt x="2722" y="315"/>
                  </a:lnTo>
                  <a:lnTo>
                    <a:pt x="2695" y="305"/>
                  </a:lnTo>
                  <a:lnTo>
                    <a:pt x="2672" y="293"/>
                  </a:lnTo>
                  <a:close/>
                  <a:moveTo>
                    <a:pt x="1359" y="120"/>
                  </a:moveTo>
                  <a:lnTo>
                    <a:pt x="1317" y="123"/>
                  </a:lnTo>
                  <a:lnTo>
                    <a:pt x="1279" y="134"/>
                  </a:lnTo>
                  <a:lnTo>
                    <a:pt x="1245" y="151"/>
                  </a:lnTo>
                  <a:lnTo>
                    <a:pt x="1216" y="174"/>
                  </a:lnTo>
                  <a:lnTo>
                    <a:pt x="1193" y="203"/>
                  </a:lnTo>
                  <a:lnTo>
                    <a:pt x="1175" y="238"/>
                  </a:lnTo>
                  <a:lnTo>
                    <a:pt x="1163" y="278"/>
                  </a:lnTo>
                  <a:lnTo>
                    <a:pt x="1158" y="313"/>
                  </a:lnTo>
                  <a:lnTo>
                    <a:pt x="1160" y="345"/>
                  </a:lnTo>
                  <a:lnTo>
                    <a:pt x="1167" y="373"/>
                  </a:lnTo>
                  <a:lnTo>
                    <a:pt x="1181" y="394"/>
                  </a:lnTo>
                  <a:lnTo>
                    <a:pt x="1201" y="413"/>
                  </a:lnTo>
                  <a:lnTo>
                    <a:pt x="1225" y="425"/>
                  </a:lnTo>
                  <a:lnTo>
                    <a:pt x="1257" y="433"/>
                  </a:lnTo>
                  <a:lnTo>
                    <a:pt x="1294" y="436"/>
                  </a:lnTo>
                  <a:lnTo>
                    <a:pt x="1337" y="433"/>
                  </a:lnTo>
                  <a:lnTo>
                    <a:pt x="1375" y="422"/>
                  </a:lnTo>
                  <a:lnTo>
                    <a:pt x="1408" y="405"/>
                  </a:lnTo>
                  <a:lnTo>
                    <a:pt x="1437" y="382"/>
                  </a:lnTo>
                  <a:lnTo>
                    <a:pt x="1462" y="353"/>
                  </a:lnTo>
                  <a:lnTo>
                    <a:pt x="1480" y="318"/>
                  </a:lnTo>
                  <a:lnTo>
                    <a:pt x="1492" y="278"/>
                  </a:lnTo>
                  <a:lnTo>
                    <a:pt x="1497" y="243"/>
                  </a:lnTo>
                  <a:lnTo>
                    <a:pt x="1495" y="210"/>
                  </a:lnTo>
                  <a:lnTo>
                    <a:pt x="1488" y="183"/>
                  </a:lnTo>
                  <a:lnTo>
                    <a:pt x="1474" y="161"/>
                  </a:lnTo>
                  <a:lnTo>
                    <a:pt x="1454" y="143"/>
                  </a:lnTo>
                  <a:lnTo>
                    <a:pt x="1428" y="131"/>
                  </a:lnTo>
                  <a:lnTo>
                    <a:pt x="1396" y="123"/>
                  </a:lnTo>
                  <a:lnTo>
                    <a:pt x="1359" y="120"/>
                  </a:lnTo>
                  <a:close/>
                  <a:moveTo>
                    <a:pt x="2378" y="106"/>
                  </a:moveTo>
                  <a:lnTo>
                    <a:pt x="2341" y="109"/>
                  </a:lnTo>
                  <a:lnTo>
                    <a:pt x="2308" y="117"/>
                  </a:lnTo>
                  <a:lnTo>
                    <a:pt x="2280" y="129"/>
                  </a:lnTo>
                  <a:lnTo>
                    <a:pt x="2256" y="143"/>
                  </a:lnTo>
                  <a:lnTo>
                    <a:pt x="2237" y="158"/>
                  </a:lnTo>
                  <a:lnTo>
                    <a:pt x="2221" y="175"/>
                  </a:lnTo>
                  <a:lnTo>
                    <a:pt x="2210" y="190"/>
                  </a:lnTo>
                  <a:lnTo>
                    <a:pt x="2201" y="204"/>
                  </a:lnTo>
                  <a:lnTo>
                    <a:pt x="2196" y="215"/>
                  </a:lnTo>
                  <a:lnTo>
                    <a:pt x="2193" y="221"/>
                  </a:lnTo>
                  <a:lnTo>
                    <a:pt x="2193" y="223"/>
                  </a:lnTo>
                  <a:lnTo>
                    <a:pt x="2512" y="223"/>
                  </a:lnTo>
                  <a:lnTo>
                    <a:pt x="2513" y="221"/>
                  </a:lnTo>
                  <a:lnTo>
                    <a:pt x="2515" y="212"/>
                  </a:lnTo>
                  <a:lnTo>
                    <a:pt x="2513" y="198"/>
                  </a:lnTo>
                  <a:lnTo>
                    <a:pt x="2510" y="184"/>
                  </a:lnTo>
                  <a:lnTo>
                    <a:pt x="2504" y="169"/>
                  </a:lnTo>
                  <a:lnTo>
                    <a:pt x="2494" y="154"/>
                  </a:lnTo>
                  <a:lnTo>
                    <a:pt x="2480" y="138"/>
                  </a:lnTo>
                  <a:lnTo>
                    <a:pt x="2463" y="126"/>
                  </a:lnTo>
                  <a:lnTo>
                    <a:pt x="2440" y="115"/>
                  </a:lnTo>
                  <a:lnTo>
                    <a:pt x="2411" y="109"/>
                  </a:lnTo>
                  <a:lnTo>
                    <a:pt x="2378" y="106"/>
                  </a:lnTo>
                  <a:close/>
                  <a:moveTo>
                    <a:pt x="1385" y="0"/>
                  </a:moveTo>
                  <a:lnTo>
                    <a:pt x="1439" y="3"/>
                  </a:lnTo>
                  <a:lnTo>
                    <a:pt x="1488" y="14"/>
                  </a:lnTo>
                  <a:lnTo>
                    <a:pt x="1532" y="29"/>
                  </a:lnTo>
                  <a:lnTo>
                    <a:pt x="1570" y="51"/>
                  </a:lnTo>
                  <a:lnTo>
                    <a:pt x="1562" y="20"/>
                  </a:lnTo>
                  <a:lnTo>
                    <a:pt x="1754" y="20"/>
                  </a:lnTo>
                  <a:lnTo>
                    <a:pt x="1803" y="382"/>
                  </a:lnTo>
                  <a:lnTo>
                    <a:pt x="2004" y="20"/>
                  </a:lnTo>
                  <a:lnTo>
                    <a:pt x="2181" y="20"/>
                  </a:lnTo>
                  <a:lnTo>
                    <a:pt x="2160" y="57"/>
                  </a:lnTo>
                  <a:lnTo>
                    <a:pt x="2202" y="37"/>
                  </a:lnTo>
                  <a:lnTo>
                    <a:pt x="2248" y="20"/>
                  </a:lnTo>
                  <a:lnTo>
                    <a:pt x="2297" y="9"/>
                  </a:lnTo>
                  <a:lnTo>
                    <a:pt x="2350" y="2"/>
                  </a:lnTo>
                  <a:lnTo>
                    <a:pt x="2405" y="0"/>
                  </a:lnTo>
                  <a:lnTo>
                    <a:pt x="2455" y="2"/>
                  </a:lnTo>
                  <a:lnTo>
                    <a:pt x="2500" y="9"/>
                  </a:lnTo>
                  <a:lnTo>
                    <a:pt x="2539" y="19"/>
                  </a:lnTo>
                  <a:lnTo>
                    <a:pt x="2574" y="34"/>
                  </a:lnTo>
                  <a:lnTo>
                    <a:pt x="2603" y="51"/>
                  </a:lnTo>
                  <a:lnTo>
                    <a:pt x="2628" y="74"/>
                  </a:lnTo>
                  <a:lnTo>
                    <a:pt x="2648" y="98"/>
                  </a:lnTo>
                  <a:lnTo>
                    <a:pt x="2672" y="72"/>
                  </a:lnTo>
                  <a:lnTo>
                    <a:pt x="2701" y="51"/>
                  </a:lnTo>
                  <a:lnTo>
                    <a:pt x="2734" y="34"/>
                  </a:lnTo>
                  <a:lnTo>
                    <a:pt x="2769" y="20"/>
                  </a:lnTo>
                  <a:lnTo>
                    <a:pt x="2809" y="11"/>
                  </a:lnTo>
                  <a:lnTo>
                    <a:pt x="2849" y="5"/>
                  </a:lnTo>
                  <a:lnTo>
                    <a:pt x="2890" y="2"/>
                  </a:lnTo>
                  <a:lnTo>
                    <a:pt x="2931" y="0"/>
                  </a:lnTo>
                  <a:lnTo>
                    <a:pt x="2986" y="2"/>
                  </a:lnTo>
                  <a:lnTo>
                    <a:pt x="3033" y="6"/>
                  </a:lnTo>
                  <a:lnTo>
                    <a:pt x="3074" y="14"/>
                  </a:lnTo>
                  <a:lnTo>
                    <a:pt x="3108" y="25"/>
                  </a:lnTo>
                  <a:lnTo>
                    <a:pt x="3135" y="37"/>
                  </a:lnTo>
                  <a:lnTo>
                    <a:pt x="3157" y="51"/>
                  </a:lnTo>
                  <a:lnTo>
                    <a:pt x="3173" y="68"/>
                  </a:lnTo>
                  <a:lnTo>
                    <a:pt x="3186" y="86"/>
                  </a:lnTo>
                  <a:lnTo>
                    <a:pt x="3193" y="108"/>
                  </a:lnTo>
                  <a:lnTo>
                    <a:pt x="3198" y="129"/>
                  </a:lnTo>
                  <a:lnTo>
                    <a:pt x="3199" y="152"/>
                  </a:lnTo>
                  <a:lnTo>
                    <a:pt x="3198" y="175"/>
                  </a:lnTo>
                  <a:lnTo>
                    <a:pt x="3012" y="175"/>
                  </a:lnTo>
                  <a:lnTo>
                    <a:pt x="3010" y="154"/>
                  </a:lnTo>
                  <a:lnTo>
                    <a:pt x="3003" y="138"/>
                  </a:lnTo>
                  <a:lnTo>
                    <a:pt x="2989" y="126"/>
                  </a:lnTo>
                  <a:lnTo>
                    <a:pt x="2974" y="117"/>
                  </a:lnTo>
                  <a:lnTo>
                    <a:pt x="2954" y="111"/>
                  </a:lnTo>
                  <a:lnTo>
                    <a:pt x="2934" y="108"/>
                  </a:lnTo>
                  <a:lnTo>
                    <a:pt x="2913" y="106"/>
                  </a:lnTo>
                  <a:lnTo>
                    <a:pt x="2896" y="106"/>
                  </a:lnTo>
                  <a:lnTo>
                    <a:pt x="2876" y="108"/>
                  </a:lnTo>
                  <a:lnTo>
                    <a:pt x="2858" y="111"/>
                  </a:lnTo>
                  <a:lnTo>
                    <a:pt x="2840" y="115"/>
                  </a:lnTo>
                  <a:lnTo>
                    <a:pt x="2823" y="121"/>
                  </a:lnTo>
                  <a:lnTo>
                    <a:pt x="2809" y="131"/>
                  </a:lnTo>
                  <a:lnTo>
                    <a:pt x="2798" y="144"/>
                  </a:lnTo>
                  <a:lnTo>
                    <a:pt x="2792" y="161"/>
                  </a:lnTo>
                  <a:lnTo>
                    <a:pt x="2791" y="174"/>
                  </a:lnTo>
                  <a:lnTo>
                    <a:pt x="2792" y="183"/>
                  </a:lnTo>
                  <a:lnTo>
                    <a:pt x="2800" y="192"/>
                  </a:lnTo>
                  <a:lnTo>
                    <a:pt x="2815" y="198"/>
                  </a:lnTo>
                  <a:lnTo>
                    <a:pt x="2837" y="204"/>
                  </a:lnTo>
                  <a:lnTo>
                    <a:pt x="2867" y="209"/>
                  </a:lnTo>
                  <a:lnTo>
                    <a:pt x="2981" y="223"/>
                  </a:lnTo>
                  <a:lnTo>
                    <a:pt x="3032" y="230"/>
                  </a:lnTo>
                  <a:lnTo>
                    <a:pt x="3074" y="239"/>
                  </a:lnTo>
                  <a:lnTo>
                    <a:pt x="3109" y="252"/>
                  </a:lnTo>
                  <a:lnTo>
                    <a:pt x="3137" y="266"/>
                  </a:lnTo>
                  <a:lnTo>
                    <a:pt x="3157" y="284"/>
                  </a:lnTo>
                  <a:lnTo>
                    <a:pt x="3169" y="304"/>
                  </a:lnTo>
                  <a:lnTo>
                    <a:pt x="3176" y="327"/>
                  </a:lnTo>
                  <a:lnTo>
                    <a:pt x="3178" y="353"/>
                  </a:lnTo>
                  <a:lnTo>
                    <a:pt x="3173" y="381"/>
                  </a:lnTo>
                  <a:lnTo>
                    <a:pt x="3163" y="416"/>
                  </a:lnTo>
                  <a:lnTo>
                    <a:pt x="3146" y="446"/>
                  </a:lnTo>
                  <a:lnTo>
                    <a:pt x="3125" y="473"/>
                  </a:lnTo>
                  <a:lnTo>
                    <a:pt x="3100" y="494"/>
                  </a:lnTo>
                  <a:lnTo>
                    <a:pt x="3071" y="511"/>
                  </a:lnTo>
                  <a:lnTo>
                    <a:pt x="3039" y="526"/>
                  </a:lnTo>
                  <a:lnTo>
                    <a:pt x="3006" y="537"/>
                  </a:lnTo>
                  <a:lnTo>
                    <a:pt x="2969" y="545"/>
                  </a:lnTo>
                  <a:lnTo>
                    <a:pt x="2933" y="549"/>
                  </a:lnTo>
                  <a:lnTo>
                    <a:pt x="2894" y="554"/>
                  </a:lnTo>
                  <a:lnTo>
                    <a:pt x="2856" y="555"/>
                  </a:lnTo>
                  <a:lnTo>
                    <a:pt x="2820" y="555"/>
                  </a:lnTo>
                  <a:lnTo>
                    <a:pt x="2765" y="554"/>
                  </a:lnTo>
                  <a:lnTo>
                    <a:pt x="2716" y="548"/>
                  </a:lnTo>
                  <a:lnTo>
                    <a:pt x="2673" y="540"/>
                  </a:lnTo>
                  <a:lnTo>
                    <a:pt x="2638" y="526"/>
                  </a:lnTo>
                  <a:lnTo>
                    <a:pt x="2609" y="511"/>
                  </a:lnTo>
                  <a:lnTo>
                    <a:pt x="2587" y="491"/>
                  </a:lnTo>
                  <a:lnTo>
                    <a:pt x="2570" y="468"/>
                  </a:lnTo>
                  <a:lnTo>
                    <a:pt x="2530" y="496"/>
                  </a:lnTo>
                  <a:lnTo>
                    <a:pt x="2487" y="517"/>
                  </a:lnTo>
                  <a:lnTo>
                    <a:pt x="2443" y="534"/>
                  </a:lnTo>
                  <a:lnTo>
                    <a:pt x="2394" y="546"/>
                  </a:lnTo>
                  <a:lnTo>
                    <a:pt x="2343" y="552"/>
                  </a:lnTo>
                  <a:lnTo>
                    <a:pt x="2288" y="555"/>
                  </a:lnTo>
                  <a:lnTo>
                    <a:pt x="2239" y="554"/>
                  </a:lnTo>
                  <a:lnTo>
                    <a:pt x="2195" y="548"/>
                  </a:lnTo>
                  <a:lnTo>
                    <a:pt x="2155" y="540"/>
                  </a:lnTo>
                  <a:lnTo>
                    <a:pt x="2119" y="528"/>
                  </a:lnTo>
                  <a:lnTo>
                    <a:pt x="2087" y="511"/>
                  </a:lnTo>
                  <a:lnTo>
                    <a:pt x="2059" y="491"/>
                  </a:lnTo>
                  <a:lnTo>
                    <a:pt x="2036" y="466"/>
                  </a:lnTo>
                  <a:lnTo>
                    <a:pt x="2018" y="439"/>
                  </a:lnTo>
                  <a:lnTo>
                    <a:pt x="2007" y="407"/>
                  </a:lnTo>
                  <a:lnTo>
                    <a:pt x="2000" y="370"/>
                  </a:lnTo>
                  <a:lnTo>
                    <a:pt x="2000" y="330"/>
                  </a:lnTo>
                  <a:lnTo>
                    <a:pt x="1879" y="535"/>
                  </a:lnTo>
                  <a:lnTo>
                    <a:pt x="1675" y="535"/>
                  </a:lnTo>
                  <a:lnTo>
                    <a:pt x="1638" y="368"/>
                  </a:lnTo>
                  <a:lnTo>
                    <a:pt x="1616" y="410"/>
                  </a:lnTo>
                  <a:lnTo>
                    <a:pt x="1587" y="445"/>
                  </a:lnTo>
                  <a:lnTo>
                    <a:pt x="1553" y="476"/>
                  </a:lnTo>
                  <a:lnTo>
                    <a:pt x="1515" y="502"/>
                  </a:lnTo>
                  <a:lnTo>
                    <a:pt x="1472" y="522"/>
                  </a:lnTo>
                  <a:lnTo>
                    <a:pt x="1427" y="537"/>
                  </a:lnTo>
                  <a:lnTo>
                    <a:pt x="1378" y="548"/>
                  </a:lnTo>
                  <a:lnTo>
                    <a:pt x="1324" y="554"/>
                  </a:lnTo>
                  <a:lnTo>
                    <a:pt x="1268" y="555"/>
                  </a:lnTo>
                  <a:lnTo>
                    <a:pt x="1216" y="554"/>
                  </a:lnTo>
                  <a:lnTo>
                    <a:pt x="1167" y="548"/>
                  </a:lnTo>
                  <a:lnTo>
                    <a:pt x="1125" y="537"/>
                  </a:lnTo>
                  <a:lnTo>
                    <a:pt x="1087" y="522"/>
                  </a:lnTo>
                  <a:lnTo>
                    <a:pt x="1055" y="503"/>
                  </a:lnTo>
                  <a:lnTo>
                    <a:pt x="1027" y="479"/>
                  </a:lnTo>
                  <a:lnTo>
                    <a:pt x="1006" y="451"/>
                  </a:lnTo>
                  <a:lnTo>
                    <a:pt x="991" y="417"/>
                  </a:lnTo>
                  <a:lnTo>
                    <a:pt x="966" y="535"/>
                  </a:lnTo>
                  <a:lnTo>
                    <a:pt x="797" y="535"/>
                  </a:lnTo>
                  <a:lnTo>
                    <a:pt x="863" y="226"/>
                  </a:lnTo>
                  <a:lnTo>
                    <a:pt x="866" y="203"/>
                  </a:lnTo>
                  <a:lnTo>
                    <a:pt x="863" y="183"/>
                  </a:lnTo>
                  <a:lnTo>
                    <a:pt x="855" y="167"/>
                  </a:lnTo>
                  <a:lnTo>
                    <a:pt x="844" y="155"/>
                  </a:lnTo>
                  <a:lnTo>
                    <a:pt x="831" y="146"/>
                  </a:lnTo>
                  <a:lnTo>
                    <a:pt x="815" y="141"/>
                  </a:lnTo>
                  <a:lnTo>
                    <a:pt x="797" y="138"/>
                  </a:lnTo>
                  <a:lnTo>
                    <a:pt x="779" y="137"/>
                  </a:lnTo>
                  <a:lnTo>
                    <a:pt x="750" y="140"/>
                  </a:lnTo>
                  <a:lnTo>
                    <a:pt x="721" y="146"/>
                  </a:lnTo>
                  <a:lnTo>
                    <a:pt x="695" y="158"/>
                  </a:lnTo>
                  <a:lnTo>
                    <a:pt x="670" y="175"/>
                  </a:lnTo>
                  <a:lnTo>
                    <a:pt x="652" y="197"/>
                  </a:lnTo>
                  <a:lnTo>
                    <a:pt x="637" y="224"/>
                  </a:lnTo>
                  <a:lnTo>
                    <a:pt x="626" y="256"/>
                  </a:lnTo>
                  <a:lnTo>
                    <a:pt x="567" y="535"/>
                  </a:lnTo>
                  <a:lnTo>
                    <a:pt x="399" y="535"/>
                  </a:lnTo>
                  <a:lnTo>
                    <a:pt x="465" y="226"/>
                  </a:lnTo>
                  <a:lnTo>
                    <a:pt x="466" y="203"/>
                  </a:lnTo>
                  <a:lnTo>
                    <a:pt x="465" y="183"/>
                  </a:lnTo>
                  <a:lnTo>
                    <a:pt x="457" y="167"/>
                  </a:lnTo>
                  <a:lnTo>
                    <a:pt x="445" y="155"/>
                  </a:lnTo>
                  <a:lnTo>
                    <a:pt x="431" y="146"/>
                  </a:lnTo>
                  <a:lnTo>
                    <a:pt x="416" y="141"/>
                  </a:lnTo>
                  <a:lnTo>
                    <a:pt x="399" y="138"/>
                  </a:lnTo>
                  <a:lnTo>
                    <a:pt x="381" y="137"/>
                  </a:lnTo>
                  <a:lnTo>
                    <a:pt x="350" y="140"/>
                  </a:lnTo>
                  <a:lnTo>
                    <a:pt x="321" y="146"/>
                  </a:lnTo>
                  <a:lnTo>
                    <a:pt x="295" y="158"/>
                  </a:lnTo>
                  <a:lnTo>
                    <a:pt x="273" y="175"/>
                  </a:lnTo>
                  <a:lnTo>
                    <a:pt x="253" y="197"/>
                  </a:lnTo>
                  <a:lnTo>
                    <a:pt x="238" y="224"/>
                  </a:lnTo>
                  <a:lnTo>
                    <a:pt x="227" y="256"/>
                  </a:lnTo>
                  <a:lnTo>
                    <a:pt x="167" y="535"/>
                  </a:lnTo>
                  <a:lnTo>
                    <a:pt x="0" y="535"/>
                  </a:lnTo>
                  <a:lnTo>
                    <a:pt x="110" y="20"/>
                  </a:lnTo>
                  <a:lnTo>
                    <a:pt x="271" y="20"/>
                  </a:lnTo>
                  <a:lnTo>
                    <a:pt x="256" y="95"/>
                  </a:lnTo>
                  <a:lnTo>
                    <a:pt x="257" y="95"/>
                  </a:lnTo>
                  <a:lnTo>
                    <a:pt x="282" y="74"/>
                  </a:lnTo>
                  <a:lnTo>
                    <a:pt x="312" y="54"/>
                  </a:lnTo>
                  <a:lnTo>
                    <a:pt x="349" y="34"/>
                  </a:lnTo>
                  <a:lnTo>
                    <a:pt x="392" y="20"/>
                  </a:lnTo>
                  <a:lnTo>
                    <a:pt x="437" y="9"/>
                  </a:lnTo>
                  <a:lnTo>
                    <a:pt x="486" y="6"/>
                  </a:lnTo>
                  <a:lnTo>
                    <a:pt x="524" y="8"/>
                  </a:lnTo>
                  <a:lnTo>
                    <a:pt x="558" y="16"/>
                  </a:lnTo>
                  <a:lnTo>
                    <a:pt x="584" y="26"/>
                  </a:lnTo>
                  <a:lnTo>
                    <a:pt x="605" y="40"/>
                  </a:lnTo>
                  <a:lnTo>
                    <a:pt x="622" y="59"/>
                  </a:lnTo>
                  <a:lnTo>
                    <a:pt x="634" y="80"/>
                  </a:lnTo>
                  <a:lnTo>
                    <a:pt x="642" y="103"/>
                  </a:lnTo>
                  <a:lnTo>
                    <a:pt x="680" y="69"/>
                  </a:lnTo>
                  <a:lnTo>
                    <a:pt x="722" y="43"/>
                  </a:lnTo>
                  <a:lnTo>
                    <a:pt x="770" y="23"/>
                  </a:lnTo>
                  <a:lnTo>
                    <a:pt x="820" y="11"/>
                  </a:lnTo>
                  <a:lnTo>
                    <a:pt x="873" y="6"/>
                  </a:lnTo>
                  <a:lnTo>
                    <a:pt x="904" y="8"/>
                  </a:lnTo>
                  <a:lnTo>
                    <a:pt x="933" y="13"/>
                  </a:lnTo>
                  <a:lnTo>
                    <a:pt x="960" y="19"/>
                  </a:lnTo>
                  <a:lnTo>
                    <a:pt x="984" y="29"/>
                  </a:lnTo>
                  <a:lnTo>
                    <a:pt x="1004" y="45"/>
                  </a:lnTo>
                  <a:lnTo>
                    <a:pt x="1023" y="63"/>
                  </a:lnTo>
                  <a:lnTo>
                    <a:pt x="1035" y="86"/>
                  </a:lnTo>
                  <a:lnTo>
                    <a:pt x="1042" y="112"/>
                  </a:lnTo>
                  <a:lnTo>
                    <a:pt x="1045" y="144"/>
                  </a:lnTo>
                  <a:lnTo>
                    <a:pt x="1074" y="109"/>
                  </a:lnTo>
                  <a:lnTo>
                    <a:pt x="1108" y="80"/>
                  </a:lnTo>
                  <a:lnTo>
                    <a:pt x="1145" y="55"/>
                  </a:lnTo>
                  <a:lnTo>
                    <a:pt x="1186" y="36"/>
                  </a:lnTo>
                  <a:lnTo>
                    <a:pt x="1231" y="20"/>
                  </a:lnTo>
                  <a:lnTo>
                    <a:pt x="1280" y="9"/>
                  </a:lnTo>
                  <a:lnTo>
                    <a:pt x="1331" y="2"/>
                  </a:lnTo>
                  <a:lnTo>
                    <a:pt x="1385" y="0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AT"/>
            </a:p>
          </p:txBody>
        </p:sp>
      </p:grpSp>
      <p:sp>
        <p:nvSpPr>
          <p:cNvPr id="8" name="Text Box 6"/>
          <p:cNvSpPr txBox="1">
            <a:spLocks noChangeArrowheads="1"/>
          </p:cNvSpPr>
          <p:nvPr userDrawn="1"/>
        </p:nvSpPr>
        <p:spPr bwMode="gray">
          <a:xfrm>
            <a:off x="7010400" y="58738"/>
            <a:ext cx="1949450" cy="3381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8000" rIns="18000">
            <a:spAutoFit/>
          </a:bodyPr>
          <a:lstStyle/>
          <a:p>
            <a:pPr>
              <a:defRPr/>
            </a:pPr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www.gw-world.com</a:t>
            </a:r>
          </a:p>
        </p:txBody>
      </p:sp>
      <p:sp>
        <p:nvSpPr>
          <p:cNvPr id="10" name="Text Box 4"/>
          <p:cNvSpPr txBox="1">
            <a:spLocks noChangeArrowheads="1"/>
          </p:cNvSpPr>
          <p:nvPr userDrawn="1"/>
        </p:nvSpPr>
        <p:spPr bwMode="auto">
          <a:xfrm>
            <a:off x="708025" y="2436813"/>
            <a:ext cx="6389688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3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Thank</a:t>
            </a:r>
            <a:r>
              <a:rPr lang="de-DE" sz="3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de-DE" sz="3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</a:t>
            </a:r>
            <a:br>
              <a:rPr lang="de-DE" sz="3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3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</a:t>
            </a:r>
            <a:r>
              <a:rPr lang="de-DE" sz="3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attention</a:t>
            </a:r>
            <a:r>
              <a:rPr lang="de-DE" sz="3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  <a:endParaRPr lang="de-DE" sz="3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: closing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5" descr="ende_150dpi_jpeghoch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296863" y="3105150"/>
            <a:ext cx="72659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3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Experience </a:t>
            </a:r>
            <a:r>
              <a:rPr lang="de-AT" sz="38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AT" sz="3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38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yourself</a:t>
            </a:r>
            <a:r>
              <a:rPr lang="de-AT" sz="3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38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de-DE" sz="3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1" name="Freeform 6"/>
          <p:cNvSpPr>
            <a:spLocks noEditPoints="1"/>
          </p:cNvSpPr>
          <p:nvPr userDrawn="1"/>
        </p:nvSpPr>
        <p:spPr bwMode="auto">
          <a:xfrm>
            <a:off x="1220788" y="3602776"/>
            <a:ext cx="2245079" cy="856512"/>
          </a:xfrm>
          <a:custGeom>
            <a:avLst/>
            <a:gdLst>
              <a:gd name="T0" fmla="*/ 442 w 1901"/>
              <a:gd name="T1" fmla="*/ 134 h 725"/>
              <a:gd name="T2" fmla="*/ 366 w 1901"/>
              <a:gd name="T3" fmla="*/ 155 h 725"/>
              <a:gd name="T4" fmla="*/ 305 w 1901"/>
              <a:gd name="T5" fmla="*/ 195 h 725"/>
              <a:gd name="T6" fmla="*/ 259 w 1901"/>
              <a:gd name="T7" fmla="*/ 245 h 725"/>
              <a:gd name="T8" fmla="*/ 227 w 1901"/>
              <a:gd name="T9" fmla="*/ 302 h 725"/>
              <a:gd name="T10" fmla="*/ 209 w 1901"/>
              <a:gd name="T11" fmla="*/ 362 h 725"/>
              <a:gd name="T12" fmla="*/ 203 w 1901"/>
              <a:gd name="T13" fmla="*/ 416 h 725"/>
              <a:gd name="T14" fmla="*/ 207 w 1901"/>
              <a:gd name="T15" fmla="*/ 469 h 725"/>
              <a:gd name="T16" fmla="*/ 227 w 1901"/>
              <a:gd name="T17" fmla="*/ 518 h 725"/>
              <a:gd name="T18" fmla="*/ 261 w 1901"/>
              <a:gd name="T19" fmla="*/ 557 h 725"/>
              <a:gd name="T20" fmla="*/ 314 w 1901"/>
              <a:gd name="T21" fmla="*/ 584 h 725"/>
              <a:gd name="T22" fmla="*/ 387 w 1901"/>
              <a:gd name="T23" fmla="*/ 593 h 725"/>
              <a:gd name="T24" fmla="*/ 460 w 1901"/>
              <a:gd name="T25" fmla="*/ 586 h 725"/>
              <a:gd name="T26" fmla="*/ 526 w 1901"/>
              <a:gd name="T27" fmla="*/ 560 h 725"/>
              <a:gd name="T28" fmla="*/ 581 w 1901"/>
              <a:gd name="T29" fmla="*/ 514 h 725"/>
              <a:gd name="T30" fmla="*/ 622 w 1901"/>
              <a:gd name="T31" fmla="*/ 442 h 725"/>
              <a:gd name="T32" fmla="*/ 482 w 1901"/>
              <a:gd name="T33" fmla="*/ 322 h 725"/>
              <a:gd name="T34" fmla="*/ 820 w 1901"/>
              <a:gd name="T35" fmla="*/ 244 h 725"/>
              <a:gd name="T36" fmla="*/ 630 w 1901"/>
              <a:gd name="T37" fmla="*/ 213 h 725"/>
              <a:gd name="T38" fmla="*/ 602 w 1901"/>
              <a:gd name="T39" fmla="*/ 169 h 725"/>
              <a:gd name="T40" fmla="*/ 559 w 1901"/>
              <a:gd name="T41" fmla="*/ 143 h 725"/>
              <a:gd name="T42" fmla="*/ 511 w 1901"/>
              <a:gd name="T43" fmla="*/ 132 h 725"/>
              <a:gd name="T44" fmla="*/ 492 w 1901"/>
              <a:gd name="T45" fmla="*/ 0 h 725"/>
              <a:gd name="T46" fmla="*/ 590 w 1901"/>
              <a:gd name="T47" fmla="*/ 6 h 725"/>
              <a:gd name="T48" fmla="*/ 677 w 1901"/>
              <a:gd name="T49" fmla="*/ 25 h 725"/>
              <a:gd name="T50" fmla="*/ 752 w 1901"/>
              <a:gd name="T51" fmla="*/ 58 h 725"/>
              <a:gd name="T52" fmla="*/ 806 w 1901"/>
              <a:gd name="T53" fmla="*/ 111 h 725"/>
              <a:gd name="T54" fmla="*/ 983 w 1901"/>
              <a:gd name="T55" fmla="*/ 19 h 725"/>
              <a:gd name="T56" fmla="*/ 1011 w 1901"/>
              <a:gd name="T57" fmla="*/ 518 h 725"/>
              <a:gd name="T58" fmla="*/ 1442 w 1901"/>
              <a:gd name="T59" fmla="*/ 19 h 725"/>
              <a:gd name="T60" fmla="*/ 1477 w 1901"/>
              <a:gd name="T61" fmla="*/ 518 h 725"/>
              <a:gd name="T62" fmla="*/ 1901 w 1901"/>
              <a:gd name="T63" fmla="*/ 19 h 725"/>
              <a:gd name="T64" fmla="*/ 1348 w 1901"/>
              <a:gd name="T65" fmla="*/ 705 h 725"/>
              <a:gd name="T66" fmla="*/ 1306 w 1901"/>
              <a:gd name="T67" fmla="*/ 216 h 725"/>
              <a:gd name="T68" fmla="*/ 867 w 1901"/>
              <a:gd name="T69" fmla="*/ 705 h 725"/>
              <a:gd name="T70" fmla="*/ 748 w 1901"/>
              <a:gd name="T71" fmla="*/ 705 h 725"/>
              <a:gd name="T72" fmla="*/ 646 w 1901"/>
              <a:gd name="T73" fmla="*/ 626 h 725"/>
              <a:gd name="T74" fmla="*/ 558 w 1901"/>
              <a:gd name="T75" fmla="*/ 682 h 725"/>
              <a:gd name="T76" fmla="*/ 453 w 1901"/>
              <a:gd name="T77" fmla="*/ 715 h 725"/>
              <a:gd name="T78" fmla="*/ 338 w 1901"/>
              <a:gd name="T79" fmla="*/ 725 h 725"/>
              <a:gd name="T80" fmla="*/ 232 w 1901"/>
              <a:gd name="T81" fmla="*/ 718 h 725"/>
              <a:gd name="T82" fmla="*/ 143 w 1901"/>
              <a:gd name="T83" fmla="*/ 693 h 725"/>
              <a:gd name="T84" fmla="*/ 75 w 1901"/>
              <a:gd name="T85" fmla="*/ 652 h 725"/>
              <a:gd name="T86" fmla="*/ 27 w 1901"/>
              <a:gd name="T87" fmla="*/ 593 h 725"/>
              <a:gd name="T88" fmla="*/ 3 w 1901"/>
              <a:gd name="T89" fmla="*/ 515 h 725"/>
              <a:gd name="T90" fmla="*/ 3 w 1901"/>
              <a:gd name="T91" fmla="*/ 419 h 725"/>
              <a:gd name="T92" fmla="*/ 27 w 1901"/>
              <a:gd name="T93" fmla="*/ 305 h 725"/>
              <a:gd name="T94" fmla="*/ 76 w 1901"/>
              <a:gd name="T95" fmla="*/ 204 h 725"/>
              <a:gd name="T96" fmla="*/ 149 w 1901"/>
              <a:gd name="T97" fmla="*/ 120 h 725"/>
              <a:gd name="T98" fmla="*/ 245 w 1901"/>
              <a:gd name="T99" fmla="*/ 55 h 725"/>
              <a:gd name="T100" fmla="*/ 360 w 1901"/>
              <a:gd name="T101" fmla="*/ 14 h 725"/>
              <a:gd name="T102" fmla="*/ 492 w 1901"/>
              <a:gd name="T103" fmla="*/ 0 h 7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901"/>
              <a:gd name="T157" fmla="*/ 0 h 725"/>
              <a:gd name="T158" fmla="*/ 1901 w 1901"/>
              <a:gd name="T159" fmla="*/ 725 h 72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901" h="725">
                <a:moveTo>
                  <a:pt x="486" y="130"/>
                </a:moveTo>
                <a:lnTo>
                  <a:pt x="442" y="134"/>
                </a:lnTo>
                <a:lnTo>
                  <a:pt x="402" y="141"/>
                </a:lnTo>
                <a:lnTo>
                  <a:pt x="366" y="155"/>
                </a:lnTo>
                <a:lnTo>
                  <a:pt x="334" y="173"/>
                </a:lnTo>
                <a:lnTo>
                  <a:pt x="305" y="195"/>
                </a:lnTo>
                <a:lnTo>
                  <a:pt x="281" y="218"/>
                </a:lnTo>
                <a:lnTo>
                  <a:pt x="259" y="245"/>
                </a:lnTo>
                <a:lnTo>
                  <a:pt x="242" y="273"/>
                </a:lnTo>
                <a:lnTo>
                  <a:pt x="227" y="302"/>
                </a:lnTo>
                <a:lnTo>
                  <a:pt x="216" y="333"/>
                </a:lnTo>
                <a:lnTo>
                  <a:pt x="209" y="362"/>
                </a:lnTo>
                <a:lnTo>
                  <a:pt x="204" y="390"/>
                </a:lnTo>
                <a:lnTo>
                  <a:pt x="203" y="416"/>
                </a:lnTo>
                <a:lnTo>
                  <a:pt x="203" y="443"/>
                </a:lnTo>
                <a:lnTo>
                  <a:pt x="207" y="469"/>
                </a:lnTo>
                <a:lnTo>
                  <a:pt x="215" y="495"/>
                </a:lnTo>
                <a:lnTo>
                  <a:pt x="227" y="518"/>
                </a:lnTo>
                <a:lnTo>
                  <a:pt x="242" y="538"/>
                </a:lnTo>
                <a:lnTo>
                  <a:pt x="261" y="557"/>
                </a:lnTo>
                <a:lnTo>
                  <a:pt x="285" y="572"/>
                </a:lnTo>
                <a:lnTo>
                  <a:pt x="314" y="584"/>
                </a:lnTo>
                <a:lnTo>
                  <a:pt x="348" y="590"/>
                </a:lnTo>
                <a:lnTo>
                  <a:pt x="387" y="593"/>
                </a:lnTo>
                <a:lnTo>
                  <a:pt x="425" y="592"/>
                </a:lnTo>
                <a:lnTo>
                  <a:pt x="460" y="586"/>
                </a:lnTo>
                <a:lnTo>
                  <a:pt x="494" y="575"/>
                </a:lnTo>
                <a:lnTo>
                  <a:pt x="526" y="560"/>
                </a:lnTo>
                <a:lnTo>
                  <a:pt x="555" y="540"/>
                </a:lnTo>
                <a:lnTo>
                  <a:pt x="581" y="514"/>
                </a:lnTo>
                <a:lnTo>
                  <a:pt x="604" y="482"/>
                </a:lnTo>
                <a:lnTo>
                  <a:pt x="622" y="442"/>
                </a:lnTo>
                <a:lnTo>
                  <a:pt x="456" y="442"/>
                </a:lnTo>
                <a:lnTo>
                  <a:pt x="482" y="322"/>
                </a:lnTo>
                <a:lnTo>
                  <a:pt x="828" y="322"/>
                </a:lnTo>
                <a:lnTo>
                  <a:pt x="820" y="244"/>
                </a:lnTo>
                <a:lnTo>
                  <a:pt x="636" y="244"/>
                </a:lnTo>
                <a:lnTo>
                  <a:pt x="630" y="213"/>
                </a:lnTo>
                <a:lnTo>
                  <a:pt x="617" y="189"/>
                </a:lnTo>
                <a:lnTo>
                  <a:pt x="602" y="169"/>
                </a:lnTo>
                <a:lnTo>
                  <a:pt x="582" y="153"/>
                </a:lnTo>
                <a:lnTo>
                  <a:pt x="559" y="143"/>
                </a:lnTo>
                <a:lnTo>
                  <a:pt x="537" y="135"/>
                </a:lnTo>
                <a:lnTo>
                  <a:pt x="511" y="132"/>
                </a:lnTo>
                <a:lnTo>
                  <a:pt x="486" y="130"/>
                </a:lnTo>
                <a:close/>
                <a:moveTo>
                  <a:pt x="492" y="0"/>
                </a:moveTo>
                <a:lnTo>
                  <a:pt x="541" y="2"/>
                </a:lnTo>
                <a:lnTo>
                  <a:pt x="590" y="6"/>
                </a:lnTo>
                <a:lnTo>
                  <a:pt x="634" y="14"/>
                </a:lnTo>
                <a:lnTo>
                  <a:pt x="677" y="25"/>
                </a:lnTo>
                <a:lnTo>
                  <a:pt x="716" y="38"/>
                </a:lnTo>
                <a:lnTo>
                  <a:pt x="752" y="58"/>
                </a:lnTo>
                <a:lnTo>
                  <a:pt x="782" y="81"/>
                </a:lnTo>
                <a:lnTo>
                  <a:pt x="806" y="111"/>
                </a:lnTo>
                <a:lnTo>
                  <a:pt x="797" y="19"/>
                </a:lnTo>
                <a:lnTo>
                  <a:pt x="983" y="19"/>
                </a:lnTo>
                <a:lnTo>
                  <a:pt x="1009" y="518"/>
                </a:lnTo>
                <a:lnTo>
                  <a:pt x="1011" y="518"/>
                </a:lnTo>
                <a:lnTo>
                  <a:pt x="1256" y="19"/>
                </a:lnTo>
                <a:lnTo>
                  <a:pt x="1442" y="19"/>
                </a:lnTo>
                <a:lnTo>
                  <a:pt x="1476" y="518"/>
                </a:lnTo>
                <a:lnTo>
                  <a:pt x="1477" y="518"/>
                </a:lnTo>
                <a:lnTo>
                  <a:pt x="1715" y="19"/>
                </a:lnTo>
                <a:lnTo>
                  <a:pt x="1901" y="19"/>
                </a:lnTo>
                <a:lnTo>
                  <a:pt x="1540" y="705"/>
                </a:lnTo>
                <a:lnTo>
                  <a:pt x="1348" y="705"/>
                </a:lnTo>
                <a:lnTo>
                  <a:pt x="1308" y="216"/>
                </a:lnTo>
                <a:lnTo>
                  <a:pt x="1306" y="216"/>
                </a:lnTo>
                <a:lnTo>
                  <a:pt x="1059" y="705"/>
                </a:lnTo>
                <a:lnTo>
                  <a:pt x="867" y="705"/>
                </a:lnTo>
                <a:lnTo>
                  <a:pt x="829" y="325"/>
                </a:lnTo>
                <a:lnTo>
                  <a:pt x="748" y="705"/>
                </a:lnTo>
                <a:lnTo>
                  <a:pt x="655" y="705"/>
                </a:lnTo>
                <a:lnTo>
                  <a:pt x="646" y="626"/>
                </a:lnTo>
                <a:lnTo>
                  <a:pt x="604" y="658"/>
                </a:lnTo>
                <a:lnTo>
                  <a:pt x="558" y="682"/>
                </a:lnTo>
                <a:lnTo>
                  <a:pt x="508" y="702"/>
                </a:lnTo>
                <a:lnTo>
                  <a:pt x="453" y="715"/>
                </a:lnTo>
                <a:lnTo>
                  <a:pt x="396" y="722"/>
                </a:lnTo>
                <a:lnTo>
                  <a:pt x="338" y="725"/>
                </a:lnTo>
                <a:lnTo>
                  <a:pt x="284" y="724"/>
                </a:lnTo>
                <a:lnTo>
                  <a:pt x="232" y="718"/>
                </a:lnTo>
                <a:lnTo>
                  <a:pt x="186" y="707"/>
                </a:lnTo>
                <a:lnTo>
                  <a:pt x="143" y="693"/>
                </a:lnTo>
                <a:lnTo>
                  <a:pt x="107" y="675"/>
                </a:lnTo>
                <a:lnTo>
                  <a:pt x="75" y="652"/>
                </a:lnTo>
                <a:lnTo>
                  <a:pt x="49" y="624"/>
                </a:lnTo>
                <a:lnTo>
                  <a:pt x="27" y="593"/>
                </a:lnTo>
                <a:lnTo>
                  <a:pt x="12" y="557"/>
                </a:lnTo>
                <a:lnTo>
                  <a:pt x="3" y="515"/>
                </a:lnTo>
                <a:lnTo>
                  <a:pt x="0" y="469"/>
                </a:lnTo>
                <a:lnTo>
                  <a:pt x="3" y="419"/>
                </a:lnTo>
                <a:lnTo>
                  <a:pt x="12" y="362"/>
                </a:lnTo>
                <a:lnTo>
                  <a:pt x="27" y="305"/>
                </a:lnTo>
                <a:lnTo>
                  <a:pt x="49" y="253"/>
                </a:lnTo>
                <a:lnTo>
                  <a:pt x="76" y="204"/>
                </a:lnTo>
                <a:lnTo>
                  <a:pt x="111" y="160"/>
                </a:lnTo>
                <a:lnTo>
                  <a:pt x="149" y="120"/>
                </a:lnTo>
                <a:lnTo>
                  <a:pt x="195" y="84"/>
                </a:lnTo>
                <a:lnTo>
                  <a:pt x="245" y="55"/>
                </a:lnTo>
                <a:lnTo>
                  <a:pt x="300" y="32"/>
                </a:lnTo>
                <a:lnTo>
                  <a:pt x="360" y="14"/>
                </a:lnTo>
                <a:lnTo>
                  <a:pt x="424" y="3"/>
                </a:lnTo>
                <a:lnTo>
                  <a:pt x="492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 w="0">
            <a:noFill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6" name="Freeform 7"/>
          <p:cNvSpPr>
            <a:spLocks noEditPoints="1"/>
          </p:cNvSpPr>
          <p:nvPr userDrawn="1"/>
        </p:nvSpPr>
        <p:spPr bwMode="auto">
          <a:xfrm>
            <a:off x="3383197" y="3803614"/>
            <a:ext cx="3778016" cy="655674"/>
          </a:xfrm>
          <a:custGeom>
            <a:avLst/>
            <a:gdLst>
              <a:gd name="T0" fmla="*/ 2172 w 3199"/>
              <a:gd name="T1" fmla="*/ 322 h 555"/>
              <a:gd name="T2" fmla="*/ 2187 w 3199"/>
              <a:gd name="T3" fmla="*/ 397 h 555"/>
              <a:gd name="T4" fmla="*/ 2309 w 3199"/>
              <a:gd name="T5" fmla="*/ 450 h 555"/>
              <a:gd name="T6" fmla="*/ 2463 w 3199"/>
              <a:gd name="T7" fmla="*/ 382 h 555"/>
              <a:gd name="T8" fmla="*/ 2774 w 3199"/>
              <a:gd name="T9" fmla="*/ 436 h 555"/>
              <a:gd name="T10" fmla="*/ 2919 w 3199"/>
              <a:gd name="T11" fmla="*/ 443 h 555"/>
              <a:gd name="T12" fmla="*/ 2987 w 3199"/>
              <a:gd name="T13" fmla="*/ 379 h 555"/>
              <a:gd name="T14" fmla="*/ 2901 w 3199"/>
              <a:gd name="T15" fmla="*/ 341 h 555"/>
              <a:gd name="T16" fmla="*/ 1359 w 3199"/>
              <a:gd name="T17" fmla="*/ 120 h 555"/>
              <a:gd name="T18" fmla="*/ 1193 w 3199"/>
              <a:gd name="T19" fmla="*/ 203 h 555"/>
              <a:gd name="T20" fmla="*/ 1167 w 3199"/>
              <a:gd name="T21" fmla="*/ 373 h 555"/>
              <a:gd name="T22" fmla="*/ 1294 w 3199"/>
              <a:gd name="T23" fmla="*/ 436 h 555"/>
              <a:gd name="T24" fmla="*/ 1462 w 3199"/>
              <a:gd name="T25" fmla="*/ 353 h 555"/>
              <a:gd name="T26" fmla="*/ 1488 w 3199"/>
              <a:gd name="T27" fmla="*/ 183 h 555"/>
              <a:gd name="T28" fmla="*/ 1359 w 3199"/>
              <a:gd name="T29" fmla="*/ 120 h 555"/>
              <a:gd name="T30" fmla="*/ 2256 w 3199"/>
              <a:gd name="T31" fmla="*/ 143 h 555"/>
              <a:gd name="T32" fmla="*/ 2196 w 3199"/>
              <a:gd name="T33" fmla="*/ 215 h 555"/>
              <a:gd name="T34" fmla="*/ 2515 w 3199"/>
              <a:gd name="T35" fmla="*/ 212 h 555"/>
              <a:gd name="T36" fmla="*/ 2480 w 3199"/>
              <a:gd name="T37" fmla="*/ 138 h 555"/>
              <a:gd name="T38" fmla="*/ 1385 w 3199"/>
              <a:gd name="T39" fmla="*/ 0 h 555"/>
              <a:gd name="T40" fmla="*/ 1562 w 3199"/>
              <a:gd name="T41" fmla="*/ 20 h 555"/>
              <a:gd name="T42" fmla="*/ 2160 w 3199"/>
              <a:gd name="T43" fmla="*/ 57 h 555"/>
              <a:gd name="T44" fmla="*/ 2405 w 3199"/>
              <a:gd name="T45" fmla="*/ 0 h 555"/>
              <a:gd name="T46" fmla="*/ 2603 w 3199"/>
              <a:gd name="T47" fmla="*/ 51 h 555"/>
              <a:gd name="T48" fmla="*/ 2734 w 3199"/>
              <a:gd name="T49" fmla="*/ 34 h 555"/>
              <a:gd name="T50" fmla="*/ 2931 w 3199"/>
              <a:gd name="T51" fmla="*/ 0 h 555"/>
              <a:gd name="T52" fmla="*/ 3135 w 3199"/>
              <a:gd name="T53" fmla="*/ 37 h 555"/>
              <a:gd name="T54" fmla="*/ 3198 w 3199"/>
              <a:gd name="T55" fmla="*/ 129 h 555"/>
              <a:gd name="T56" fmla="*/ 3003 w 3199"/>
              <a:gd name="T57" fmla="*/ 138 h 555"/>
              <a:gd name="T58" fmla="*/ 2913 w 3199"/>
              <a:gd name="T59" fmla="*/ 106 h 555"/>
              <a:gd name="T60" fmla="*/ 2823 w 3199"/>
              <a:gd name="T61" fmla="*/ 121 h 555"/>
              <a:gd name="T62" fmla="*/ 2792 w 3199"/>
              <a:gd name="T63" fmla="*/ 183 h 555"/>
              <a:gd name="T64" fmla="*/ 2981 w 3199"/>
              <a:gd name="T65" fmla="*/ 223 h 555"/>
              <a:gd name="T66" fmla="*/ 3157 w 3199"/>
              <a:gd name="T67" fmla="*/ 284 h 555"/>
              <a:gd name="T68" fmla="*/ 3163 w 3199"/>
              <a:gd name="T69" fmla="*/ 416 h 555"/>
              <a:gd name="T70" fmla="*/ 3039 w 3199"/>
              <a:gd name="T71" fmla="*/ 526 h 555"/>
              <a:gd name="T72" fmla="*/ 2856 w 3199"/>
              <a:gd name="T73" fmla="*/ 555 h 555"/>
              <a:gd name="T74" fmla="*/ 2638 w 3199"/>
              <a:gd name="T75" fmla="*/ 526 h 555"/>
              <a:gd name="T76" fmla="*/ 2487 w 3199"/>
              <a:gd name="T77" fmla="*/ 517 h 555"/>
              <a:gd name="T78" fmla="*/ 2239 w 3199"/>
              <a:gd name="T79" fmla="*/ 554 h 555"/>
              <a:gd name="T80" fmla="*/ 2059 w 3199"/>
              <a:gd name="T81" fmla="*/ 491 h 555"/>
              <a:gd name="T82" fmla="*/ 2000 w 3199"/>
              <a:gd name="T83" fmla="*/ 330 h 555"/>
              <a:gd name="T84" fmla="*/ 1587 w 3199"/>
              <a:gd name="T85" fmla="*/ 445 h 555"/>
              <a:gd name="T86" fmla="*/ 1378 w 3199"/>
              <a:gd name="T87" fmla="*/ 548 h 555"/>
              <a:gd name="T88" fmla="*/ 1125 w 3199"/>
              <a:gd name="T89" fmla="*/ 537 h 555"/>
              <a:gd name="T90" fmla="*/ 991 w 3199"/>
              <a:gd name="T91" fmla="*/ 417 h 555"/>
              <a:gd name="T92" fmla="*/ 863 w 3199"/>
              <a:gd name="T93" fmla="*/ 183 h 555"/>
              <a:gd name="T94" fmla="*/ 797 w 3199"/>
              <a:gd name="T95" fmla="*/ 138 h 555"/>
              <a:gd name="T96" fmla="*/ 670 w 3199"/>
              <a:gd name="T97" fmla="*/ 175 h 555"/>
              <a:gd name="T98" fmla="*/ 399 w 3199"/>
              <a:gd name="T99" fmla="*/ 535 h 555"/>
              <a:gd name="T100" fmla="*/ 445 w 3199"/>
              <a:gd name="T101" fmla="*/ 155 h 555"/>
              <a:gd name="T102" fmla="*/ 350 w 3199"/>
              <a:gd name="T103" fmla="*/ 140 h 555"/>
              <a:gd name="T104" fmla="*/ 238 w 3199"/>
              <a:gd name="T105" fmla="*/ 224 h 555"/>
              <a:gd name="T106" fmla="*/ 271 w 3199"/>
              <a:gd name="T107" fmla="*/ 20 h 555"/>
              <a:gd name="T108" fmla="*/ 349 w 3199"/>
              <a:gd name="T109" fmla="*/ 34 h 555"/>
              <a:gd name="T110" fmla="*/ 558 w 3199"/>
              <a:gd name="T111" fmla="*/ 16 h 555"/>
              <a:gd name="T112" fmla="*/ 642 w 3199"/>
              <a:gd name="T113" fmla="*/ 103 h 555"/>
              <a:gd name="T114" fmla="*/ 873 w 3199"/>
              <a:gd name="T115" fmla="*/ 6 h 555"/>
              <a:gd name="T116" fmla="*/ 1004 w 3199"/>
              <a:gd name="T117" fmla="*/ 45 h 555"/>
              <a:gd name="T118" fmla="*/ 1074 w 3199"/>
              <a:gd name="T119" fmla="*/ 109 h 555"/>
              <a:gd name="T120" fmla="*/ 1280 w 3199"/>
              <a:gd name="T121" fmla="*/ 9 h 55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199"/>
              <a:gd name="T184" fmla="*/ 0 h 555"/>
              <a:gd name="T185" fmla="*/ 3199 w 3199"/>
              <a:gd name="T186" fmla="*/ 555 h 55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199" h="555">
                <a:moveTo>
                  <a:pt x="2672" y="293"/>
                </a:moveTo>
                <a:lnTo>
                  <a:pt x="2670" y="301"/>
                </a:lnTo>
                <a:lnTo>
                  <a:pt x="2669" y="307"/>
                </a:lnTo>
                <a:lnTo>
                  <a:pt x="2666" y="322"/>
                </a:lnTo>
                <a:lnTo>
                  <a:pt x="2172" y="322"/>
                </a:lnTo>
                <a:lnTo>
                  <a:pt x="2172" y="325"/>
                </a:lnTo>
                <a:lnTo>
                  <a:pt x="2170" y="342"/>
                </a:lnTo>
                <a:lnTo>
                  <a:pt x="2172" y="361"/>
                </a:lnTo>
                <a:lnTo>
                  <a:pt x="2178" y="379"/>
                </a:lnTo>
                <a:lnTo>
                  <a:pt x="2187" y="397"/>
                </a:lnTo>
                <a:lnTo>
                  <a:pt x="2201" y="414"/>
                </a:lnTo>
                <a:lnTo>
                  <a:pt x="2221" y="428"/>
                </a:lnTo>
                <a:lnTo>
                  <a:pt x="2245" y="439"/>
                </a:lnTo>
                <a:lnTo>
                  <a:pt x="2274" y="446"/>
                </a:lnTo>
                <a:lnTo>
                  <a:pt x="2309" y="450"/>
                </a:lnTo>
                <a:lnTo>
                  <a:pt x="2349" y="446"/>
                </a:lnTo>
                <a:lnTo>
                  <a:pt x="2384" y="439"/>
                </a:lnTo>
                <a:lnTo>
                  <a:pt x="2414" y="425"/>
                </a:lnTo>
                <a:lnTo>
                  <a:pt x="2442" y="407"/>
                </a:lnTo>
                <a:lnTo>
                  <a:pt x="2463" y="382"/>
                </a:lnTo>
                <a:lnTo>
                  <a:pt x="2742" y="382"/>
                </a:lnTo>
                <a:lnTo>
                  <a:pt x="2744" y="399"/>
                </a:lnTo>
                <a:lnTo>
                  <a:pt x="2750" y="413"/>
                </a:lnTo>
                <a:lnTo>
                  <a:pt x="2760" y="425"/>
                </a:lnTo>
                <a:lnTo>
                  <a:pt x="2774" y="436"/>
                </a:lnTo>
                <a:lnTo>
                  <a:pt x="2794" y="443"/>
                </a:lnTo>
                <a:lnTo>
                  <a:pt x="2820" y="448"/>
                </a:lnTo>
                <a:lnTo>
                  <a:pt x="2852" y="450"/>
                </a:lnTo>
                <a:lnTo>
                  <a:pt x="2888" y="448"/>
                </a:lnTo>
                <a:lnTo>
                  <a:pt x="2919" y="443"/>
                </a:lnTo>
                <a:lnTo>
                  <a:pt x="2945" y="436"/>
                </a:lnTo>
                <a:lnTo>
                  <a:pt x="2965" y="425"/>
                </a:lnTo>
                <a:lnTo>
                  <a:pt x="2978" y="410"/>
                </a:lnTo>
                <a:lnTo>
                  <a:pt x="2986" y="393"/>
                </a:lnTo>
                <a:lnTo>
                  <a:pt x="2987" y="379"/>
                </a:lnTo>
                <a:lnTo>
                  <a:pt x="2984" y="370"/>
                </a:lnTo>
                <a:lnTo>
                  <a:pt x="2975" y="361"/>
                </a:lnTo>
                <a:lnTo>
                  <a:pt x="2960" y="353"/>
                </a:lnTo>
                <a:lnTo>
                  <a:pt x="2934" y="347"/>
                </a:lnTo>
                <a:lnTo>
                  <a:pt x="2901" y="341"/>
                </a:lnTo>
                <a:lnTo>
                  <a:pt x="2753" y="321"/>
                </a:lnTo>
                <a:lnTo>
                  <a:pt x="2722" y="315"/>
                </a:lnTo>
                <a:lnTo>
                  <a:pt x="2695" y="305"/>
                </a:lnTo>
                <a:lnTo>
                  <a:pt x="2672" y="293"/>
                </a:lnTo>
                <a:close/>
                <a:moveTo>
                  <a:pt x="1359" y="120"/>
                </a:moveTo>
                <a:lnTo>
                  <a:pt x="1317" y="123"/>
                </a:lnTo>
                <a:lnTo>
                  <a:pt x="1279" y="134"/>
                </a:lnTo>
                <a:lnTo>
                  <a:pt x="1245" y="151"/>
                </a:lnTo>
                <a:lnTo>
                  <a:pt x="1216" y="174"/>
                </a:lnTo>
                <a:lnTo>
                  <a:pt x="1193" y="203"/>
                </a:lnTo>
                <a:lnTo>
                  <a:pt x="1175" y="238"/>
                </a:lnTo>
                <a:lnTo>
                  <a:pt x="1163" y="278"/>
                </a:lnTo>
                <a:lnTo>
                  <a:pt x="1158" y="313"/>
                </a:lnTo>
                <a:lnTo>
                  <a:pt x="1160" y="345"/>
                </a:lnTo>
                <a:lnTo>
                  <a:pt x="1167" y="373"/>
                </a:lnTo>
                <a:lnTo>
                  <a:pt x="1181" y="394"/>
                </a:lnTo>
                <a:lnTo>
                  <a:pt x="1201" y="413"/>
                </a:lnTo>
                <a:lnTo>
                  <a:pt x="1225" y="425"/>
                </a:lnTo>
                <a:lnTo>
                  <a:pt x="1257" y="433"/>
                </a:lnTo>
                <a:lnTo>
                  <a:pt x="1294" y="436"/>
                </a:lnTo>
                <a:lnTo>
                  <a:pt x="1337" y="433"/>
                </a:lnTo>
                <a:lnTo>
                  <a:pt x="1375" y="422"/>
                </a:lnTo>
                <a:lnTo>
                  <a:pt x="1408" y="405"/>
                </a:lnTo>
                <a:lnTo>
                  <a:pt x="1437" y="382"/>
                </a:lnTo>
                <a:lnTo>
                  <a:pt x="1462" y="353"/>
                </a:lnTo>
                <a:lnTo>
                  <a:pt x="1480" y="318"/>
                </a:lnTo>
                <a:lnTo>
                  <a:pt x="1492" y="278"/>
                </a:lnTo>
                <a:lnTo>
                  <a:pt x="1497" y="243"/>
                </a:lnTo>
                <a:lnTo>
                  <a:pt x="1495" y="210"/>
                </a:lnTo>
                <a:lnTo>
                  <a:pt x="1488" y="183"/>
                </a:lnTo>
                <a:lnTo>
                  <a:pt x="1474" y="161"/>
                </a:lnTo>
                <a:lnTo>
                  <a:pt x="1454" y="143"/>
                </a:lnTo>
                <a:lnTo>
                  <a:pt x="1428" y="131"/>
                </a:lnTo>
                <a:lnTo>
                  <a:pt x="1396" y="123"/>
                </a:lnTo>
                <a:lnTo>
                  <a:pt x="1359" y="120"/>
                </a:lnTo>
                <a:close/>
                <a:moveTo>
                  <a:pt x="2378" y="106"/>
                </a:moveTo>
                <a:lnTo>
                  <a:pt x="2341" y="109"/>
                </a:lnTo>
                <a:lnTo>
                  <a:pt x="2308" y="117"/>
                </a:lnTo>
                <a:lnTo>
                  <a:pt x="2280" y="129"/>
                </a:lnTo>
                <a:lnTo>
                  <a:pt x="2256" y="143"/>
                </a:lnTo>
                <a:lnTo>
                  <a:pt x="2237" y="158"/>
                </a:lnTo>
                <a:lnTo>
                  <a:pt x="2221" y="175"/>
                </a:lnTo>
                <a:lnTo>
                  <a:pt x="2210" y="190"/>
                </a:lnTo>
                <a:lnTo>
                  <a:pt x="2201" y="204"/>
                </a:lnTo>
                <a:lnTo>
                  <a:pt x="2196" y="215"/>
                </a:lnTo>
                <a:lnTo>
                  <a:pt x="2193" y="221"/>
                </a:lnTo>
                <a:lnTo>
                  <a:pt x="2193" y="223"/>
                </a:lnTo>
                <a:lnTo>
                  <a:pt x="2512" y="223"/>
                </a:lnTo>
                <a:lnTo>
                  <a:pt x="2513" y="221"/>
                </a:lnTo>
                <a:lnTo>
                  <a:pt x="2515" y="212"/>
                </a:lnTo>
                <a:lnTo>
                  <a:pt x="2513" y="198"/>
                </a:lnTo>
                <a:lnTo>
                  <a:pt x="2510" y="184"/>
                </a:lnTo>
                <a:lnTo>
                  <a:pt x="2504" y="169"/>
                </a:lnTo>
                <a:lnTo>
                  <a:pt x="2494" y="154"/>
                </a:lnTo>
                <a:lnTo>
                  <a:pt x="2480" y="138"/>
                </a:lnTo>
                <a:lnTo>
                  <a:pt x="2463" y="126"/>
                </a:lnTo>
                <a:lnTo>
                  <a:pt x="2440" y="115"/>
                </a:lnTo>
                <a:lnTo>
                  <a:pt x="2411" y="109"/>
                </a:lnTo>
                <a:lnTo>
                  <a:pt x="2378" y="106"/>
                </a:lnTo>
                <a:close/>
                <a:moveTo>
                  <a:pt x="1385" y="0"/>
                </a:moveTo>
                <a:lnTo>
                  <a:pt x="1439" y="3"/>
                </a:lnTo>
                <a:lnTo>
                  <a:pt x="1488" y="14"/>
                </a:lnTo>
                <a:lnTo>
                  <a:pt x="1532" y="29"/>
                </a:lnTo>
                <a:lnTo>
                  <a:pt x="1570" y="51"/>
                </a:lnTo>
                <a:lnTo>
                  <a:pt x="1562" y="20"/>
                </a:lnTo>
                <a:lnTo>
                  <a:pt x="1754" y="20"/>
                </a:lnTo>
                <a:lnTo>
                  <a:pt x="1803" y="382"/>
                </a:lnTo>
                <a:lnTo>
                  <a:pt x="2004" y="20"/>
                </a:lnTo>
                <a:lnTo>
                  <a:pt x="2181" y="20"/>
                </a:lnTo>
                <a:lnTo>
                  <a:pt x="2160" y="57"/>
                </a:lnTo>
                <a:lnTo>
                  <a:pt x="2202" y="37"/>
                </a:lnTo>
                <a:lnTo>
                  <a:pt x="2248" y="20"/>
                </a:lnTo>
                <a:lnTo>
                  <a:pt x="2297" y="9"/>
                </a:lnTo>
                <a:lnTo>
                  <a:pt x="2350" y="2"/>
                </a:lnTo>
                <a:lnTo>
                  <a:pt x="2405" y="0"/>
                </a:lnTo>
                <a:lnTo>
                  <a:pt x="2455" y="2"/>
                </a:lnTo>
                <a:lnTo>
                  <a:pt x="2500" y="9"/>
                </a:lnTo>
                <a:lnTo>
                  <a:pt x="2539" y="19"/>
                </a:lnTo>
                <a:lnTo>
                  <a:pt x="2574" y="34"/>
                </a:lnTo>
                <a:lnTo>
                  <a:pt x="2603" y="51"/>
                </a:lnTo>
                <a:lnTo>
                  <a:pt x="2628" y="74"/>
                </a:lnTo>
                <a:lnTo>
                  <a:pt x="2648" y="98"/>
                </a:lnTo>
                <a:lnTo>
                  <a:pt x="2672" y="72"/>
                </a:lnTo>
                <a:lnTo>
                  <a:pt x="2701" y="51"/>
                </a:lnTo>
                <a:lnTo>
                  <a:pt x="2734" y="34"/>
                </a:lnTo>
                <a:lnTo>
                  <a:pt x="2769" y="20"/>
                </a:lnTo>
                <a:lnTo>
                  <a:pt x="2809" y="11"/>
                </a:lnTo>
                <a:lnTo>
                  <a:pt x="2849" y="5"/>
                </a:lnTo>
                <a:lnTo>
                  <a:pt x="2890" y="2"/>
                </a:lnTo>
                <a:lnTo>
                  <a:pt x="2931" y="0"/>
                </a:lnTo>
                <a:lnTo>
                  <a:pt x="2986" y="2"/>
                </a:lnTo>
                <a:lnTo>
                  <a:pt x="3033" y="6"/>
                </a:lnTo>
                <a:lnTo>
                  <a:pt x="3074" y="14"/>
                </a:lnTo>
                <a:lnTo>
                  <a:pt x="3108" y="25"/>
                </a:lnTo>
                <a:lnTo>
                  <a:pt x="3135" y="37"/>
                </a:lnTo>
                <a:lnTo>
                  <a:pt x="3157" y="51"/>
                </a:lnTo>
                <a:lnTo>
                  <a:pt x="3173" y="68"/>
                </a:lnTo>
                <a:lnTo>
                  <a:pt x="3186" y="86"/>
                </a:lnTo>
                <a:lnTo>
                  <a:pt x="3193" y="108"/>
                </a:lnTo>
                <a:lnTo>
                  <a:pt x="3198" y="129"/>
                </a:lnTo>
                <a:lnTo>
                  <a:pt x="3199" y="152"/>
                </a:lnTo>
                <a:lnTo>
                  <a:pt x="3198" y="175"/>
                </a:lnTo>
                <a:lnTo>
                  <a:pt x="3012" y="175"/>
                </a:lnTo>
                <a:lnTo>
                  <a:pt x="3010" y="154"/>
                </a:lnTo>
                <a:lnTo>
                  <a:pt x="3003" y="138"/>
                </a:lnTo>
                <a:lnTo>
                  <a:pt x="2989" y="126"/>
                </a:lnTo>
                <a:lnTo>
                  <a:pt x="2974" y="117"/>
                </a:lnTo>
                <a:lnTo>
                  <a:pt x="2954" y="111"/>
                </a:lnTo>
                <a:lnTo>
                  <a:pt x="2934" y="108"/>
                </a:lnTo>
                <a:lnTo>
                  <a:pt x="2913" y="106"/>
                </a:lnTo>
                <a:lnTo>
                  <a:pt x="2896" y="106"/>
                </a:lnTo>
                <a:lnTo>
                  <a:pt x="2876" y="108"/>
                </a:lnTo>
                <a:lnTo>
                  <a:pt x="2858" y="111"/>
                </a:lnTo>
                <a:lnTo>
                  <a:pt x="2840" y="115"/>
                </a:lnTo>
                <a:lnTo>
                  <a:pt x="2823" y="121"/>
                </a:lnTo>
                <a:lnTo>
                  <a:pt x="2809" y="131"/>
                </a:lnTo>
                <a:lnTo>
                  <a:pt x="2798" y="144"/>
                </a:lnTo>
                <a:lnTo>
                  <a:pt x="2792" y="161"/>
                </a:lnTo>
                <a:lnTo>
                  <a:pt x="2791" y="174"/>
                </a:lnTo>
                <a:lnTo>
                  <a:pt x="2792" y="183"/>
                </a:lnTo>
                <a:lnTo>
                  <a:pt x="2800" y="192"/>
                </a:lnTo>
                <a:lnTo>
                  <a:pt x="2815" y="198"/>
                </a:lnTo>
                <a:lnTo>
                  <a:pt x="2837" y="204"/>
                </a:lnTo>
                <a:lnTo>
                  <a:pt x="2867" y="209"/>
                </a:lnTo>
                <a:lnTo>
                  <a:pt x="2981" y="223"/>
                </a:lnTo>
                <a:lnTo>
                  <a:pt x="3032" y="230"/>
                </a:lnTo>
                <a:lnTo>
                  <a:pt x="3074" y="239"/>
                </a:lnTo>
                <a:lnTo>
                  <a:pt x="3109" y="252"/>
                </a:lnTo>
                <a:lnTo>
                  <a:pt x="3137" y="266"/>
                </a:lnTo>
                <a:lnTo>
                  <a:pt x="3157" y="284"/>
                </a:lnTo>
                <a:lnTo>
                  <a:pt x="3169" y="304"/>
                </a:lnTo>
                <a:lnTo>
                  <a:pt x="3176" y="327"/>
                </a:lnTo>
                <a:lnTo>
                  <a:pt x="3178" y="353"/>
                </a:lnTo>
                <a:lnTo>
                  <a:pt x="3173" y="381"/>
                </a:lnTo>
                <a:lnTo>
                  <a:pt x="3163" y="416"/>
                </a:lnTo>
                <a:lnTo>
                  <a:pt x="3146" y="446"/>
                </a:lnTo>
                <a:lnTo>
                  <a:pt x="3125" y="473"/>
                </a:lnTo>
                <a:lnTo>
                  <a:pt x="3100" y="494"/>
                </a:lnTo>
                <a:lnTo>
                  <a:pt x="3071" y="511"/>
                </a:lnTo>
                <a:lnTo>
                  <a:pt x="3039" y="526"/>
                </a:lnTo>
                <a:lnTo>
                  <a:pt x="3006" y="537"/>
                </a:lnTo>
                <a:lnTo>
                  <a:pt x="2969" y="545"/>
                </a:lnTo>
                <a:lnTo>
                  <a:pt x="2933" y="549"/>
                </a:lnTo>
                <a:lnTo>
                  <a:pt x="2894" y="554"/>
                </a:lnTo>
                <a:lnTo>
                  <a:pt x="2856" y="555"/>
                </a:lnTo>
                <a:lnTo>
                  <a:pt x="2820" y="555"/>
                </a:lnTo>
                <a:lnTo>
                  <a:pt x="2765" y="554"/>
                </a:lnTo>
                <a:lnTo>
                  <a:pt x="2716" y="548"/>
                </a:lnTo>
                <a:lnTo>
                  <a:pt x="2673" y="540"/>
                </a:lnTo>
                <a:lnTo>
                  <a:pt x="2638" y="526"/>
                </a:lnTo>
                <a:lnTo>
                  <a:pt x="2609" y="511"/>
                </a:lnTo>
                <a:lnTo>
                  <a:pt x="2587" y="491"/>
                </a:lnTo>
                <a:lnTo>
                  <a:pt x="2570" y="468"/>
                </a:lnTo>
                <a:lnTo>
                  <a:pt x="2530" y="496"/>
                </a:lnTo>
                <a:lnTo>
                  <a:pt x="2487" y="517"/>
                </a:lnTo>
                <a:lnTo>
                  <a:pt x="2443" y="534"/>
                </a:lnTo>
                <a:lnTo>
                  <a:pt x="2394" y="546"/>
                </a:lnTo>
                <a:lnTo>
                  <a:pt x="2343" y="552"/>
                </a:lnTo>
                <a:lnTo>
                  <a:pt x="2288" y="555"/>
                </a:lnTo>
                <a:lnTo>
                  <a:pt x="2239" y="554"/>
                </a:lnTo>
                <a:lnTo>
                  <a:pt x="2195" y="548"/>
                </a:lnTo>
                <a:lnTo>
                  <a:pt x="2155" y="540"/>
                </a:lnTo>
                <a:lnTo>
                  <a:pt x="2119" y="528"/>
                </a:lnTo>
                <a:lnTo>
                  <a:pt x="2087" y="511"/>
                </a:lnTo>
                <a:lnTo>
                  <a:pt x="2059" y="491"/>
                </a:lnTo>
                <a:lnTo>
                  <a:pt x="2036" y="466"/>
                </a:lnTo>
                <a:lnTo>
                  <a:pt x="2018" y="439"/>
                </a:lnTo>
                <a:lnTo>
                  <a:pt x="2007" y="407"/>
                </a:lnTo>
                <a:lnTo>
                  <a:pt x="2000" y="370"/>
                </a:lnTo>
                <a:lnTo>
                  <a:pt x="2000" y="330"/>
                </a:lnTo>
                <a:lnTo>
                  <a:pt x="1879" y="535"/>
                </a:lnTo>
                <a:lnTo>
                  <a:pt x="1675" y="535"/>
                </a:lnTo>
                <a:lnTo>
                  <a:pt x="1638" y="368"/>
                </a:lnTo>
                <a:lnTo>
                  <a:pt x="1616" y="410"/>
                </a:lnTo>
                <a:lnTo>
                  <a:pt x="1587" y="445"/>
                </a:lnTo>
                <a:lnTo>
                  <a:pt x="1553" y="476"/>
                </a:lnTo>
                <a:lnTo>
                  <a:pt x="1515" y="502"/>
                </a:lnTo>
                <a:lnTo>
                  <a:pt x="1472" y="522"/>
                </a:lnTo>
                <a:lnTo>
                  <a:pt x="1427" y="537"/>
                </a:lnTo>
                <a:lnTo>
                  <a:pt x="1378" y="548"/>
                </a:lnTo>
                <a:lnTo>
                  <a:pt x="1324" y="554"/>
                </a:lnTo>
                <a:lnTo>
                  <a:pt x="1268" y="555"/>
                </a:lnTo>
                <a:lnTo>
                  <a:pt x="1216" y="554"/>
                </a:lnTo>
                <a:lnTo>
                  <a:pt x="1167" y="548"/>
                </a:lnTo>
                <a:lnTo>
                  <a:pt x="1125" y="537"/>
                </a:lnTo>
                <a:lnTo>
                  <a:pt x="1087" y="522"/>
                </a:lnTo>
                <a:lnTo>
                  <a:pt x="1055" y="503"/>
                </a:lnTo>
                <a:lnTo>
                  <a:pt x="1027" y="479"/>
                </a:lnTo>
                <a:lnTo>
                  <a:pt x="1006" y="451"/>
                </a:lnTo>
                <a:lnTo>
                  <a:pt x="991" y="417"/>
                </a:lnTo>
                <a:lnTo>
                  <a:pt x="966" y="535"/>
                </a:lnTo>
                <a:lnTo>
                  <a:pt x="797" y="535"/>
                </a:lnTo>
                <a:lnTo>
                  <a:pt x="863" y="226"/>
                </a:lnTo>
                <a:lnTo>
                  <a:pt x="866" y="203"/>
                </a:lnTo>
                <a:lnTo>
                  <a:pt x="863" y="183"/>
                </a:lnTo>
                <a:lnTo>
                  <a:pt x="855" y="167"/>
                </a:lnTo>
                <a:lnTo>
                  <a:pt x="844" y="155"/>
                </a:lnTo>
                <a:lnTo>
                  <a:pt x="831" y="146"/>
                </a:lnTo>
                <a:lnTo>
                  <a:pt x="815" y="141"/>
                </a:lnTo>
                <a:lnTo>
                  <a:pt x="797" y="138"/>
                </a:lnTo>
                <a:lnTo>
                  <a:pt x="779" y="137"/>
                </a:lnTo>
                <a:lnTo>
                  <a:pt x="750" y="140"/>
                </a:lnTo>
                <a:lnTo>
                  <a:pt x="721" y="146"/>
                </a:lnTo>
                <a:lnTo>
                  <a:pt x="695" y="158"/>
                </a:lnTo>
                <a:lnTo>
                  <a:pt x="670" y="175"/>
                </a:lnTo>
                <a:lnTo>
                  <a:pt x="652" y="197"/>
                </a:lnTo>
                <a:lnTo>
                  <a:pt x="637" y="224"/>
                </a:lnTo>
                <a:lnTo>
                  <a:pt x="626" y="256"/>
                </a:lnTo>
                <a:lnTo>
                  <a:pt x="567" y="535"/>
                </a:lnTo>
                <a:lnTo>
                  <a:pt x="399" y="535"/>
                </a:lnTo>
                <a:lnTo>
                  <a:pt x="465" y="226"/>
                </a:lnTo>
                <a:lnTo>
                  <a:pt x="466" y="203"/>
                </a:lnTo>
                <a:lnTo>
                  <a:pt x="465" y="183"/>
                </a:lnTo>
                <a:lnTo>
                  <a:pt x="457" y="167"/>
                </a:lnTo>
                <a:lnTo>
                  <a:pt x="445" y="155"/>
                </a:lnTo>
                <a:lnTo>
                  <a:pt x="431" y="146"/>
                </a:lnTo>
                <a:lnTo>
                  <a:pt x="416" y="141"/>
                </a:lnTo>
                <a:lnTo>
                  <a:pt x="399" y="138"/>
                </a:lnTo>
                <a:lnTo>
                  <a:pt x="381" y="137"/>
                </a:lnTo>
                <a:lnTo>
                  <a:pt x="350" y="140"/>
                </a:lnTo>
                <a:lnTo>
                  <a:pt x="321" y="146"/>
                </a:lnTo>
                <a:lnTo>
                  <a:pt x="295" y="158"/>
                </a:lnTo>
                <a:lnTo>
                  <a:pt x="273" y="175"/>
                </a:lnTo>
                <a:lnTo>
                  <a:pt x="253" y="197"/>
                </a:lnTo>
                <a:lnTo>
                  <a:pt x="238" y="224"/>
                </a:lnTo>
                <a:lnTo>
                  <a:pt x="227" y="256"/>
                </a:lnTo>
                <a:lnTo>
                  <a:pt x="167" y="535"/>
                </a:lnTo>
                <a:lnTo>
                  <a:pt x="0" y="535"/>
                </a:lnTo>
                <a:lnTo>
                  <a:pt x="110" y="20"/>
                </a:lnTo>
                <a:lnTo>
                  <a:pt x="271" y="20"/>
                </a:lnTo>
                <a:lnTo>
                  <a:pt x="256" y="95"/>
                </a:lnTo>
                <a:lnTo>
                  <a:pt x="257" y="95"/>
                </a:lnTo>
                <a:lnTo>
                  <a:pt x="282" y="74"/>
                </a:lnTo>
                <a:lnTo>
                  <a:pt x="312" y="54"/>
                </a:lnTo>
                <a:lnTo>
                  <a:pt x="349" y="34"/>
                </a:lnTo>
                <a:lnTo>
                  <a:pt x="392" y="20"/>
                </a:lnTo>
                <a:lnTo>
                  <a:pt x="437" y="9"/>
                </a:lnTo>
                <a:lnTo>
                  <a:pt x="486" y="6"/>
                </a:lnTo>
                <a:lnTo>
                  <a:pt x="524" y="8"/>
                </a:lnTo>
                <a:lnTo>
                  <a:pt x="558" y="16"/>
                </a:lnTo>
                <a:lnTo>
                  <a:pt x="584" y="26"/>
                </a:lnTo>
                <a:lnTo>
                  <a:pt x="605" y="40"/>
                </a:lnTo>
                <a:lnTo>
                  <a:pt x="622" y="59"/>
                </a:lnTo>
                <a:lnTo>
                  <a:pt x="634" y="80"/>
                </a:lnTo>
                <a:lnTo>
                  <a:pt x="642" y="103"/>
                </a:lnTo>
                <a:lnTo>
                  <a:pt x="680" y="69"/>
                </a:lnTo>
                <a:lnTo>
                  <a:pt x="722" y="43"/>
                </a:lnTo>
                <a:lnTo>
                  <a:pt x="770" y="23"/>
                </a:lnTo>
                <a:lnTo>
                  <a:pt x="820" y="11"/>
                </a:lnTo>
                <a:lnTo>
                  <a:pt x="873" y="6"/>
                </a:lnTo>
                <a:lnTo>
                  <a:pt x="904" y="8"/>
                </a:lnTo>
                <a:lnTo>
                  <a:pt x="933" y="13"/>
                </a:lnTo>
                <a:lnTo>
                  <a:pt x="960" y="19"/>
                </a:lnTo>
                <a:lnTo>
                  <a:pt x="984" y="29"/>
                </a:lnTo>
                <a:lnTo>
                  <a:pt x="1004" y="45"/>
                </a:lnTo>
                <a:lnTo>
                  <a:pt x="1023" y="63"/>
                </a:lnTo>
                <a:lnTo>
                  <a:pt x="1035" y="86"/>
                </a:lnTo>
                <a:lnTo>
                  <a:pt x="1042" y="112"/>
                </a:lnTo>
                <a:lnTo>
                  <a:pt x="1045" y="144"/>
                </a:lnTo>
                <a:lnTo>
                  <a:pt x="1074" y="109"/>
                </a:lnTo>
                <a:lnTo>
                  <a:pt x="1108" y="80"/>
                </a:lnTo>
                <a:lnTo>
                  <a:pt x="1145" y="55"/>
                </a:lnTo>
                <a:lnTo>
                  <a:pt x="1186" y="36"/>
                </a:lnTo>
                <a:lnTo>
                  <a:pt x="1231" y="20"/>
                </a:lnTo>
                <a:lnTo>
                  <a:pt x="1280" y="9"/>
                </a:lnTo>
                <a:lnTo>
                  <a:pt x="1331" y="2"/>
                </a:lnTo>
                <a:lnTo>
                  <a:pt x="1385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 w="0">
            <a:noFill/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" name="Text Box 6"/>
          <p:cNvSpPr txBox="1">
            <a:spLocks noChangeArrowheads="1"/>
          </p:cNvSpPr>
          <p:nvPr userDrawn="1"/>
        </p:nvSpPr>
        <p:spPr bwMode="gray">
          <a:xfrm>
            <a:off x="7056438" y="6427788"/>
            <a:ext cx="1949450" cy="3381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8000" rIns="1800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www.gw-world.com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8887C-1248-45A5-BA87-2348B49D8D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: Titelfolie mit Bildle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5588" cy="6858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V="1">
            <a:off x="3055938" y="4179888"/>
            <a:ext cx="60896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962275" y="2852611"/>
            <a:ext cx="59626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4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Willkommen in der</a:t>
            </a:r>
            <a:br>
              <a:rPr lang="de-DE" sz="4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de-DE" sz="4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ORANGEN Welt</a:t>
            </a:r>
            <a:endParaRPr lang="de-AT" sz="40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55354" y="4179188"/>
            <a:ext cx="5182806" cy="6122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grpSp>
        <p:nvGrpSpPr>
          <p:cNvPr id="2" name="Gruppieren 7"/>
          <p:cNvGrpSpPr/>
          <p:nvPr userDrawn="1"/>
        </p:nvGrpSpPr>
        <p:grpSpPr>
          <a:xfrm>
            <a:off x="-9526" y="4983703"/>
            <a:ext cx="9153527" cy="1017047"/>
            <a:chOff x="-9526" y="4983703"/>
            <a:chExt cx="9153527" cy="1017047"/>
          </a:xfrm>
        </p:grpSpPr>
        <p:pic>
          <p:nvPicPr>
            <p:cNvPr id="9" name="Picture 1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9526" y="4988989"/>
              <a:ext cx="1836515" cy="1011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 descr="C:\profiles\dme09\Desktop\Unbenannt-2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81638" y="4985291"/>
              <a:ext cx="1865312" cy="1015459"/>
            </a:xfrm>
            <a:prstGeom prst="rect">
              <a:avLst/>
            </a:prstGeom>
            <a:noFill/>
          </p:spPr>
        </p:pic>
        <p:pic>
          <p:nvPicPr>
            <p:cNvPr id="11" name="Picture 17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46951" y="4983703"/>
              <a:ext cx="1797050" cy="1017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 descr="C:\profiles\dme09\Desktop\Unbenannt-3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14513" y="4988989"/>
              <a:ext cx="1875110" cy="1011761"/>
            </a:xfrm>
            <a:prstGeom prst="rect">
              <a:avLst/>
            </a:prstGeom>
            <a:noFill/>
          </p:spPr>
        </p:pic>
        <p:pic>
          <p:nvPicPr>
            <p:cNvPr id="13" name="Picture 2" descr="C:\profiles\dme09\Desktop\Unbenannt-1.pn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16706" y="4985291"/>
              <a:ext cx="1865313" cy="1015459"/>
            </a:xfrm>
            <a:prstGeom prst="rect">
              <a:avLst/>
            </a:prstGeom>
            <a:noFill/>
          </p:spPr>
        </p:pic>
      </p:grpSp>
      <p:pic>
        <p:nvPicPr>
          <p:cNvPr id="14" name="Picture 2" descr="Q:\linksbündig_c_ohne_hg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921600"/>
            <a:ext cx="2591519" cy="41186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5588" cy="6858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V="1">
            <a:off x="3055938" y="4179888"/>
            <a:ext cx="60896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962275" y="2852611"/>
            <a:ext cx="59626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4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Welcome </a:t>
            </a:r>
            <a:r>
              <a:rPr lang="de-DE" sz="4000" b="1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to</a:t>
            </a:r>
            <a:r>
              <a:rPr lang="de-DE" sz="4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de-DE" sz="4000" b="1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the</a:t>
            </a:r>
            <a:br>
              <a:rPr lang="de-DE" sz="4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de-DE" sz="4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ORANGE </a:t>
            </a:r>
            <a:r>
              <a:rPr lang="de-DE" sz="4000" b="1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world</a:t>
            </a:r>
            <a:endParaRPr lang="de-AT" sz="40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55354" y="4179188"/>
            <a:ext cx="5182806" cy="6122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pic>
        <p:nvPicPr>
          <p:cNvPr id="8" name="Picture 2" descr="Q:\linksbündig_c_ohne_h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921600"/>
            <a:ext cx="2591519" cy="41186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: title slide with pictur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5588" cy="6858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V="1">
            <a:off x="3055938" y="4179888"/>
            <a:ext cx="60896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AT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962275" y="2852611"/>
            <a:ext cx="59626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4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Welcome </a:t>
            </a:r>
            <a:r>
              <a:rPr lang="de-DE" sz="4000" b="1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to</a:t>
            </a:r>
            <a:r>
              <a:rPr lang="de-DE" sz="4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de-DE" sz="4000" b="1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the</a:t>
            </a:r>
            <a:br>
              <a:rPr lang="de-DE" sz="4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de-DE" sz="4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ORANGE </a:t>
            </a:r>
            <a:r>
              <a:rPr lang="de-DE" sz="4000" b="1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world</a:t>
            </a:r>
            <a:endParaRPr lang="de-AT" sz="40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55354" y="4179188"/>
            <a:ext cx="5182806" cy="6122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grpSp>
        <p:nvGrpSpPr>
          <p:cNvPr id="2" name="Gruppieren 7"/>
          <p:cNvGrpSpPr/>
          <p:nvPr userDrawn="1"/>
        </p:nvGrpSpPr>
        <p:grpSpPr>
          <a:xfrm>
            <a:off x="-9526" y="4983703"/>
            <a:ext cx="9153527" cy="1017047"/>
            <a:chOff x="-9526" y="4983703"/>
            <a:chExt cx="9153527" cy="1017047"/>
          </a:xfrm>
        </p:grpSpPr>
        <p:pic>
          <p:nvPicPr>
            <p:cNvPr id="9" name="Picture 1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9526" y="4988989"/>
              <a:ext cx="1836515" cy="1011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 descr="C:\profiles\dme09\Desktop\Unbenannt-2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81638" y="4985291"/>
              <a:ext cx="1865312" cy="1015459"/>
            </a:xfrm>
            <a:prstGeom prst="rect">
              <a:avLst/>
            </a:prstGeom>
            <a:noFill/>
          </p:spPr>
        </p:pic>
        <p:pic>
          <p:nvPicPr>
            <p:cNvPr id="11" name="Picture 17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46951" y="4983703"/>
              <a:ext cx="1797050" cy="1017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 descr="C:\profiles\dme09\Desktop\Unbenannt-3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14513" y="4988989"/>
              <a:ext cx="1875110" cy="1011761"/>
            </a:xfrm>
            <a:prstGeom prst="rect">
              <a:avLst/>
            </a:prstGeom>
            <a:noFill/>
          </p:spPr>
        </p:pic>
        <p:pic>
          <p:nvPicPr>
            <p:cNvPr id="13" name="Picture 2" descr="C:\profiles\dme09\Desktop\Unbenannt-1.pn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16706" y="4985291"/>
              <a:ext cx="1865313" cy="1015459"/>
            </a:xfrm>
            <a:prstGeom prst="rect">
              <a:avLst/>
            </a:prstGeom>
            <a:noFill/>
          </p:spPr>
        </p:pic>
      </p:grpSp>
      <p:pic>
        <p:nvPicPr>
          <p:cNvPr id="14" name="Picture 2" descr="Q:\linksbündig_c_ohne_hg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921600"/>
            <a:ext cx="2591519" cy="41186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1124744"/>
            <a:ext cx="9144000" cy="573325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7"/>
          <p:cNvSpPr>
            <a:spLocks noGrp="1"/>
          </p:cNvSpPr>
          <p:nvPr>
            <p:ph type="title"/>
          </p:nvPr>
        </p:nvSpPr>
        <p:spPr>
          <a:xfrm>
            <a:off x="356616" y="137478"/>
            <a:ext cx="5641848" cy="868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48869" y="1591119"/>
            <a:ext cx="6966331" cy="630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FF650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48869" y="2230947"/>
            <a:ext cx="6966331" cy="3950778"/>
          </a:xfrm>
          <a:prstGeom prst="rect">
            <a:avLst/>
          </a:prstGeom>
        </p:spPr>
        <p:txBody>
          <a:bodyPr>
            <a:noAutofit/>
          </a:bodyPr>
          <a:lstStyle>
            <a:lvl1pPr marL="265113" indent="-265113">
              <a:spcAft>
                <a:spcPts val="600"/>
              </a:spcAft>
              <a:buFont typeface="Arial" pitchFamily="34" charset="0"/>
              <a:buChar char="●"/>
              <a:defRPr sz="1600" b="1" baseline="0">
                <a:latin typeface="Arial" pitchFamily="34" charset="0"/>
                <a:cs typeface="Arial" pitchFamily="34" charset="0"/>
              </a:defRPr>
            </a:lvl1pPr>
            <a:lvl2pPr marL="539750" indent="-274638">
              <a:spcAft>
                <a:spcPts val="600"/>
              </a:spcAft>
              <a:buFont typeface="Calibri" pitchFamily="34" charset="0"/>
              <a:buChar char="-"/>
              <a:defRPr sz="1600" b="1">
                <a:latin typeface="Arial" pitchFamily="34" charset="0"/>
                <a:cs typeface="Arial" pitchFamily="34" charset="0"/>
              </a:defRPr>
            </a:lvl2pPr>
            <a:lvl3pPr marL="539750" indent="-92075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‏"/>
              <a:defRPr sz="1600" b="0">
                <a:latin typeface="Arial" pitchFamily="34" charset="0"/>
                <a:cs typeface="Arial" pitchFamily="34" charset="0"/>
              </a:defRPr>
            </a:lvl3pPr>
            <a:lvl4pPr marL="804863" indent="-265113">
              <a:spcAft>
                <a:spcPts val="600"/>
              </a:spcAft>
              <a:buFont typeface="Arial" pitchFamily="34" charset="0"/>
              <a:buChar char="•"/>
              <a:defRPr sz="1600" b="0" baseline="0">
                <a:latin typeface="Arial" pitchFamily="34" charset="0"/>
                <a:cs typeface="Arial" pitchFamily="34" charset="0"/>
              </a:defRPr>
            </a:lvl4pPr>
            <a:lvl5pPr marL="804863" indent="-265113">
              <a:spcAft>
                <a:spcPts val="600"/>
              </a:spcAft>
              <a:buFont typeface="Courier New" pitchFamily="49" charset="0"/>
              <a:buChar char="o"/>
              <a:defRPr sz="1600"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lines, 2 texts,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7"/>
          <p:cNvSpPr>
            <a:spLocks noGrp="1"/>
          </p:cNvSpPr>
          <p:nvPr>
            <p:ph type="title"/>
          </p:nvPr>
        </p:nvSpPr>
        <p:spPr>
          <a:xfrm>
            <a:off x="356616" y="137478"/>
            <a:ext cx="5641848" cy="868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48869" y="2230947"/>
            <a:ext cx="6966331" cy="1664397"/>
          </a:xfrm>
          <a:prstGeom prst="rect">
            <a:avLst/>
          </a:prstGeom>
        </p:spPr>
        <p:txBody>
          <a:bodyPr>
            <a:noAutofit/>
          </a:bodyPr>
          <a:lstStyle>
            <a:lvl1pPr marL="265113" indent="-265113">
              <a:spcAft>
                <a:spcPts val="600"/>
              </a:spcAft>
              <a:buFont typeface="Arial" pitchFamily="34" charset="0"/>
              <a:buChar char="●"/>
              <a:defRPr sz="1600" b="1" baseline="0">
                <a:latin typeface="Arial" pitchFamily="34" charset="0"/>
                <a:cs typeface="Arial" pitchFamily="34" charset="0"/>
              </a:defRPr>
            </a:lvl1pPr>
            <a:lvl2pPr marL="539750" indent="-274638">
              <a:spcAft>
                <a:spcPts val="600"/>
              </a:spcAft>
              <a:buFont typeface="Calibri" pitchFamily="34" charset="0"/>
              <a:buChar char="-"/>
              <a:defRPr sz="1600" b="1">
                <a:latin typeface="Arial" pitchFamily="34" charset="0"/>
                <a:cs typeface="Arial" pitchFamily="34" charset="0"/>
              </a:defRPr>
            </a:lvl2pPr>
            <a:lvl3pPr marL="539750" indent="-92075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‏"/>
              <a:defRPr sz="1600" b="0">
                <a:latin typeface="Arial" pitchFamily="34" charset="0"/>
                <a:cs typeface="Arial" pitchFamily="34" charset="0"/>
              </a:defRPr>
            </a:lvl3pPr>
            <a:lvl4pPr marL="804863" indent="-265113">
              <a:spcAft>
                <a:spcPts val="600"/>
              </a:spcAft>
              <a:buFont typeface="Arial" pitchFamily="34" charset="0"/>
              <a:buChar char="•"/>
              <a:defRPr sz="1600" b="0" baseline="0">
                <a:latin typeface="Arial" pitchFamily="34" charset="0"/>
                <a:cs typeface="Arial" pitchFamily="34" charset="0"/>
              </a:defRPr>
            </a:lvl4pPr>
            <a:lvl5pPr marL="804863" indent="-265113">
              <a:spcAft>
                <a:spcPts val="600"/>
              </a:spcAft>
              <a:buFont typeface="Courier New" pitchFamily="49" charset="0"/>
              <a:buChar char="o"/>
              <a:defRPr sz="1600"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48869" y="1591119"/>
            <a:ext cx="6966331" cy="630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FF650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348869" y="4197096"/>
            <a:ext cx="6966331" cy="630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rgbClr val="FF650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6"/>
          </p:nvPr>
        </p:nvSpPr>
        <p:spPr>
          <a:xfrm>
            <a:off x="347472" y="4837114"/>
            <a:ext cx="6966331" cy="1619758"/>
          </a:xfrm>
          <a:prstGeom prst="rect">
            <a:avLst/>
          </a:prstGeom>
        </p:spPr>
        <p:txBody>
          <a:bodyPr>
            <a:noAutofit/>
          </a:bodyPr>
          <a:lstStyle>
            <a:lvl1pPr marL="265113" indent="-265113">
              <a:spcAft>
                <a:spcPts val="600"/>
              </a:spcAft>
              <a:buFont typeface="Arial" pitchFamily="34" charset="0"/>
              <a:buChar char="●"/>
              <a:defRPr sz="1600" b="1" baseline="0">
                <a:latin typeface="Arial" pitchFamily="34" charset="0"/>
                <a:cs typeface="Arial" pitchFamily="34" charset="0"/>
              </a:defRPr>
            </a:lvl1pPr>
            <a:lvl2pPr marL="539750" indent="-274638">
              <a:spcAft>
                <a:spcPts val="600"/>
              </a:spcAft>
              <a:buFont typeface="Calibri" pitchFamily="34" charset="0"/>
              <a:buChar char="-"/>
              <a:defRPr sz="1600" b="1">
                <a:latin typeface="Arial" pitchFamily="34" charset="0"/>
                <a:cs typeface="Arial" pitchFamily="34" charset="0"/>
              </a:defRPr>
            </a:lvl2pPr>
            <a:lvl3pPr marL="539750" indent="-92075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‏"/>
              <a:defRPr sz="1600" b="0">
                <a:latin typeface="Arial" pitchFamily="34" charset="0"/>
                <a:cs typeface="Arial" pitchFamily="34" charset="0"/>
              </a:defRPr>
            </a:lvl3pPr>
            <a:lvl4pPr marL="804863" indent="-265113">
              <a:spcAft>
                <a:spcPts val="600"/>
              </a:spcAft>
              <a:buFont typeface="Arial" pitchFamily="34" charset="0"/>
              <a:buChar char="•"/>
              <a:defRPr sz="1600" b="0" baseline="0">
                <a:latin typeface="Arial" pitchFamily="34" charset="0"/>
                <a:cs typeface="Arial" pitchFamily="34" charset="0"/>
              </a:defRPr>
            </a:lvl4pPr>
            <a:lvl5pPr marL="804863" indent="-265113">
              <a:spcAft>
                <a:spcPts val="600"/>
              </a:spcAft>
              <a:buFont typeface="Courier New" pitchFamily="49" charset="0"/>
              <a:buChar char="o"/>
              <a:defRPr sz="1600"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899" y="6356350"/>
            <a:ext cx="657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23CFA8A-BE36-401A-AB65-C49628B45CE3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line, 1 text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2"/>
          <p:cNvSpPr>
            <a:spLocks noGrp="1"/>
          </p:cNvSpPr>
          <p:nvPr>
            <p:ph type="pic" sz="quarter" idx="16"/>
          </p:nvPr>
        </p:nvSpPr>
        <p:spPr>
          <a:xfrm>
            <a:off x="5706000" y="1144800"/>
            <a:ext cx="3441600" cy="5716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11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AT" noProof="0" dirty="0"/>
          </a:p>
        </p:txBody>
      </p:sp>
      <p:sp>
        <p:nvSpPr>
          <p:cNvPr id="8" name="Titel 17"/>
          <p:cNvSpPr>
            <a:spLocks noGrp="1"/>
          </p:cNvSpPr>
          <p:nvPr>
            <p:ph type="title"/>
          </p:nvPr>
        </p:nvSpPr>
        <p:spPr>
          <a:xfrm>
            <a:off x="356616" y="137478"/>
            <a:ext cx="5641848" cy="868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48869" y="2230947"/>
            <a:ext cx="5000371" cy="3950778"/>
          </a:xfrm>
          <a:prstGeom prst="rect">
            <a:avLst/>
          </a:prstGeom>
        </p:spPr>
        <p:txBody>
          <a:bodyPr>
            <a:noAutofit/>
          </a:bodyPr>
          <a:lstStyle>
            <a:lvl1pPr marL="265113" indent="-265113">
              <a:spcAft>
                <a:spcPts val="600"/>
              </a:spcAft>
              <a:buFont typeface="Arial" pitchFamily="34" charset="0"/>
              <a:buChar char="●"/>
              <a:defRPr sz="1600" b="1">
                <a:latin typeface="Arial" pitchFamily="34" charset="0"/>
                <a:cs typeface="Arial" pitchFamily="34" charset="0"/>
              </a:defRPr>
            </a:lvl1pPr>
            <a:lvl2pPr marL="539750" indent="-274638">
              <a:spcAft>
                <a:spcPts val="600"/>
              </a:spcAft>
              <a:buFont typeface="Calibri" pitchFamily="34" charset="0"/>
              <a:buChar char="-"/>
              <a:defRPr sz="1600" b="1">
                <a:latin typeface="Arial" pitchFamily="34" charset="0"/>
                <a:cs typeface="Arial" pitchFamily="34" charset="0"/>
              </a:defRPr>
            </a:lvl2pPr>
            <a:lvl3pPr marL="539750" indent="-92075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‏"/>
              <a:defRPr sz="1600" b="0">
                <a:latin typeface="Arial" pitchFamily="34" charset="0"/>
                <a:cs typeface="Arial" pitchFamily="34" charset="0"/>
              </a:defRPr>
            </a:lvl3pPr>
            <a:lvl4pPr marL="804863" indent="-265113">
              <a:spcAft>
                <a:spcPts val="600"/>
              </a:spcAft>
              <a:buFont typeface="Arial" pitchFamily="34" charset="0"/>
              <a:buChar char="•"/>
              <a:defRPr sz="1600" b="0">
                <a:latin typeface="Arial" pitchFamily="34" charset="0"/>
                <a:cs typeface="Arial" pitchFamily="34" charset="0"/>
              </a:defRPr>
            </a:lvl4pPr>
            <a:lvl5pPr marL="804863" indent="-265113">
              <a:spcAft>
                <a:spcPts val="600"/>
              </a:spcAft>
              <a:buFont typeface="Courier New" pitchFamily="49" charset="0"/>
              <a:buChar char="o"/>
              <a:defRPr sz="1600"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48869" y="1591119"/>
            <a:ext cx="5000371" cy="630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FF650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line, 1 text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5702400" y="4986338"/>
            <a:ext cx="3441600" cy="187166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11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AT" noProof="0" dirty="0"/>
          </a:p>
        </p:txBody>
      </p:sp>
      <p:sp>
        <p:nvSpPr>
          <p:cNvPr id="8" name="Titel 17"/>
          <p:cNvSpPr>
            <a:spLocks noGrp="1"/>
          </p:cNvSpPr>
          <p:nvPr>
            <p:ph type="title"/>
          </p:nvPr>
        </p:nvSpPr>
        <p:spPr>
          <a:xfrm>
            <a:off x="356616" y="137478"/>
            <a:ext cx="5641848" cy="868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48869" y="2230947"/>
            <a:ext cx="5000371" cy="3950778"/>
          </a:xfrm>
          <a:prstGeom prst="rect">
            <a:avLst/>
          </a:prstGeom>
        </p:spPr>
        <p:txBody>
          <a:bodyPr>
            <a:noAutofit/>
          </a:bodyPr>
          <a:lstStyle>
            <a:lvl1pPr marL="265113" indent="-265113">
              <a:spcAft>
                <a:spcPts val="600"/>
              </a:spcAft>
              <a:buFont typeface="Arial" pitchFamily="34" charset="0"/>
              <a:buChar char="●"/>
              <a:defRPr sz="1600" b="1">
                <a:latin typeface="Arial" pitchFamily="34" charset="0"/>
                <a:cs typeface="Arial" pitchFamily="34" charset="0"/>
              </a:defRPr>
            </a:lvl1pPr>
            <a:lvl2pPr marL="539750" indent="-274638">
              <a:spcAft>
                <a:spcPts val="600"/>
              </a:spcAft>
              <a:buFont typeface="Calibri" pitchFamily="34" charset="0"/>
              <a:buChar char="-"/>
              <a:defRPr sz="1600" b="1">
                <a:latin typeface="Arial" pitchFamily="34" charset="0"/>
                <a:cs typeface="Arial" pitchFamily="34" charset="0"/>
              </a:defRPr>
            </a:lvl2pPr>
            <a:lvl3pPr marL="539750" indent="-92075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‏"/>
              <a:defRPr sz="1600" b="0">
                <a:latin typeface="Arial" pitchFamily="34" charset="0"/>
                <a:cs typeface="Arial" pitchFamily="34" charset="0"/>
              </a:defRPr>
            </a:lvl3pPr>
            <a:lvl4pPr marL="804863" indent="-265113">
              <a:spcAft>
                <a:spcPts val="600"/>
              </a:spcAft>
              <a:buFont typeface="Arial" pitchFamily="34" charset="0"/>
              <a:buChar char="•"/>
              <a:defRPr sz="1600" b="0">
                <a:latin typeface="Arial" pitchFamily="34" charset="0"/>
                <a:cs typeface="Arial" pitchFamily="34" charset="0"/>
              </a:defRPr>
            </a:lvl4pPr>
            <a:lvl5pPr marL="804863" indent="-265113">
              <a:spcAft>
                <a:spcPts val="600"/>
              </a:spcAft>
              <a:buFont typeface="Courier New" pitchFamily="49" charset="0"/>
              <a:buChar char="o"/>
              <a:defRPr sz="1600" b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48869" y="1591119"/>
            <a:ext cx="5000371" cy="630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FF650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1" name="Bildplatzhalter 12"/>
          <p:cNvSpPr>
            <a:spLocks noGrp="1"/>
          </p:cNvSpPr>
          <p:nvPr>
            <p:ph type="pic" sz="quarter" idx="16"/>
          </p:nvPr>
        </p:nvSpPr>
        <p:spPr>
          <a:xfrm>
            <a:off x="5706000" y="1144800"/>
            <a:ext cx="3441600" cy="187166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11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AT" noProof="0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5706000" y="3059812"/>
            <a:ext cx="3441600" cy="187166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11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AT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7" descr="header_praesi.jp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0"/>
            <a:ext cx="9145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liennummernplatzhalter 5"/>
          <p:cNvSpPr txBox="1">
            <a:spLocks/>
          </p:cNvSpPr>
          <p:nvPr/>
        </p:nvSpPr>
        <p:spPr>
          <a:xfrm>
            <a:off x="8485188" y="6357193"/>
            <a:ext cx="512762" cy="365125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33105A2B-B488-47F9-8254-C10AC38E463B}" type="slidenum">
              <a:rPr lang="de-AT" sz="900" b="1">
                <a:latin typeface="Arial" pitchFamily="34" charset="0"/>
                <a:cs typeface="Arial" pitchFamily="34" charset="0"/>
              </a:rPr>
              <a:pPr algn="r">
                <a:defRPr/>
              </a:pPr>
              <a:t>‹Nr.›</a:t>
            </a:fld>
            <a:endParaRPr lang="de-AT" sz="900" b="1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73" r:id="rId5"/>
    <p:sldLayoutId id="2147483651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5" r:id="rId13"/>
    <p:sldLayoutId id="2147483666" r:id="rId14"/>
    <p:sldLayoutId id="2147483668" r:id="rId15"/>
    <p:sldLayoutId id="2147483669" r:id="rId16"/>
    <p:sldLayoutId id="2147483670" r:id="rId17"/>
    <p:sldLayoutId id="2147483671" r:id="rId18"/>
    <p:sldLayoutId id="2147483674" r:id="rId19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ir-sea.zuerich@gw-world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air-sea-wolfurt@gw-world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8335"/>
          <p:cNvSpPr>
            <a:spLocks noChangeAspect="1" noChangeArrowheads="1" noTextEdit="1"/>
          </p:cNvSpPr>
          <p:nvPr/>
        </p:nvSpPr>
        <p:spPr bwMode="auto">
          <a:xfrm>
            <a:off x="1194246" y="1196752"/>
            <a:ext cx="7842250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grpSp>
        <p:nvGrpSpPr>
          <p:cNvPr id="3" name="Gruppieren 300"/>
          <p:cNvGrpSpPr/>
          <p:nvPr/>
        </p:nvGrpSpPr>
        <p:grpSpPr>
          <a:xfrm>
            <a:off x="1291654" y="2336254"/>
            <a:ext cx="4378325" cy="3603625"/>
            <a:chOff x="654050" y="2128838"/>
            <a:chExt cx="4378325" cy="3603625"/>
          </a:xfrm>
          <a:solidFill>
            <a:srgbClr val="FF6600"/>
          </a:solidFill>
        </p:grpSpPr>
        <p:sp>
          <p:nvSpPr>
            <p:cNvPr id="2118" name="Freeform 8403"/>
            <p:cNvSpPr>
              <a:spLocks/>
            </p:cNvSpPr>
            <p:nvPr/>
          </p:nvSpPr>
          <p:spPr bwMode="auto">
            <a:xfrm>
              <a:off x="2206625" y="2767013"/>
              <a:ext cx="146050" cy="104775"/>
            </a:xfrm>
            <a:custGeom>
              <a:avLst/>
              <a:gdLst>
                <a:gd name="T0" fmla="*/ 12700 w 92"/>
                <a:gd name="T1" fmla="*/ 47625 h 66"/>
                <a:gd name="T2" fmla="*/ 12700 w 92"/>
                <a:gd name="T3" fmla="*/ 53975 h 66"/>
                <a:gd name="T4" fmla="*/ 19050 w 92"/>
                <a:gd name="T5" fmla="*/ 47625 h 66"/>
                <a:gd name="T6" fmla="*/ 22225 w 92"/>
                <a:gd name="T7" fmla="*/ 47625 h 66"/>
                <a:gd name="T8" fmla="*/ 19050 w 92"/>
                <a:gd name="T9" fmla="*/ 53975 h 66"/>
                <a:gd name="T10" fmla="*/ 22225 w 92"/>
                <a:gd name="T11" fmla="*/ 53975 h 66"/>
                <a:gd name="T12" fmla="*/ 22225 w 92"/>
                <a:gd name="T13" fmla="*/ 57150 h 66"/>
                <a:gd name="T14" fmla="*/ 28575 w 92"/>
                <a:gd name="T15" fmla="*/ 69850 h 66"/>
                <a:gd name="T16" fmla="*/ 34925 w 92"/>
                <a:gd name="T17" fmla="*/ 69850 h 66"/>
                <a:gd name="T18" fmla="*/ 41275 w 92"/>
                <a:gd name="T19" fmla="*/ 76200 h 66"/>
                <a:gd name="T20" fmla="*/ 50800 w 92"/>
                <a:gd name="T21" fmla="*/ 76200 h 66"/>
                <a:gd name="T22" fmla="*/ 57150 w 92"/>
                <a:gd name="T23" fmla="*/ 82550 h 66"/>
                <a:gd name="T24" fmla="*/ 69850 w 92"/>
                <a:gd name="T25" fmla="*/ 85725 h 66"/>
                <a:gd name="T26" fmla="*/ 76200 w 92"/>
                <a:gd name="T27" fmla="*/ 92075 h 66"/>
                <a:gd name="T28" fmla="*/ 76200 w 92"/>
                <a:gd name="T29" fmla="*/ 85725 h 66"/>
                <a:gd name="T30" fmla="*/ 82550 w 92"/>
                <a:gd name="T31" fmla="*/ 82550 h 66"/>
                <a:gd name="T32" fmla="*/ 85725 w 92"/>
                <a:gd name="T33" fmla="*/ 82550 h 66"/>
                <a:gd name="T34" fmla="*/ 85725 w 92"/>
                <a:gd name="T35" fmla="*/ 85725 h 66"/>
                <a:gd name="T36" fmla="*/ 92075 w 92"/>
                <a:gd name="T37" fmla="*/ 85725 h 66"/>
                <a:gd name="T38" fmla="*/ 92075 w 92"/>
                <a:gd name="T39" fmla="*/ 92075 h 66"/>
                <a:gd name="T40" fmla="*/ 92075 w 92"/>
                <a:gd name="T41" fmla="*/ 98425 h 66"/>
                <a:gd name="T42" fmla="*/ 92075 w 92"/>
                <a:gd name="T43" fmla="*/ 104775 h 66"/>
                <a:gd name="T44" fmla="*/ 104775 w 92"/>
                <a:gd name="T45" fmla="*/ 98425 h 66"/>
                <a:gd name="T46" fmla="*/ 117475 w 92"/>
                <a:gd name="T47" fmla="*/ 92075 h 66"/>
                <a:gd name="T48" fmla="*/ 120650 w 92"/>
                <a:gd name="T49" fmla="*/ 92075 h 66"/>
                <a:gd name="T50" fmla="*/ 127000 w 92"/>
                <a:gd name="T51" fmla="*/ 85725 h 66"/>
                <a:gd name="T52" fmla="*/ 127000 w 92"/>
                <a:gd name="T53" fmla="*/ 82550 h 66"/>
                <a:gd name="T54" fmla="*/ 139700 w 92"/>
                <a:gd name="T55" fmla="*/ 82550 h 66"/>
                <a:gd name="T56" fmla="*/ 133350 w 92"/>
                <a:gd name="T57" fmla="*/ 76200 h 66"/>
                <a:gd name="T58" fmla="*/ 139700 w 92"/>
                <a:gd name="T59" fmla="*/ 76200 h 66"/>
                <a:gd name="T60" fmla="*/ 139700 w 92"/>
                <a:gd name="T61" fmla="*/ 69850 h 66"/>
                <a:gd name="T62" fmla="*/ 146050 w 92"/>
                <a:gd name="T63" fmla="*/ 63500 h 66"/>
                <a:gd name="T64" fmla="*/ 146050 w 92"/>
                <a:gd name="T65" fmla="*/ 57150 h 66"/>
                <a:gd name="T66" fmla="*/ 146050 w 92"/>
                <a:gd name="T67" fmla="*/ 53975 h 66"/>
                <a:gd name="T68" fmla="*/ 146050 w 92"/>
                <a:gd name="T69" fmla="*/ 47625 h 66"/>
                <a:gd name="T70" fmla="*/ 127000 w 92"/>
                <a:gd name="T71" fmla="*/ 47625 h 66"/>
                <a:gd name="T72" fmla="*/ 120650 w 92"/>
                <a:gd name="T73" fmla="*/ 47625 h 66"/>
                <a:gd name="T74" fmla="*/ 120650 w 92"/>
                <a:gd name="T75" fmla="*/ 41275 h 66"/>
                <a:gd name="T76" fmla="*/ 117475 w 92"/>
                <a:gd name="T77" fmla="*/ 41275 h 66"/>
                <a:gd name="T78" fmla="*/ 111125 w 92"/>
                <a:gd name="T79" fmla="*/ 34925 h 66"/>
                <a:gd name="T80" fmla="*/ 104775 w 92"/>
                <a:gd name="T81" fmla="*/ 28575 h 66"/>
                <a:gd name="T82" fmla="*/ 98425 w 92"/>
                <a:gd name="T83" fmla="*/ 28575 h 66"/>
                <a:gd name="T84" fmla="*/ 92075 w 92"/>
                <a:gd name="T85" fmla="*/ 28575 h 66"/>
                <a:gd name="T86" fmla="*/ 92075 w 92"/>
                <a:gd name="T87" fmla="*/ 22225 h 66"/>
                <a:gd name="T88" fmla="*/ 85725 w 92"/>
                <a:gd name="T89" fmla="*/ 22225 h 66"/>
                <a:gd name="T90" fmla="*/ 76200 w 92"/>
                <a:gd name="T91" fmla="*/ 22225 h 66"/>
                <a:gd name="T92" fmla="*/ 50800 w 92"/>
                <a:gd name="T93" fmla="*/ 12700 h 66"/>
                <a:gd name="T94" fmla="*/ 47625 w 92"/>
                <a:gd name="T95" fmla="*/ 12700 h 66"/>
                <a:gd name="T96" fmla="*/ 41275 w 92"/>
                <a:gd name="T97" fmla="*/ 12700 h 66"/>
                <a:gd name="T98" fmla="*/ 41275 w 92"/>
                <a:gd name="T99" fmla="*/ 6350 h 66"/>
                <a:gd name="T100" fmla="*/ 34925 w 92"/>
                <a:gd name="T101" fmla="*/ 6350 h 66"/>
                <a:gd name="T102" fmla="*/ 34925 w 92"/>
                <a:gd name="T103" fmla="*/ 0 h 66"/>
                <a:gd name="T104" fmla="*/ 28575 w 92"/>
                <a:gd name="T105" fmla="*/ 6350 h 66"/>
                <a:gd name="T106" fmla="*/ 28575 w 92"/>
                <a:gd name="T107" fmla="*/ 12700 h 66"/>
                <a:gd name="T108" fmla="*/ 19050 w 92"/>
                <a:gd name="T109" fmla="*/ 22225 h 66"/>
                <a:gd name="T110" fmla="*/ 12700 w 92"/>
                <a:gd name="T111" fmla="*/ 28575 h 66"/>
                <a:gd name="T112" fmla="*/ 12700 w 92"/>
                <a:gd name="T113" fmla="*/ 34925 h 66"/>
                <a:gd name="T114" fmla="*/ 0 w 92"/>
                <a:gd name="T115" fmla="*/ 41275 h 66"/>
                <a:gd name="T116" fmla="*/ 6350 w 92"/>
                <a:gd name="T117" fmla="*/ 47625 h 66"/>
                <a:gd name="T118" fmla="*/ 12700 w 92"/>
                <a:gd name="T119" fmla="*/ 47625 h 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2"/>
                <a:gd name="T181" fmla="*/ 0 h 66"/>
                <a:gd name="T182" fmla="*/ 92 w 92"/>
                <a:gd name="T183" fmla="*/ 66 h 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2" h="66">
                  <a:moveTo>
                    <a:pt x="8" y="30"/>
                  </a:moveTo>
                  <a:lnTo>
                    <a:pt x="8" y="34"/>
                  </a:lnTo>
                  <a:lnTo>
                    <a:pt x="12" y="30"/>
                  </a:lnTo>
                  <a:lnTo>
                    <a:pt x="14" y="30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8"/>
                  </a:lnTo>
                  <a:lnTo>
                    <a:pt x="32" y="48"/>
                  </a:lnTo>
                  <a:lnTo>
                    <a:pt x="36" y="52"/>
                  </a:lnTo>
                  <a:lnTo>
                    <a:pt x="44" y="54"/>
                  </a:lnTo>
                  <a:lnTo>
                    <a:pt x="48" y="58"/>
                  </a:lnTo>
                  <a:lnTo>
                    <a:pt x="48" y="54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4" y="54"/>
                  </a:lnTo>
                  <a:lnTo>
                    <a:pt x="58" y="54"/>
                  </a:lnTo>
                  <a:lnTo>
                    <a:pt x="58" y="58"/>
                  </a:lnTo>
                  <a:lnTo>
                    <a:pt x="58" y="62"/>
                  </a:lnTo>
                  <a:lnTo>
                    <a:pt x="58" y="66"/>
                  </a:lnTo>
                  <a:lnTo>
                    <a:pt x="66" y="62"/>
                  </a:lnTo>
                  <a:lnTo>
                    <a:pt x="74" y="58"/>
                  </a:lnTo>
                  <a:lnTo>
                    <a:pt x="76" y="58"/>
                  </a:lnTo>
                  <a:lnTo>
                    <a:pt x="80" y="54"/>
                  </a:lnTo>
                  <a:lnTo>
                    <a:pt x="80" y="52"/>
                  </a:lnTo>
                  <a:lnTo>
                    <a:pt x="88" y="52"/>
                  </a:lnTo>
                  <a:lnTo>
                    <a:pt x="84" y="48"/>
                  </a:lnTo>
                  <a:lnTo>
                    <a:pt x="88" y="48"/>
                  </a:lnTo>
                  <a:lnTo>
                    <a:pt x="88" y="44"/>
                  </a:lnTo>
                  <a:lnTo>
                    <a:pt x="92" y="40"/>
                  </a:lnTo>
                  <a:lnTo>
                    <a:pt x="92" y="36"/>
                  </a:lnTo>
                  <a:lnTo>
                    <a:pt x="92" y="34"/>
                  </a:lnTo>
                  <a:lnTo>
                    <a:pt x="92" y="30"/>
                  </a:lnTo>
                  <a:lnTo>
                    <a:pt x="80" y="30"/>
                  </a:lnTo>
                  <a:lnTo>
                    <a:pt x="76" y="30"/>
                  </a:lnTo>
                  <a:lnTo>
                    <a:pt x="76" y="26"/>
                  </a:lnTo>
                  <a:lnTo>
                    <a:pt x="74" y="26"/>
                  </a:lnTo>
                  <a:lnTo>
                    <a:pt x="70" y="22"/>
                  </a:lnTo>
                  <a:lnTo>
                    <a:pt x="66" y="18"/>
                  </a:lnTo>
                  <a:lnTo>
                    <a:pt x="62" y="18"/>
                  </a:lnTo>
                  <a:lnTo>
                    <a:pt x="58" y="18"/>
                  </a:lnTo>
                  <a:lnTo>
                    <a:pt x="58" y="14"/>
                  </a:lnTo>
                  <a:lnTo>
                    <a:pt x="54" y="14"/>
                  </a:lnTo>
                  <a:lnTo>
                    <a:pt x="48" y="14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2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0" y="26"/>
                  </a:lnTo>
                  <a:lnTo>
                    <a:pt x="4" y="30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64" name="Freeform 8349"/>
            <p:cNvSpPr>
              <a:spLocks/>
            </p:cNvSpPr>
            <p:nvPr/>
          </p:nvSpPr>
          <p:spPr bwMode="auto">
            <a:xfrm>
              <a:off x="2952750" y="2760663"/>
              <a:ext cx="650875" cy="422275"/>
            </a:xfrm>
            <a:custGeom>
              <a:avLst/>
              <a:gdLst>
                <a:gd name="T0" fmla="*/ 590550 w 410"/>
                <a:gd name="T1" fmla="*/ 377825 h 266"/>
                <a:gd name="T2" fmla="*/ 625475 w 410"/>
                <a:gd name="T3" fmla="*/ 400050 h 266"/>
                <a:gd name="T4" fmla="*/ 638175 w 410"/>
                <a:gd name="T5" fmla="*/ 390525 h 266"/>
                <a:gd name="T6" fmla="*/ 644525 w 410"/>
                <a:gd name="T7" fmla="*/ 355600 h 266"/>
                <a:gd name="T8" fmla="*/ 631825 w 410"/>
                <a:gd name="T9" fmla="*/ 314325 h 266"/>
                <a:gd name="T10" fmla="*/ 596900 w 410"/>
                <a:gd name="T11" fmla="*/ 285750 h 266"/>
                <a:gd name="T12" fmla="*/ 615950 w 410"/>
                <a:gd name="T13" fmla="*/ 250825 h 266"/>
                <a:gd name="T14" fmla="*/ 625475 w 410"/>
                <a:gd name="T15" fmla="*/ 215900 h 266"/>
                <a:gd name="T16" fmla="*/ 615950 w 410"/>
                <a:gd name="T17" fmla="*/ 203200 h 266"/>
                <a:gd name="T18" fmla="*/ 596900 w 410"/>
                <a:gd name="T19" fmla="*/ 174625 h 266"/>
                <a:gd name="T20" fmla="*/ 581025 w 410"/>
                <a:gd name="T21" fmla="*/ 158750 h 266"/>
                <a:gd name="T22" fmla="*/ 539750 w 410"/>
                <a:gd name="T23" fmla="*/ 174625 h 266"/>
                <a:gd name="T24" fmla="*/ 527050 w 410"/>
                <a:gd name="T25" fmla="*/ 168275 h 266"/>
                <a:gd name="T26" fmla="*/ 492125 w 410"/>
                <a:gd name="T27" fmla="*/ 190500 h 266"/>
                <a:gd name="T28" fmla="*/ 504825 w 410"/>
                <a:gd name="T29" fmla="*/ 161925 h 266"/>
                <a:gd name="T30" fmla="*/ 504825 w 410"/>
                <a:gd name="T31" fmla="*/ 133350 h 266"/>
                <a:gd name="T32" fmla="*/ 469900 w 410"/>
                <a:gd name="T33" fmla="*/ 139700 h 266"/>
                <a:gd name="T34" fmla="*/ 447675 w 410"/>
                <a:gd name="T35" fmla="*/ 152400 h 266"/>
                <a:gd name="T36" fmla="*/ 419100 w 410"/>
                <a:gd name="T37" fmla="*/ 139700 h 266"/>
                <a:gd name="T38" fmla="*/ 393700 w 410"/>
                <a:gd name="T39" fmla="*/ 111125 h 266"/>
                <a:gd name="T40" fmla="*/ 390525 w 410"/>
                <a:gd name="T41" fmla="*/ 98425 h 266"/>
                <a:gd name="T42" fmla="*/ 412750 w 410"/>
                <a:gd name="T43" fmla="*/ 69850 h 266"/>
                <a:gd name="T44" fmla="*/ 419100 w 410"/>
                <a:gd name="T45" fmla="*/ 47625 h 266"/>
                <a:gd name="T46" fmla="*/ 384175 w 410"/>
                <a:gd name="T47" fmla="*/ 41275 h 266"/>
                <a:gd name="T48" fmla="*/ 358775 w 410"/>
                <a:gd name="T49" fmla="*/ 25400 h 266"/>
                <a:gd name="T50" fmla="*/ 314325 w 410"/>
                <a:gd name="T51" fmla="*/ 41275 h 266"/>
                <a:gd name="T52" fmla="*/ 273050 w 410"/>
                <a:gd name="T53" fmla="*/ 12700 h 266"/>
                <a:gd name="T54" fmla="*/ 231775 w 410"/>
                <a:gd name="T55" fmla="*/ 0 h 266"/>
                <a:gd name="T56" fmla="*/ 174625 w 410"/>
                <a:gd name="T57" fmla="*/ 25400 h 266"/>
                <a:gd name="T58" fmla="*/ 152400 w 410"/>
                <a:gd name="T59" fmla="*/ 53975 h 266"/>
                <a:gd name="T60" fmla="*/ 180975 w 410"/>
                <a:gd name="T61" fmla="*/ 69850 h 266"/>
                <a:gd name="T62" fmla="*/ 187325 w 410"/>
                <a:gd name="T63" fmla="*/ 98425 h 266"/>
                <a:gd name="T64" fmla="*/ 161925 w 410"/>
                <a:gd name="T65" fmla="*/ 104775 h 266"/>
                <a:gd name="T66" fmla="*/ 127000 w 410"/>
                <a:gd name="T67" fmla="*/ 117475 h 266"/>
                <a:gd name="T68" fmla="*/ 34925 w 410"/>
                <a:gd name="T69" fmla="*/ 92075 h 266"/>
                <a:gd name="T70" fmla="*/ 19050 w 410"/>
                <a:gd name="T71" fmla="*/ 146050 h 266"/>
                <a:gd name="T72" fmla="*/ 28575 w 410"/>
                <a:gd name="T73" fmla="*/ 190500 h 266"/>
                <a:gd name="T74" fmla="*/ 60325 w 410"/>
                <a:gd name="T75" fmla="*/ 190500 h 266"/>
                <a:gd name="T76" fmla="*/ 88900 w 410"/>
                <a:gd name="T77" fmla="*/ 203200 h 266"/>
                <a:gd name="T78" fmla="*/ 133350 w 410"/>
                <a:gd name="T79" fmla="*/ 215900 h 266"/>
                <a:gd name="T80" fmla="*/ 187325 w 410"/>
                <a:gd name="T81" fmla="*/ 257175 h 266"/>
                <a:gd name="T82" fmla="*/ 146050 w 410"/>
                <a:gd name="T83" fmla="*/ 266700 h 266"/>
                <a:gd name="T84" fmla="*/ 104775 w 410"/>
                <a:gd name="T85" fmla="*/ 288925 h 266"/>
                <a:gd name="T86" fmla="*/ 111125 w 410"/>
                <a:gd name="T87" fmla="*/ 323850 h 266"/>
                <a:gd name="T88" fmla="*/ 158750 w 410"/>
                <a:gd name="T89" fmla="*/ 330200 h 266"/>
                <a:gd name="T90" fmla="*/ 231775 w 410"/>
                <a:gd name="T91" fmla="*/ 307975 h 266"/>
                <a:gd name="T92" fmla="*/ 279400 w 410"/>
                <a:gd name="T93" fmla="*/ 355600 h 266"/>
                <a:gd name="T94" fmla="*/ 320675 w 410"/>
                <a:gd name="T95" fmla="*/ 384175 h 266"/>
                <a:gd name="T96" fmla="*/ 349250 w 410"/>
                <a:gd name="T97" fmla="*/ 358775 h 266"/>
                <a:gd name="T98" fmla="*/ 377825 w 410"/>
                <a:gd name="T99" fmla="*/ 342900 h 266"/>
                <a:gd name="T100" fmla="*/ 434975 w 410"/>
                <a:gd name="T101" fmla="*/ 336550 h 266"/>
                <a:gd name="T102" fmla="*/ 469900 w 410"/>
                <a:gd name="T103" fmla="*/ 330200 h 266"/>
                <a:gd name="T104" fmla="*/ 492125 w 410"/>
                <a:gd name="T105" fmla="*/ 342900 h 266"/>
                <a:gd name="T106" fmla="*/ 527050 w 410"/>
                <a:gd name="T107" fmla="*/ 365125 h 266"/>
                <a:gd name="T108" fmla="*/ 546100 w 410"/>
                <a:gd name="T109" fmla="*/ 400050 h 266"/>
                <a:gd name="T110" fmla="*/ 568325 w 410"/>
                <a:gd name="T111" fmla="*/ 406400 h 26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10"/>
                <a:gd name="T169" fmla="*/ 0 h 266"/>
                <a:gd name="T170" fmla="*/ 410 w 410"/>
                <a:gd name="T171" fmla="*/ 266 h 26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10" h="266">
                  <a:moveTo>
                    <a:pt x="362" y="252"/>
                  </a:moveTo>
                  <a:lnTo>
                    <a:pt x="362" y="248"/>
                  </a:lnTo>
                  <a:lnTo>
                    <a:pt x="370" y="248"/>
                  </a:lnTo>
                  <a:lnTo>
                    <a:pt x="370" y="246"/>
                  </a:lnTo>
                  <a:lnTo>
                    <a:pt x="370" y="242"/>
                  </a:lnTo>
                  <a:lnTo>
                    <a:pt x="372" y="238"/>
                  </a:lnTo>
                  <a:lnTo>
                    <a:pt x="372" y="234"/>
                  </a:lnTo>
                  <a:lnTo>
                    <a:pt x="376" y="234"/>
                  </a:lnTo>
                  <a:lnTo>
                    <a:pt x="380" y="238"/>
                  </a:lnTo>
                  <a:lnTo>
                    <a:pt x="388" y="252"/>
                  </a:lnTo>
                  <a:lnTo>
                    <a:pt x="392" y="252"/>
                  </a:lnTo>
                  <a:lnTo>
                    <a:pt x="394" y="252"/>
                  </a:lnTo>
                  <a:lnTo>
                    <a:pt x="398" y="260"/>
                  </a:lnTo>
                  <a:lnTo>
                    <a:pt x="398" y="256"/>
                  </a:lnTo>
                  <a:lnTo>
                    <a:pt x="398" y="252"/>
                  </a:lnTo>
                  <a:lnTo>
                    <a:pt x="398" y="248"/>
                  </a:lnTo>
                  <a:lnTo>
                    <a:pt x="398" y="246"/>
                  </a:lnTo>
                  <a:lnTo>
                    <a:pt x="402" y="246"/>
                  </a:lnTo>
                  <a:lnTo>
                    <a:pt x="406" y="246"/>
                  </a:lnTo>
                  <a:lnTo>
                    <a:pt x="410" y="238"/>
                  </a:lnTo>
                  <a:lnTo>
                    <a:pt x="410" y="234"/>
                  </a:lnTo>
                  <a:lnTo>
                    <a:pt x="410" y="230"/>
                  </a:lnTo>
                  <a:lnTo>
                    <a:pt x="406" y="226"/>
                  </a:lnTo>
                  <a:lnTo>
                    <a:pt x="406" y="224"/>
                  </a:lnTo>
                  <a:lnTo>
                    <a:pt x="402" y="220"/>
                  </a:lnTo>
                  <a:lnTo>
                    <a:pt x="398" y="220"/>
                  </a:lnTo>
                  <a:lnTo>
                    <a:pt x="394" y="212"/>
                  </a:lnTo>
                  <a:lnTo>
                    <a:pt x="394" y="208"/>
                  </a:lnTo>
                  <a:lnTo>
                    <a:pt x="398" y="202"/>
                  </a:lnTo>
                  <a:lnTo>
                    <a:pt x="398" y="198"/>
                  </a:lnTo>
                  <a:lnTo>
                    <a:pt x="394" y="198"/>
                  </a:lnTo>
                  <a:lnTo>
                    <a:pt x="384" y="190"/>
                  </a:lnTo>
                  <a:lnTo>
                    <a:pt x="372" y="190"/>
                  </a:lnTo>
                  <a:lnTo>
                    <a:pt x="372" y="186"/>
                  </a:lnTo>
                  <a:lnTo>
                    <a:pt x="372" y="182"/>
                  </a:lnTo>
                  <a:lnTo>
                    <a:pt x="376" y="180"/>
                  </a:lnTo>
                  <a:lnTo>
                    <a:pt x="376" y="172"/>
                  </a:lnTo>
                  <a:lnTo>
                    <a:pt x="384" y="168"/>
                  </a:lnTo>
                  <a:lnTo>
                    <a:pt x="388" y="168"/>
                  </a:lnTo>
                  <a:lnTo>
                    <a:pt x="392" y="164"/>
                  </a:lnTo>
                  <a:lnTo>
                    <a:pt x="392" y="162"/>
                  </a:lnTo>
                  <a:lnTo>
                    <a:pt x="388" y="158"/>
                  </a:lnTo>
                  <a:lnTo>
                    <a:pt x="394" y="150"/>
                  </a:lnTo>
                  <a:lnTo>
                    <a:pt x="398" y="150"/>
                  </a:lnTo>
                  <a:lnTo>
                    <a:pt x="394" y="146"/>
                  </a:lnTo>
                  <a:lnTo>
                    <a:pt x="402" y="146"/>
                  </a:lnTo>
                  <a:lnTo>
                    <a:pt x="398" y="140"/>
                  </a:lnTo>
                  <a:lnTo>
                    <a:pt x="394" y="136"/>
                  </a:lnTo>
                  <a:lnTo>
                    <a:pt x="406" y="132"/>
                  </a:lnTo>
                  <a:lnTo>
                    <a:pt x="402" y="132"/>
                  </a:lnTo>
                  <a:lnTo>
                    <a:pt x="398" y="132"/>
                  </a:lnTo>
                  <a:lnTo>
                    <a:pt x="392" y="132"/>
                  </a:lnTo>
                  <a:lnTo>
                    <a:pt x="388" y="132"/>
                  </a:lnTo>
                  <a:lnTo>
                    <a:pt x="388" y="128"/>
                  </a:lnTo>
                  <a:lnTo>
                    <a:pt x="388" y="124"/>
                  </a:lnTo>
                  <a:lnTo>
                    <a:pt x="384" y="124"/>
                  </a:lnTo>
                  <a:lnTo>
                    <a:pt x="380" y="124"/>
                  </a:lnTo>
                  <a:lnTo>
                    <a:pt x="376" y="118"/>
                  </a:lnTo>
                  <a:lnTo>
                    <a:pt x="376" y="114"/>
                  </a:lnTo>
                  <a:lnTo>
                    <a:pt x="376" y="110"/>
                  </a:lnTo>
                  <a:lnTo>
                    <a:pt x="372" y="110"/>
                  </a:lnTo>
                  <a:lnTo>
                    <a:pt x="372" y="106"/>
                  </a:lnTo>
                  <a:lnTo>
                    <a:pt x="370" y="102"/>
                  </a:lnTo>
                  <a:lnTo>
                    <a:pt x="372" y="102"/>
                  </a:lnTo>
                  <a:lnTo>
                    <a:pt x="366" y="96"/>
                  </a:lnTo>
                  <a:lnTo>
                    <a:pt x="366" y="100"/>
                  </a:lnTo>
                  <a:lnTo>
                    <a:pt x="362" y="102"/>
                  </a:lnTo>
                  <a:lnTo>
                    <a:pt x="358" y="106"/>
                  </a:lnTo>
                  <a:lnTo>
                    <a:pt x="354" y="110"/>
                  </a:lnTo>
                  <a:lnTo>
                    <a:pt x="348" y="114"/>
                  </a:lnTo>
                  <a:lnTo>
                    <a:pt x="344" y="114"/>
                  </a:lnTo>
                  <a:lnTo>
                    <a:pt x="340" y="110"/>
                  </a:lnTo>
                  <a:lnTo>
                    <a:pt x="340" y="106"/>
                  </a:lnTo>
                  <a:lnTo>
                    <a:pt x="340" y="100"/>
                  </a:lnTo>
                  <a:lnTo>
                    <a:pt x="336" y="100"/>
                  </a:lnTo>
                  <a:lnTo>
                    <a:pt x="332" y="100"/>
                  </a:lnTo>
                  <a:lnTo>
                    <a:pt x="332" y="102"/>
                  </a:lnTo>
                  <a:lnTo>
                    <a:pt x="332" y="106"/>
                  </a:lnTo>
                  <a:lnTo>
                    <a:pt x="326" y="120"/>
                  </a:lnTo>
                  <a:lnTo>
                    <a:pt x="322" y="120"/>
                  </a:lnTo>
                  <a:lnTo>
                    <a:pt x="318" y="120"/>
                  </a:lnTo>
                  <a:lnTo>
                    <a:pt x="314" y="124"/>
                  </a:lnTo>
                  <a:lnTo>
                    <a:pt x="310" y="124"/>
                  </a:lnTo>
                  <a:lnTo>
                    <a:pt x="310" y="120"/>
                  </a:lnTo>
                  <a:lnTo>
                    <a:pt x="314" y="120"/>
                  </a:lnTo>
                  <a:lnTo>
                    <a:pt x="314" y="118"/>
                  </a:lnTo>
                  <a:lnTo>
                    <a:pt x="314" y="110"/>
                  </a:lnTo>
                  <a:lnTo>
                    <a:pt x="314" y="106"/>
                  </a:lnTo>
                  <a:lnTo>
                    <a:pt x="314" y="102"/>
                  </a:lnTo>
                  <a:lnTo>
                    <a:pt x="318" y="102"/>
                  </a:lnTo>
                  <a:lnTo>
                    <a:pt x="318" y="100"/>
                  </a:lnTo>
                  <a:lnTo>
                    <a:pt x="318" y="96"/>
                  </a:lnTo>
                  <a:lnTo>
                    <a:pt x="318" y="92"/>
                  </a:lnTo>
                  <a:lnTo>
                    <a:pt x="314" y="92"/>
                  </a:lnTo>
                  <a:lnTo>
                    <a:pt x="318" y="88"/>
                  </a:lnTo>
                  <a:lnTo>
                    <a:pt x="318" y="84"/>
                  </a:lnTo>
                  <a:lnTo>
                    <a:pt x="314" y="88"/>
                  </a:lnTo>
                  <a:lnTo>
                    <a:pt x="310" y="88"/>
                  </a:lnTo>
                  <a:lnTo>
                    <a:pt x="308" y="88"/>
                  </a:lnTo>
                  <a:lnTo>
                    <a:pt x="308" y="84"/>
                  </a:lnTo>
                  <a:lnTo>
                    <a:pt x="296" y="84"/>
                  </a:lnTo>
                  <a:lnTo>
                    <a:pt x="296" y="88"/>
                  </a:lnTo>
                  <a:lnTo>
                    <a:pt x="292" y="88"/>
                  </a:lnTo>
                  <a:lnTo>
                    <a:pt x="288" y="92"/>
                  </a:lnTo>
                  <a:lnTo>
                    <a:pt x="286" y="88"/>
                  </a:lnTo>
                  <a:lnTo>
                    <a:pt x="286" y="92"/>
                  </a:lnTo>
                  <a:lnTo>
                    <a:pt x="282" y="92"/>
                  </a:lnTo>
                  <a:lnTo>
                    <a:pt x="282" y="96"/>
                  </a:lnTo>
                  <a:lnTo>
                    <a:pt x="278" y="92"/>
                  </a:lnTo>
                  <a:lnTo>
                    <a:pt x="278" y="88"/>
                  </a:lnTo>
                  <a:lnTo>
                    <a:pt x="274" y="84"/>
                  </a:lnTo>
                  <a:lnTo>
                    <a:pt x="268" y="84"/>
                  </a:lnTo>
                  <a:lnTo>
                    <a:pt x="268" y="88"/>
                  </a:lnTo>
                  <a:lnTo>
                    <a:pt x="264" y="88"/>
                  </a:lnTo>
                  <a:lnTo>
                    <a:pt x="260" y="92"/>
                  </a:lnTo>
                  <a:lnTo>
                    <a:pt x="252" y="92"/>
                  </a:lnTo>
                  <a:lnTo>
                    <a:pt x="252" y="84"/>
                  </a:lnTo>
                  <a:lnTo>
                    <a:pt x="248" y="78"/>
                  </a:lnTo>
                  <a:lnTo>
                    <a:pt x="248" y="74"/>
                  </a:lnTo>
                  <a:lnTo>
                    <a:pt x="248" y="70"/>
                  </a:lnTo>
                  <a:lnTo>
                    <a:pt x="246" y="70"/>
                  </a:lnTo>
                  <a:lnTo>
                    <a:pt x="242" y="70"/>
                  </a:lnTo>
                  <a:lnTo>
                    <a:pt x="238" y="70"/>
                  </a:lnTo>
                  <a:lnTo>
                    <a:pt x="238" y="62"/>
                  </a:lnTo>
                  <a:lnTo>
                    <a:pt x="242" y="62"/>
                  </a:lnTo>
                  <a:lnTo>
                    <a:pt x="246" y="62"/>
                  </a:lnTo>
                  <a:lnTo>
                    <a:pt x="246" y="52"/>
                  </a:lnTo>
                  <a:lnTo>
                    <a:pt x="248" y="48"/>
                  </a:lnTo>
                  <a:lnTo>
                    <a:pt x="248" y="44"/>
                  </a:lnTo>
                  <a:lnTo>
                    <a:pt x="256" y="48"/>
                  </a:lnTo>
                  <a:lnTo>
                    <a:pt x="256" y="44"/>
                  </a:lnTo>
                  <a:lnTo>
                    <a:pt x="260" y="44"/>
                  </a:lnTo>
                  <a:lnTo>
                    <a:pt x="256" y="40"/>
                  </a:lnTo>
                  <a:lnTo>
                    <a:pt x="256" y="38"/>
                  </a:lnTo>
                  <a:lnTo>
                    <a:pt x="260" y="38"/>
                  </a:lnTo>
                  <a:lnTo>
                    <a:pt x="264" y="38"/>
                  </a:lnTo>
                  <a:lnTo>
                    <a:pt x="264" y="34"/>
                  </a:lnTo>
                  <a:lnTo>
                    <a:pt x="264" y="30"/>
                  </a:lnTo>
                  <a:lnTo>
                    <a:pt x="256" y="30"/>
                  </a:lnTo>
                  <a:lnTo>
                    <a:pt x="252" y="34"/>
                  </a:lnTo>
                  <a:lnTo>
                    <a:pt x="248" y="30"/>
                  </a:lnTo>
                  <a:lnTo>
                    <a:pt x="246" y="30"/>
                  </a:lnTo>
                  <a:lnTo>
                    <a:pt x="246" y="26"/>
                  </a:lnTo>
                  <a:lnTo>
                    <a:pt x="242" y="26"/>
                  </a:lnTo>
                  <a:lnTo>
                    <a:pt x="242" y="22"/>
                  </a:lnTo>
                  <a:lnTo>
                    <a:pt x="238" y="22"/>
                  </a:lnTo>
                  <a:lnTo>
                    <a:pt x="234" y="18"/>
                  </a:lnTo>
                  <a:lnTo>
                    <a:pt x="234" y="16"/>
                  </a:lnTo>
                  <a:lnTo>
                    <a:pt x="230" y="16"/>
                  </a:lnTo>
                  <a:lnTo>
                    <a:pt x="226" y="16"/>
                  </a:lnTo>
                  <a:lnTo>
                    <a:pt x="226" y="22"/>
                  </a:lnTo>
                  <a:lnTo>
                    <a:pt x="224" y="22"/>
                  </a:lnTo>
                  <a:lnTo>
                    <a:pt x="224" y="26"/>
                  </a:lnTo>
                  <a:lnTo>
                    <a:pt x="208" y="18"/>
                  </a:lnTo>
                  <a:lnTo>
                    <a:pt x="206" y="18"/>
                  </a:lnTo>
                  <a:lnTo>
                    <a:pt x="198" y="26"/>
                  </a:lnTo>
                  <a:lnTo>
                    <a:pt x="190" y="26"/>
                  </a:lnTo>
                  <a:lnTo>
                    <a:pt x="186" y="26"/>
                  </a:lnTo>
                  <a:lnTo>
                    <a:pt x="180" y="22"/>
                  </a:lnTo>
                  <a:lnTo>
                    <a:pt x="176" y="16"/>
                  </a:lnTo>
                  <a:lnTo>
                    <a:pt x="176" y="8"/>
                  </a:lnTo>
                  <a:lnTo>
                    <a:pt x="172" y="8"/>
                  </a:lnTo>
                  <a:lnTo>
                    <a:pt x="168" y="8"/>
                  </a:lnTo>
                  <a:lnTo>
                    <a:pt x="168" y="4"/>
                  </a:lnTo>
                  <a:lnTo>
                    <a:pt x="164" y="4"/>
                  </a:lnTo>
                  <a:lnTo>
                    <a:pt x="162" y="4"/>
                  </a:lnTo>
                  <a:lnTo>
                    <a:pt x="158" y="0"/>
                  </a:lnTo>
                  <a:lnTo>
                    <a:pt x="146" y="0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8" y="4"/>
                  </a:lnTo>
                  <a:lnTo>
                    <a:pt x="124" y="12"/>
                  </a:lnTo>
                  <a:lnTo>
                    <a:pt x="110" y="12"/>
                  </a:lnTo>
                  <a:lnTo>
                    <a:pt x="110" y="16"/>
                  </a:lnTo>
                  <a:lnTo>
                    <a:pt x="106" y="16"/>
                  </a:lnTo>
                  <a:lnTo>
                    <a:pt x="102" y="16"/>
                  </a:lnTo>
                  <a:lnTo>
                    <a:pt x="100" y="16"/>
                  </a:lnTo>
                  <a:lnTo>
                    <a:pt x="100" y="18"/>
                  </a:lnTo>
                  <a:lnTo>
                    <a:pt x="96" y="26"/>
                  </a:lnTo>
                  <a:lnTo>
                    <a:pt x="96" y="34"/>
                  </a:lnTo>
                  <a:lnTo>
                    <a:pt x="102" y="30"/>
                  </a:lnTo>
                  <a:lnTo>
                    <a:pt x="102" y="34"/>
                  </a:lnTo>
                  <a:lnTo>
                    <a:pt x="106" y="38"/>
                  </a:lnTo>
                  <a:lnTo>
                    <a:pt x="110" y="38"/>
                  </a:lnTo>
                  <a:lnTo>
                    <a:pt x="110" y="40"/>
                  </a:lnTo>
                  <a:lnTo>
                    <a:pt x="114" y="44"/>
                  </a:lnTo>
                  <a:lnTo>
                    <a:pt x="118" y="48"/>
                  </a:lnTo>
                  <a:lnTo>
                    <a:pt x="122" y="52"/>
                  </a:lnTo>
                  <a:lnTo>
                    <a:pt x="128" y="58"/>
                  </a:lnTo>
                  <a:lnTo>
                    <a:pt x="124" y="62"/>
                  </a:lnTo>
                  <a:lnTo>
                    <a:pt x="122" y="62"/>
                  </a:lnTo>
                  <a:lnTo>
                    <a:pt x="118" y="62"/>
                  </a:lnTo>
                  <a:lnTo>
                    <a:pt x="118" y="58"/>
                  </a:lnTo>
                  <a:lnTo>
                    <a:pt x="110" y="58"/>
                  </a:lnTo>
                  <a:lnTo>
                    <a:pt x="106" y="58"/>
                  </a:lnTo>
                  <a:lnTo>
                    <a:pt x="102" y="58"/>
                  </a:lnTo>
                  <a:lnTo>
                    <a:pt x="102" y="62"/>
                  </a:lnTo>
                  <a:lnTo>
                    <a:pt x="102" y="66"/>
                  </a:lnTo>
                  <a:lnTo>
                    <a:pt x="100" y="66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92" y="74"/>
                  </a:lnTo>
                  <a:lnTo>
                    <a:pt x="84" y="74"/>
                  </a:lnTo>
                  <a:lnTo>
                    <a:pt x="80" y="74"/>
                  </a:lnTo>
                  <a:lnTo>
                    <a:pt x="78" y="78"/>
                  </a:lnTo>
                  <a:lnTo>
                    <a:pt x="70" y="74"/>
                  </a:lnTo>
                  <a:lnTo>
                    <a:pt x="62" y="66"/>
                  </a:lnTo>
                  <a:lnTo>
                    <a:pt x="60" y="58"/>
                  </a:lnTo>
                  <a:lnTo>
                    <a:pt x="60" y="56"/>
                  </a:lnTo>
                  <a:lnTo>
                    <a:pt x="22" y="58"/>
                  </a:lnTo>
                  <a:lnTo>
                    <a:pt x="18" y="66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12" y="92"/>
                  </a:lnTo>
                  <a:lnTo>
                    <a:pt x="16" y="100"/>
                  </a:lnTo>
                  <a:lnTo>
                    <a:pt x="22" y="106"/>
                  </a:lnTo>
                  <a:lnTo>
                    <a:pt x="22" y="110"/>
                  </a:lnTo>
                  <a:lnTo>
                    <a:pt x="22" y="114"/>
                  </a:lnTo>
                  <a:lnTo>
                    <a:pt x="18" y="118"/>
                  </a:lnTo>
                  <a:lnTo>
                    <a:pt x="18" y="120"/>
                  </a:lnTo>
                  <a:lnTo>
                    <a:pt x="22" y="120"/>
                  </a:lnTo>
                  <a:lnTo>
                    <a:pt x="26" y="124"/>
                  </a:lnTo>
                  <a:lnTo>
                    <a:pt x="26" y="128"/>
                  </a:lnTo>
                  <a:lnTo>
                    <a:pt x="30" y="128"/>
                  </a:lnTo>
                  <a:lnTo>
                    <a:pt x="34" y="124"/>
                  </a:lnTo>
                  <a:lnTo>
                    <a:pt x="38" y="120"/>
                  </a:lnTo>
                  <a:lnTo>
                    <a:pt x="44" y="120"/>
                  </a:lnTo>
                  <a:lnTo>
                    <a:pt x="48" y="124"/>
                  </a:lnTo>
                  <a:lnTo>
                    <a:pt x="48" y="128"/>
                  </a:lnTo>
                  <a:lnTo>
                    <a:pt x="48" y="132"/>
                  </a:lnTo>
                  <a:lnTo>
                    <a:pt x="52" y="132"/>
                  </a:lnTo>
                  <a:lnTo>
                    <a:pt x="56" y="128"/>
                  </a:lnTo>
                  <a:lnTo>
                    <a:pt x="60" y="136"/>
                  </a:lnTo>
                  <a:lnTo>
                    <a:pt x="66" y="140"/>
                  </a:lnTo>
                  <a:lnTo>
                    <a:pt x="70" y="140"/>
                  </a:lnTo>
                  <a:lnTo>
                    <a:pt x="78" y="136"/>
                  </a:lnTo>
                  <a:lnTo>
                    <a:pt x="80" y="136"/>
                  </a:lnTo>
                  <a:lnTo>
                    <a:pt x="84" y="136"/>
                  </a:lnTo>
                  <a:lnTo>
                    <a:pt x="88" y="140"/>
                  </a:lnTo>
                  <a:lnTo>
                    <a:pt x="96" y="140"/>
                  </a:lnTo>
                  <a:lnTo>
                    <a:pt x="100" y="142"/>
                  </a:lnTo>
                  <a:lnTo>
                    <a:pt x="106" y="142"/>
                  </a:lnTo>
                  <a:lnTo>
                    <a:pt x="110" y="142"/>
                  </a:lnTo>
                  <a:lnTo>
                    <a:pt x="118" y="162"/>
                  </a:lnTo>
                  <a:lnTo>
                    <a:pt x="114" y="162"/>
                  </a:lnTo>
                  <a:lnTo>
                    <a:pt x="114" y="164"/>
                  </a:lnTo>
                  <a:lnTo>
                    <a:pt x="110" y="164"/>
                  </a:lnTo>
                  <a:lnTo>
                    <a:pt x="106" y="164"/>
                  </a:lnTo>
                  <a:lnTo>
                    <a:pt x="102" y="168"/>
                  </a:lnTo>
                  <a:lnTo>
                    <a:pt x="92" y="168"/>
                  </a:lnTo>
                  <a:lnTo>
                    <a:pt x="88" y="172"/>
                  </a:lnTo>
                  <a:lnTo>
                    <a:pt x="84" y="172"/>
                  </a:lnTo>
                  <a:lnTo>
                    <a:pt x="78" y="172"/>
                  </a:lnTo>
                  <a:lnTo>
                    <a:pt x="70" y="176"/>
                  </a:lnTo>
                  <a:lnTo>
                    <a:pt x="66" y="180"/>
                  </a:lnTo>
                  <a:lnTo>
                    <a:pt x="66" y="182"/>
                  </a:lnTo>
                  <a:lnTo>
                    <a:pt x="66" y="190"/>
                  </a:lnTo>
                  <a:lnTo>
                    <a:pt x="62" y="194"/>
                  </a:lnTo>
                  <a:lnTo>
                    <a:pt x="60" y="198"/>
                  </a:lnTo>
                  <a:lnTo>
                    <a:pt x="56" y="202"/>
                  </a:lnTo>
                  <a:lnTo>
                    <a:pt x="66" y="202"/>
                  </a:lnTo>
                  <a:lnTo>
                    <a:pt x="70" y="204"/>
                  </a:lnTo>
                  <a:lnTo>
                    <a:pt x="80" y="202"/>
                  </a:lnTo>
                  <a:lnTo>
                    <a:pt x="84" y="202"/>
                  </a:lnTo>
                  <a:lnTo>
                    <a:pt x="88" y="202"/>
                  </a:lnTo>
                  <a:lnTo>
                    <a:pt x="88" y="208"/>
                  </a:lnTo>
                  <a:lnTo>
                    <a:pt x="92" y="208"/>
                  </a:lnTo>
                  <a:lnTo>
                    <a:pt x="100" y="208"/>
                  </a:lnTo>
                  <a:lnTo>
                    <a:pt x="102" y="202"/>
                  </a:lnTo>
                  <a:lnTo>
                    <a:pt x="114" y="202"/>
                  </a:lnTo>
                  <a:lnTo>
                    <a:pt x="136" y="194"/>
                  </a:lnTo>
                  <a:lnTo>
                    <a:pt x="136" y="190"/>
                  </a:lnTo>
                  <a:lnTo>
                    <a:pt x="146" y="190"/>
                  </a:lnTo>
                  <a:lnTo>
                    <a:pt x="146" y="194"/>
                  </a:lnTo>
                  <a:lnTo>
                    <a:pt x="150" y="198"/>
                  </a:lnTo>
                  <a:lnTo>
                    <a:pt x="154" y="194"/>
                  </a:lnTo>
                  <a:lnTo>
                    <a:pt x="168" y="208"/>
                  </a:lnTo>
                  <a:lnTo>
                    <a:pt x="164" y="216"/>
                  </a:lnTo>
                  <a:lnTo>
                    <a:pt x="172" y="220"/>
                  </a:lnTo>
                  <a:lnTo>
                    <a:pt x="176" y="224"/>
                  </a:lnTo>
                  <a:lnTo>
                    <a:pt x="180" y="226"/>
                  </a:lnTo>
                  <a:lnTo>
                    <a:pt x="180" y="230"/>
                  </a:lnTo>
                  <a:lnTo>
                    <a:pt x="180" y="234"/>
                  </a:lnTo>
                  <a:lnTo>
                    <a:pt x="184" y="234"/>
                  </a:lnTo>
                  <a:lnTo>
                    <a:pt x="186" y="238"/>
                  </a:lnTo>
                  <a:lnTo>
                    <a:pt x="202" y="242"/>
                  </a:lnTo>
                  <a:lnTo>
                    <a:pt x="212" y="238"/>
                  </a:lnTo>
                  <a:lnTo>
                    <a:pt x="220" y="234"/>
                  </a:lnTo>
                  <a:lnTo>
                    <a:pt x="224" y="234"/>
                  </a:lnTo>
                  <a:lnTo>
                    <a:pt x="224" y="230"/>
                  </a:lnTo>
                  <a:lnTo>
                    <a:pt x="220" y="230"/>
                  </a:lnTo>
                  <a:lnTo>
                    <a:pt x="220" y="226"/>
                  </a:lnTo>
                  <a:lnTo>
                    <a:pt x="230" y="230"/>
                  </a:lnTo>
                  <a:lnTo>
                    <a:pt x="230" y="226"/>
                  </a:lnTo>
                  <a:lnTo>
                    <a:pt x="230" y="224"/>
                  </a:lnTo>
                  <a:lnTo>
                    <a:pt x="234" y="220"/>
                  </a:lnTo>
                  <a:lnTo>
                    <a:pt x="234" y="216"/>
                  </a:lnTo>
                  <a:lnTo>
                    <a:pt x="238" y="216"/>
                  </a:lnTo>
                  <a:lnTo>
                    <a:pt x="238" y="212"/>
                  </a:lnTo>
                  <a:lnTo>
                    <a:pt x="246" y="204"/>
                  </a:lnTo>
                  <a:lnTo>
                    <a:pt x="248" y="208"/>
                  </a:lnTo>
                  <a:lnTo>
                    <a:pt x="256" y="204"/>
                  </a:lnTo>
                  <a:lnTo>
                    <a:pt x="260" y="208"/>
                  </a:lnTo>
                  <a:lnTo>
                    <a:pt x="274" y="212"/>
                  </a:lnTo>
                  <a:lnTo>
                    <a:pt x="278" y="220"/>
                  </a:lnTo>
                  <a:lnTo>
                    <a:pt x="286" y="212"/>
                  </a:lnTo>
                  <a:lnTo>
                    <a:pt x="286" y="208"/>
                  </a:lnTo>
                  <a:lnTo>
                    <a:pt x="288" y="204"/>
                  </a:lnTo>
                  <a:lnTo>
                    <a:pt x="292" y="204"/>
                  </a:lnTo>
                  <a:lnTo>
                    <a:pt x="296" y="208"/>
                  </a:lnTo>
                  <a:lnTo>
                    <a:pt x="300" y="208"/>
                  </a:lnTo>
                  <a:lnTo>
                    <a:pt x="304" y="208"/>
                  </a:lnTo>
                  <a:lnTo>
                    <a:pt x="308" y="208"/>
                  </a:lnTo>
                  <a:lnTo>
                    <a:pt x="304" y="212"/>
                  </a:lnTo>
                  <a:lnTo>
                    <a:pt x="308" y="216"/>
                  </a:lnTo>
                  <a:lnTo>
                    <a:pt x="310" y="216"/>
                  </a:lnTo>
                  <a:lnTo>
                    <a:pt x="314" y="220"/>
                  </a:lnTo>
                  <a:lnTo>
                    <a:pt x="314" y="224"/>
                  </a:lnTo>
                  <a:lnTo>
                    <a:pt x="314" y="230"/>
                  </a:lnTo>
                  <a:lnTo>
                    <a:pt x="322" y="234"/>
                  </a:lnTo>
                  <a:lnTo>
                    <a:pt x="330" y="230"/>
                  </a:lnTo>
                  <a:lnTo>
                    <a:pt x="332" y="230"/>
                  </a:lnTo>
                  <a:lnTo>
                    <a:pt x="336" y="230"/>
                  </a:lnTo>
                  <a:lnTo>
                    <a:pt x="340" y="230"/>
                  </a:lnTo>
                  <a:lnTo>
                    <a:pt x="344" y="234"/>
                  </a:lnTo>
                  <a:lnTo>
                    <a:pt x="344" y="238"/>
                  </a:lnTo>
                  <a:lnTo>
                    <a:pt x="344" y="246"/>
                  </a:lnTo>
                  <a:lnTo>
                    <a:pt x="344" y="252"/>
                  </a:lnTo>
                  <a:lnTo>
                    <a:pt x="348" y="260"/>
                  </a:lnTo>
                  <a:lnTo>
                    <a:pt x="348" y="264"/>
                  </a:lnTo>
                  <a:lnTo>
                    <a:pt x="350" y="264"/>
                  </a:lnTo>
                  <a:lnTo>
                    <a:pt x="350" y="266"/>
                  </a:lnTo>
                  <a:lnTo>
                    <a:pt x="354" y="264"/>
                  </a:lnTo>
                  <a:lnTo>
                    <a:pt x="358" y="256"/>
                  </a:lnTo>
                  <a:lnTo>
                    <a:pt x="362" y="25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65" name="Freeform 8350"/>
            <p:cNvSpPr>
              <a:spLocks noEditPoints="1"/>
            </p:cNvSpPr>
            <p:nvPr/>
          </p:nvSpPr>
          <p:spPr bwMode="auto">
            <a:xfrm>
              <a:off x="2057400" y="2554288"/>
              <a:ext cx="600075" cy="625475"/>
            </a:xfrm>
            <a:custGeom>
              <a:avLst/>
              <a:gdLst>
                <a:gd name="T0" fmla="*/ 73025 w 378"/>
                <a:gd name="T1" fmla="*/ 590550 h 394"/>
                <a:gd name="T2" fmla="*/ 98425 w 378"/>
                <a:gd name="T3" fmla="*/ 565150 h 394"/>
                <a:gd name="T4" fmla="*/ 120650 w 378"/>
                <a:gd name="T5" fmla="*/ 549275 h 394"/>
                <a:gd name="T6" fmla="*/ 142875 w 378"/>
                <a:gd name="T7" fmla="*/ 520700 h 394"/>
                <a:gd name="T8" fmla="*/ 171450 w 378"/>
                <a:gd name="T9" fmla="*/ 495300 h 394"/>
                <a:gd name="T10" fmla="*/ 206375 w 378"/>
                <a:gd name="T11" fmla="*/ 492125 h 394"/>
                <a:gd name="T12" fmla="*/ 231775 w 378"/>
                <a:gd name="T13" fmla="*/ 457200 h 394"/>
                <a:gd name="T14" fmla="*/ 254000 w 378"/>
                <a:gd name="T15" fmla="*/ 444500 h 394"/>
                <a:gd name="T16" fmla="*/ 269875 w 378"/>
                <a:gd name="T17" fmla="*/ 422275 h 394"/>
                <a:gd name="T18" fmla="*/ 266700 w 378"/>
                <a:gd name="T19" fmla="*/ 393700 h 394"/>
                <a:gd name="T20" fmla="*/ 288925 w 378"/>
                <a:gd name="T21" fmla="*/ 368300 h 394"/>
                <a:gd name="T22" fmla="*/ 323850 w 378"/>
                <a:gd name="T23" fmla="*/ 358775 h 394"/>
                <a:gd name="T24" fmla="*/ 352425 w 378"/>
                <a:gd name="T25" fmla="*/ 339725 h 394"/>
                <a:gd name="T26" fmla="*/ 381000 w 378"/>
                <a:gd name="T27" fmla="*/ 333375 h 394"/>
                <a:gd name="T28" fmla="*/ 415925 w 378"/>
                <a:gd name="T29" fmla="*/ 317500 h 394"/>
                <a:gd name="T30" fmla="*/ 438150 w 378"/>
                <a:gd name="T31" fmla="*/ 298450 h 394"/>
                <a:gd name="T32" fmla="*/ 473075 w 378"/>
                <a:gd name="T33" fmla="*/ 288925 h 394"/>
                <a:gd name="T34" fmla="*/ 495300 w 378"/>
                <a:gd name="T35" fmla="*/ 304800 h 394"/>
                <a:gd name="T36" fmla="*/ 527050 w 378"/>
                <a:gd name="T37" fmla="*/ 304800 h 394"/>
                <a:gd name="T38" fmla="*/ 549275 w 378"/>
                <a:gd name="T39" fmla="*/ 266700 h 394"/>
                <a:gd name="T40" fmla="*/ 577850 w 378"/>
                <a:gd name="T41" fmla="*/ 266700 h 394"/>
                <a:gd name="T42" fmla="*/ 600075 w 378"/>
                <a:gd name="T43" fmla="*/ 241300 h 394"/>
                <a:gd name="T44" fmla="*/ 577850 w 378"/>
                <a:gd name="T45" fmla="*/ 171450 h 394"/>
                <a:gd name="T46" fmla="*/ 555625 w 378"/>
                <a:gd name="T47" fmla="*/ 149225 h 394"/>
                <a:gd name="T48" fmla="*/ 549275 w 378"/>
                <a:gd name="T49" fmla="*/ 127000 h 394"/>
                <a:gd name="T50" fmla="*/ 527050 w 378"/>
                <a:gd name="T51" fmla="*/ 63500 h 394"/>
                <a:gd name="T52" fmla="*/ 555625 w 378"/>
                <a:gd name="T53" fmla="*/ 22225 h 394"/>
                <a:gd name="T54" fmla="*/ 520700 w 378"/>
                <a:gd name="T55" fmla="*/ 9525 h 394"/>
                <a:gd name="T56" fmla="*/ 479425 w 378"/>
                <a:gd name="T57" fmla="*/ 22225 h 394"/>
                <a:gd name="T58" fmla="*/ 396875 w 378"/>
                <a:gd name="T59" fmla="*/ 38100 h 394"/>
                <a:gd name="T60" fmla="*/ 358775 w 378"/>
                <a:gd name="T61" fmla="*/ 50800 h 394"/>
                <a:gd name="T62" fmla="*/ 266700 w 378"/>
                <a:gd name="T63" fmla="*/ 101600 h 394"/>
                <a:gd name="T64" fmla="*/ 234950 w 378"/>
                <a:gd name="T65" fmla="*/ 136525 h 394"/>
                <a:gd name="T66" fmla="*/ 200025 w 378"/>
                <a:gd name="T67" fmla="*/ 190500 h 394"/>
                <a:gd name="T68" fmla="*/ 200025 w 378"/>
                <a:gd name="T69" fmla="*/ 225425 h 394"/>
                <a:gd name="T70" fmla="*/ 254000 w 378"/>
                <a:gd name="T71" fmla="*/ 241300 h 394"/>
                <a:gd name="T72" fmla="*/ 295275 w 378"/>
                <a:gd name="T73" fmla="*/ 260350 h 394"/>
                <a:gd name="T74" fmla="*/ 282575 w 378"/>
                <a:gd name="T75" fmla="*/ 288925 h 394"/>
                <a:gd name="T76" fmla="*/ 254000 w 378"/>
                <a:gd name="T77" fmla="*/ 311150 h 394"/>
                <a:gd name="T78" fmla="*/ 234950 w 378"/>
                <a:gd name="T79" fmla="*/ 295275 h 394"/>
                <a:gd name="T80" fmla="*/ 200025 w 378"/>
                <a:gd name="T81" fmla="*/ 288925 h 394"/>
                <a:gd name="T82" fmla="*/ 168275 w 378"/>
                <a:gd name="T83" fmla="*/ 266700 h 394"/>
                <a:gd name="T84" fmla="*/ 149225 w 378"/>
                <a:gd name="T85" fmla="*/ 254000 h 394"/>
                <a:gd name="T86" fmla="*/ 127000 w 378"/>
                <a:gd name="T87" fmla="*/ 288925 h 394"/>
                <a:gd name="T88" fmla="*/ 107950 w 378"/>
                <a:gd name="T89" fmla="*/ 298450 h 394"/>
                <a:gd name="T90" fmla="*/ 120650 w 378"/>
                <a:gd name="T91" fmla="*/ 393700 h 394"/>
                <a:gd name="T92" fmla="*/ 127000 w 378"/>
                <a:gd name="T93" fmla="*/ 415925 h 394"/>
                <a:gd name="T94" fmla="*/ 85725 w 378"/>
                <a:gd name="T95" fmla="*/ 438150 h 394"/>
                <a:gd name="T96" fmla="*/ 38100 w 378"/>
                <a:gd name="T97" fmla="*/ 438150 h 394"/>
                <a:gd name="T98" fmla="*/ 3175 w 378"/>
                <a:gd name="T99" fmla="*/ 463550 h 394"/>
                <a:gd name="T100" fmla="*/ 0 w 378"/>
                <a:gd name="T101" fmla="*/ 527050 h 394"/>
                <a:gd name="T102" fmla="*/ 22225 w 378"/>
                <a:gd name="T103" fmla="*/ 612775 h 394"/>
                <a:gd name="T104" fmla="*/ 38100 w 378"/>
                <a:gd name="T105" fmla="*/ 612775 h 394"/>
                <a:gd name="T106" fmla="*/ 63500 w 378"/>
                <a:gd name="T107" fmla="*/ 612775 h 394"/>
                <a:gd name="T108" fmla="*/ 260350 w 378"/>
                <a:gd name="T109" fmla="*/ 206375 h 394"/>
                <a:gd name="T110" fmla="*/ 282575 w 378"/>
                <a:gd name="T111" fmla="*/ 168275 h 394"/>
                <a:gd name="T112" fmla="*/ 298450 w 378"/>
                <a:gd name="T113" fmla="*/ 190500 h 3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8"/>
                <a:gd name="T172" fmla="*/ 0 h 394"/>
                <a:gd name="T173" fmla="*/ 378 w 378"/>
                <a:gd name="T174" fmla="*/ 394 h 39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8" h="394">
                  <a:moveTo>
                    <a:pt x="40" y="386"/>
                  </a:moveTo>
                  <a:lnTo>
                    <a:pt x="40" y="382"/>
                  </a:lnTo>
                  <a:lnTo>
                    <a:pt x="42" y="382"/>
                  </a:lnTo>
                  <a:lnTo>
                    <a:pt x="42" y="378"/>
                  </a:lnTo>
                  <a:lnTo>
                    <a:pt x="46" y="376"/>
                  </a:lnTo>
                  <a:lnTo>
                    <a:pt x="46" y="372"/>
                  </a:lnTo>
                  <a:lnTo>
                    <a:pt x="50" y="368"/>
                  </a:lnTo>
                  <a:lnTo>
                    <a:pt x="50" y="364"/>
                  </a:lnTo>
                  <a:lnTo>
                    <a:pt x="50" y="360"/>
                  </a:lnTo>
                  <a:lnTo>
                    <a:pt x="54" y="360"/>
                  </a:lnTo>
                  <a:lnTo>
                    <a:pt x="58" y="360"/>
                  </a:lnTo>
                  <a:lnTo>
                    <a:pt x="62" y="356"/>
                  </a:lnTo>
                  <a:lnTo>
                    <a:pt x="64" y="356"/>
                  </a:lnTo>
                  <a:lnTo>
                    <a:pt x="64" y="354"/>
                  </a:lnTo>
                  <a:lnTo>
                    <a:pt x="68" y="350"/>
                  </a:lnTo>
                  <a:lnTo>
                    <a:pt x="72" y="350"/>
                  </a:lnTo>
                  <a:lnTo>
                    <a:pt x="72" y="346"/>
                  </a:lnTo>
                  <a:lnTo>
                    <a:pt x="76" y="346"/>
                  </a:lnTo>
                  <a:lnTo>
                    <a:pt x="76" y="342"/>
                  </a:lnTo>
                  <a:lnTo>
                    <a:pt x="80" y="338"/>
                  </a:lnTo>
                  <a:lnTo>
                    <a:pt x="84" y="338"/>
                  </a:lnTo>
                  <a:lnTo>
                    <a:pt x="84" y="334"/>
                  </a:lnTo>
                  <a:lnTo>
                    <a:pt x="86" y="334"/>
                  </a:lnTo>
                  <a:lnTo>
                    <a:pt x="90" y="328"/>
                  </a:lnTo>
                  <a:lnTo>
                    <a:pt x="90" y="324"/>
                  </a:lnTo>
                  <a:lnTo>
                    <a:pt x="94" y="324"/>
                  </a:lnTo>
                  <a:lnTo>
                    <a:pt x="98" y="320"/>
                  </a:lnTo>
                  <a:lnTo>
                    <a:pt x="102" y="320"/>
                  </a:lnTo>
                  <a:lnTo>
                    <a:pt x="102" y="316"/>
                  </a:lnTo>
                  <a:lnTo>
                    <a:pt x="108" y="312"/>
                  </a:lnTo>
                  <a:lnTo>
                    <a:pt x="112" y="312"/>
                  </a:lnTo>
                  <a:lnTo>
                    <a:pt x="116" y="310"/>
                  </a:lnTo>
                  <a:lnTo>
                    <a:pt x="120" y="310"/>
                  </a:lnTo>
                  <a:lnTo>
                    <a:pt x="124" y="306"/>
                  </a:lnTo>
                  <a:lnTo>
                    <a:pt x="126" y="310"/>
                  </a:lnTo>
                  <a:lnTo>
                    <a:pt x="130" y="310"/>
                  </a:lnTo>
                  <a:lnTo>
                    <a:pt x="130" y="306"/>
                  </a:lnTo>
                  <a:lnTo>
                    <a:pt x="134" y="298"/>
                  </a:lnTo>
                  <a:lnTo>
                    <a:pt x="134" y="294"/>
                  </a:lnTo>
                  <a:lnTo>
                    <a:pt x="138" y="292"/>
                  </a:lnTo>
                  <a:lnTo>
                    <a:pt x="142" y="288"/>
                  </a:lnTo>
                  <a:lnTo>
                    <a:pt x="146" y="288"/>
                  </a:lnTo>
                  <a:lnTo>
                    <a:pt x="146" y="292"/>
                  </a:lnTo>
                  <a:lnTo>
                    <a:pt x="148" y="288"/>
                  </a:lnTo>
                  <a:lnTo>
                    <a:pt x="152" y="284"/>
                  </a:lnTo>
                  <a:lnTo>
                    <a:pt x="152" y="288"/>
                  </a:lnTo>
                  <a:lnTo>
                    <a:pt x="156" y="284"/>
                  </a:lnTo>
                  <a:lnTo>
                    <a:pt x="160" y="280"/>
                  </a:lnTo>
                  <a:lnTo>
                    <a:pt x="164" y="280"/>
                  </a:lnTo>
                  <a:lnTo>
                    <a:pt x="168" y="276"/>
                  </a:lnTo>
                  <a:lnTo>
                    <a:pt x="168" y="272"/>
                  </a:lnTo>
                  <a:lnTo>
                    <a:pt x="168" y="270"/>
                  </a:lnTo>
                  <a:lnTo>
                    <a:pt x="168" y="266"/>
                  </a:lnTo>
                  <a:lnTo>
                    <a:pt x="170" y="266"/>
                  </a:lnTo>
                  <a:lnTo>
                    <a:pt x="170" y="262"/>
                  </a:lnTo>
                  <a:lnTo>
                    <a:pt x="170" y="258"/>
                  </a:lnTo>
                  <a:lnTo>
                    <a:pt x="170" y="254"/>
                  </a:lnTo>
                  <a:lnTo>
                    <a:pt x="170" y="250"/>
                  </a:lnTo>
                  <a:lnTo>
                    <a:pt x="170" y="248"/>
                  </a:lnTo>
                  <a:lnTo>
                    <a:pt x="168" y="248"/>
                  </a:lnTo>
                  <a:lnTo>
                    <a:pt x="168" y="244"/>
                  </a:lnTo>
                  <a:lnTo>
                    <a:pt x="168" y="240"/>
                  </a:lnTo>
                  <a:lnTo>
                    <a:pt x="170" y="236"/>
                  </a:lnTo>
                  <a:lnTo>
                    <a:pt x="174" y="236"/>
                  </a:lnTo>
                  <a:lnTo>
                    <a:pt x="178" y="232"/>
                  </a:lnTo>
                  <a:lnTo>
                    <a:pt x="182" y="232"/>
                  </a:lnTo>
                  <a:lnTo>
                    <a:pt x="182" y="230"/>
                  </a:lnTo>
                  <a:lnTo>
                    <a:pt x="186" y="230"/>
                  </a:lnTo>
                  <a:lnTo>
                    <a:pt x="188" y="230"/>
                  </a:lnTo>
                  <a:lnTo>
                    <a:pt x="196" y="226"/>
                  </a:lnTo>
                  <a:lnTo>
                    <a:pt x="196" y="230"/>
                  </a:lnTo>
                  <a:lnTo>
                    <a:pt x="204" y="226"/>
                  </a:lnTo>
                  <a:lnTo>
                    <a:pt x="208" y="226"/>
                  </a:lnTo>
                  <a:lnTo>
                    <a:pt x="208" y="222"/>
                  </a:lnTo>
                  <a:lnTo>
                    <a:pt x="210" y="222"/>
                  </a:lnTo>
                  <a:lnTo>
                    <a:pt x="214" y="218"/>
                  </a:lnTo>
                  <a:lnTo>
                    <a:pt x="218" y="218"/>
                  </a:lnTo>
                  <a:lnTo>
                    <a:pt x="222" y="214"/>
                  </a:lnTo>
                  <a:lnTo>
                    <a:pt x="226" y="214"/>
                  </a:lnTo>
                  <a:lnTo>
                    <a:pt x="226" y="210"/>
                  </a:lnTo>
                  <a:lnTo>
                    <a:pt x="230" y="214"/>
                  </a:lnTo>
                  <a:lnTo>
                    <a:pt x="232" y="214"/>
                  </a:lnTo>
                  <a:lnTo>
                    <a:pt x="236" y="210"/>
                  </a:lnTo>
                  <a:lnTo>
                    <a:pt x="240" y="210"/>
                  </a:lnTo>
                  <a:lnTo>
                    <a:pt x="244" y="208"/>
                  </a:lnTo>
                  <a:lnTo>
                    <a:pt x="248" y="208"/>
                  </a:lnTo>
                  <a:lnTo>
                    <a:pt x="250" y="204"/>
                  </a:lnTo>
                  <a:lnTo>
                    <a:pt x="254" y="204"/>
                  </a:lnTo>
                  <a:lnTo>
                    <a:pt x="258" y="200"/>
                  </a:lnTo>
                  <a:lnTo>
                    <a:pt x="262" y="200"/>
                  </a:lnTo>
                  <a:lnTo>
                    <a:pt x="262" y="196"/>
                  </a:lnTo>
                  <a:lnTo>
                    <a:pt x="266" y="196"/>
                  </a:lnTo>
                  <a:lnTo>
                    <a:pt x="266" y="192"/>
                  </a:lnTo>
                  <a:lnTo>
                    <a:pt x="270" y="192"/>
                  </a:lnTo>
                  <a:lnTo>
                    <a:pt x="270" y="188"/>
                  </a:lnTo>
                  <a:lnTo>
                    <a:pt x="276" y="188"/>
                  </a:lnTo>
                  <a:lnTo>
                    <a:pt x="280" y="186"/>
                  </a:lnTo>
                  <a:lnTo>
                    <a:pt x="284" y="182"/>
                  </a:lnTo>
                  <a:lnTo>
                    <a:pt x="288" y="182"/>
                  </a:lnTo>
                  <a:lnTo>
                    <a:pt x="292" y="182"/>
                  </a:lnTo>
                  <a:lnTo>
                    <a:pt x="294" y="182"/>
                  </a:lnTo>
                  <a:lnTo>
                    <a:pt x="298" y="182"/>
                  </a:lnTo>
                  <a:lnTo>
                    <a:pt x="298" y="186"/>
                  </a:lnTo>
                  <a:lnTo>
                    <a:pt x="302" y="186"/>
                  </a:lnTo>
                  <a:lnTo>
                    <a:pt x="302" y="188"/>
                  </a:lnTo>
                  <a:lnTo>
                    <a:pt x="306" y="192"/>
                  </a:lnTo>
                  <a:lnTo>
                    <a:pt x="310" y="192"/>
                  </a:lnTo>
                  <a:lnTo>
                    <a:pt x="312" y="192"/>
                  </a:lnTo>
                  <a:lnTo>
                    <a:pt x="312" y="196"/>
                  </a:lnTo>
                  <a:lnTo>
                    <a:pt x="316" y="196"/>
                  </a:lnTo>
                  <a:lnTo>
                    <a:pt x="320" y="196"/>
                  </a:lnTo>
                  <a:lnTo>
                    <a:pt x="320" y="192"/>
                  </a:lnTo>
                  <a:lnTo>
                    <a:pt x="328" y="192"/>
                  </a:lnTo>
                  <a:lnTo>
                    <a:pt x="332" y="192"/>
                  </a:lnTo>
                  <a:lnTo>
                    <a:pt x="332" y="196"/>
                  </a:lnTo>
                  <a:lnTo>
                    <a:pt x="334" y="192"/>
                  </a:lnTo>
                  <a:lnTo>
                    <a:pt x="338" y="186"/>
                  </a:lnTo>
                  <a:lnTo>
                    <a:pt x="346" y="178"/>
                  </a:lnTo>
                  <a:lnTo>
                    <a:pt x="346" y="174"/>
                  </a:lnTo>
                  <a:lnTo>
                    <a:pt x="346" y="168"/>
                  </a:lnTo>
                  <a:lnTo>
                    <a:pt x="350" y="168"/>
                  </a:lnTo>
                  <a:lnTo>
                    <a:pt x="354" y="170"/>
                  </a:lnTo>
                  <a:lnTo>
                    <a:pt x="356" y="170"/>
                  </a:lnTo>
                  <a:lnTo>
                    <a:pt x="360" y="170"/>
                  </a:lnTo>
                  <a:lnTo>
                    <a:pt x="360" y="168"/>
                  </a:lnTo>
                  <a:lnTo>
                    <a:pt x="364" y="168"/>
                  </a:lnTo>
                  <a:lnTo>
                    <a:pt x="368" y="168"/>
                  </a:lnTo>
                  <a:lnTo>
                    <a:pt x="368" y="164"/>
                  </a:lnTo>
                  <a:lnTo>
                    <a:pt x="372" y="160"/>
                  </a:lnTo>
                  <a:lnTo>
                    <a:pt x="376" y="156"/>
                  </a:lnTo>
                  <a:lnTo>
                    <a:pt x="378" y="156"/>
                  </a:lnTo>
                  <a:lnTo>
                    <a:pt x="378" y="152"/>
                  </a:lnTo>
                  <a:lnTo>
                    <a:pt x="368" y="134"/>
                  </a:lnTo>
                  <a:lnTo>
                    <a:pt x="364" y="124"/>
                  </a:lnTo>
                  <a:lnTo>
                    <a:pt x="360" y="116"/>
                  </a:lnTo>
                  <a:lnTo>
                    <a:pt x="364" y="116"/>
                  </a:lnTo>
                  <a:lnTo>
                    <a:pt x="364" y="112"/>
                  </a:lnTo>
                  <a:lnTo>
                    <a:pt x="364" y="108"/>
                  </a:lnTo>
                  <a:lnTo>
                    <a:pt x="360" y="108"/>
                  </a:lnTo>
                  <a:lnTo>
                    <a:pt x="356" y="106"/>
                  </a:lnTo>
                  <a:lnTo>
                    <a:pt x="356" y="102"/>
                  </a:lnTo>
                  <a:lnTo>
                    <a:pt x="354" y="102"/>
                  </a:lnTo>
                  <a:lnTo>
                    <a:pt x="350" y="102"/>
                  </a:lnTo>
                  <a:lnTo>
                    <a:pt x="350" y="94"/>
                  </a:lnTo>
                  <a:lnTo>
                    <a:pt x="342" y="94"/>
                  </a:lnTo>
                  <a:lnTo>
                    <a:pt x="342" y="90"/>
                  </a:lnTo>
                  <a:lnTo>
                    <a:pt x="338" y="86"/>
                  </a:lnTo>
                  <a:lnTo>
                    <a:pt x="338" y="84"/>
                  </a:lnTo>
                  <a:lnTo>
                    <a:pt x="342" y="84"/>
                  </a:lnTo>
                  <a:lnTo>
                    <a:pt x="346" y="80"/>
                  </a:lnTo>
                  <a:lnTo>
                    <a:pt x="350" y="72"/>
                  </a:lnTo>
                  <a:lnTo>
                    <a:pt x="354" y="68"/>
                  </a:lnTo>
                  <a:lnTo>
                    <a:pt x="334" y="50"/>
                  </a:lnTo>
                  <a:lnTo>
                    <a:pt x="328" y="50"/>
                  </a:lnTo>
                  <a:lnTo>
                    <a:pt x="332" y="44"/>
                  </a:lnTo>
                  <a:lnTo>
                    <a:pt x="332" y="40"/>
                  </a:lnTo>
                  <a:lnTo>
                    <a:pt x="334" y="36"/>
                  </a:lnTo>
                  <a:lnTo>
                    <a:pt x="334" y="28"/>
                  </a:lnTo>
                  <a:lnTo>
                    <a:pt x="338" y="24"/>
                  </a:lnTo>
                  <a:lnTo>
                    <a:pt x="342" y="22"/>
                  </a:lnTo>
                  <a:lnTo>
                    <a:pt x="346" y="18"/>
                  </a:lnTo>
                  <a:lnTo>
                    <a:pt x="350" y="14"/>
                  </a:lnTo>
                  <a:lnTo>
                    <a:pt x="350" y="10"/>
                  </a:lnTo>
                  <a:lnTo>
                    <a:pt x="360" y="2"/>
                  </a:lnTo>
                  <a:lnTo>
                    <a:pt x="354" y="2"/>
                  </a:lnTo>
                  <a:lnTo>
                    <a:pt x="346" y="0"/>
                  </a:lnTo>
                  <a:lnTo>
                    <a:pt x="342" y="2"/>
                  </a:lnTo>
                  <a:lnTo>
                    <a:pt x="328" y="6"/>
                  </a:lnTo>
                  <a:lnTo>
                    <a:pt x="324" y="2"/>
                  </a:lnTo>
                  <a:lnTo>
                    <a:pt x="316" y="6"/>
                  </a:lnTo>
                  <a:lnTo>
                    <a:pt x="312" y="10"/>
                  </a:lnTo>
                  <a:lnTo>
                    <a:pt x="310" y="10"/>
                  </a:lnTo>
                  <a:lnTo>
                    <a:pt x="306" y="14"/>
                  </a:lnTo>
                  <a:lnTo>
                    <a:pt x="302" y="14"/>
                  </a:lnTo>
                  <a:lnTo>
                    <a:pt x="298" y="14"/>
                  </a:lnTo>
                  <a:lnTo>
                    <a:pt x="284" y="18"/>
                  </a:lnTo>
                  <a:lnTo>
                    <a:pt x="266" y="22"/>
                  </a:lnTo>
                  <a:lnTo>
                    <a:pt x="258" y="22"/>
                  </a:lnTo>
                  <a:lnTo>
                    <a:pt x="254" y="24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0" y="18"/>
                  </a:lnTo>
                  <a:lnTo>
                    <a:pt x="236" y="22"/>
                  </a:lnTo>
                  <a:lnTo>
                    <a:pt x="236" y="24"/>
                  </a:lnTo>
                  <a:lnTo>
                    <a:pt x="232" y="28"/>
                  </a:lnTo>
                  <a:lnTo>
                    <a:pt x="226" y="32"/>
                  </a:lnTo>
                  <a:lnTo>
                    <a:pt x="210" y="40"/>
                  </a:lnTo>
                  <a:lnTo>
                    <a:pt x="204" y="40"/>
                  </a:lnTo>
                  <a:lnTo>
                    <a:pt x="192" y="50"/>
                  </a:lnTo>
                  <a:lnTo>
                    <a:pt x="170" y="58"/>
                  </a:lnTo>
                  <a:lnTo>
                    <a:pt x="168" y="62"/>
                  </a:lnTo>
                  <a:lnTo>
                    <a:pt x="168" y="64"/>
                  </a:lnTo>
                  <a:lnTo>
                    <a:pt x="168" y="68"/>
                  </a:lnTo>
                  <a:lnTo>
                    <a:pt x="164" y="68"/>
                  </a:lnTo>
                  <a:lnTo>
                    <a:pt x="160" y="72"/>
                  </a:lnTo>
                  <a:lnTo>
                    <a:pt x="160" y="76"/>
                  </a:lnTo>
                  <a:lnTo>
                    <a:pt x="156" y="84"/>
                  </a:lnTo>
                  <a:lnTo>
                    <a:pt x="148" y="86"/>
                  </a:lnTo>
                  <a:lnTo>
                    <a:pt x="146" y="94"/>
                  </a:lnTo>
                  <a:lnTo>
                    <a:pt x="142" y="102"/>
                  </a:lnTo>
                  <a:lnTo>
                    <a:pt x="134" y="108"/>
                  </a:lnTo>
                  <a:lnTo>
                    <a:pt x="130" y="112"/>
                  </a:lnTo>
                  <a:lnTo>
                    <a:pt x="126" y="116"/>
                  </a:lnTo>
                  <a:lnTo>
                    <a:pt x="126" y="120"/>
                  </a:lnTo>
                  <a:lnTo>
                    <a:pt x="116" y="134"/>
                  </a:lnTo>
                  <a:lnTo>
                    <a:pt x="116" y="138"/>
                  </a:lnTo>
                  <a:lnTo>
                    <a:pt x="120" y="138"/>
                  </a:lnTo>
                  <a:lnTo>
                    <a:pt x="120" y="142"/>
                  </a:lnTo>
                  <a:lnTo>
                    <a:pt x="124" y="142"/>
                  </a:lnTo>
                  <a:lnTo>
                    <a:pt x="126" y="142"/>
                  </a:lnTo>
                  <a:lnTo>
                    <a:pt x="142" y="148"/>
                  </a:lnTo>
                  <a:lnTo>
                    <a:pt x="148" y="148"/>
                  </a:lnTo>
                  <a:lnTo>
                    <a:pt x="152" y="148"/>
                  </a:lnTo>
                  <a:lnTo>
                    <a:pt x="152" y="152"/>
                  </a:lnTo>
                  <a:lnTo>
                    <a:pt x="156" y="152"/>
                  </a:lnTo>
                  <a:lnTo>
                    <a:pt x="160" y="152"/>
                  </a:lnTo>
                  <a:lnTo>
                    <a:pt x="164" y="156"/>
                  </a:lnTo>
                  <a:lnTo>
                    <a:pt x="168" y="160"/>
                  </a:lnTo>
                  <a:lnTo>
                    <a:pt x="170" y="160"/>
                  </a:lnTo>
                  <a:lnTo>
                    <a:pt x="170" y="164"/>
                  </a:lnTo>
                  <a:lnTo>
                    <a:pt x="174" y="164"/>
                  </a:lnTo>
                  <a:lnTo>
                    <a:pt x="186" y="164"/>
                  </a:lnTo>
                  <a:lnTo>
                    <a:pt x="186" y="168"/>
                  </a:lnTo>
                  <a:lnTo>
                    <a:pt x="186" y="170"/>
                  </a:lnTo>
                  <a:lnTo>
                    <a:pt x="186" y="174"/>
                  </a:lnTo>
                  <a:lnTo>
                    <a:pt x="182" y="178"/>
                  </a:lnTo>
                  <a:lnTo>
                    <a:pt x="182" y="182"/>
                  </a:lnTo>
                  <a:lnTo>
                    <a:pt x="178" y="182"/>
                  </a:lnTo>
                  <a:lnTo>
                    <a:pt x="182" y="186"/>
                  </a:lnTo>
                  <a:lnTo>
                    <a:pt x="174" y="186"/>
                  </a:lnTo>
                  <a:lnTo>
                    <a:pt x="174" y="188"/>
                  </a:lnTo>
                  <a:lnTo>
                    <a:pt x="170" y="192"/>
                  </a:lnTo>
                  <a:lnTo>
                    <a:pt x="168" y="192"/>
                  </a:lnTo>
                  <a:lnTo>
                    <a:pt x="160" y="196"/>
                  </a:lnTo>
                  <a:lnTo>
                    <a:pt x="152" y="200"/>
                  </a:lnTo>
                  <a:lnTo>
                    <a:pt x="152" y="196"/>
                  </a:lnTo>
                  <a:lnTo>
                    <a:pt x="152" y="192"/>
                  </a:lnTo>
                  <a:lnTo>
                    <a:pt x="152" y="188"/>
                  </a:lnTo>
                  <a:lnTo>
                    <a:pt x="148" y="188"/>
                  </a:lnTo>
                  <a:lnTo>
                    <a:pt x="148" y="186"/>
                  </a:lnTo>
                  <a:lnTo>
                    <a:pt x="146" y="186"/>
                  </a:lnTo>
                  <a:lnTo>
                    <a:pt x="142" y="188"/>
                  </a:lnTo>
                  <a:lnTo>
                    <a:pt x="142" y="192"/>
                  </a:lnTo>
                  <a:lnTo>
                    <a:pt x="138" y="188"/>
                  </a:lnTo>
                  <a:lnTo>
                    <a:pt x="130" y="186"/>
                  </a:lnTo>
                  <a:lnTo>
                    <a:pt x="126" y="182"/>
                  </a:lnTo>
                  <a:lnTo>
                    <a:pt x="120" y="182"/>
                  </a:lnTo>
                  <a:lnTo>
                    <a:pt x="116" y="178"/>
                  </a:lnTo>
                  <a:lnTo>
                    <a:pt x="112" y="178"/>
                  </a:lnTo>
                  <a:lnTo>
                    <a:pt x="108" y="170"/>
                  </a:lnTo>
                  <a:lnTo>
                    <a:pt x="108" y="168"/>
                  </a:lnTo>
                  <a:lnTo>
                    <a:pt x="106" y="168"/>
                  </a:lnTo>
                  <a:lnTo>
                    <a:pt x="108" y="164"/>
                  </a:lnTo>
                  <a:lnTo>
                    <a:pt x="106" y="164"/>
                  </a:lnTo>
                  <a:lnTo>
                    <a:pt x="102" y="168"/>
                  </a:lnTo>
                  <a:lnTo>
                    <a:pt x="102" y="164"/>
                  </a:lnTo>
                  <a:lnTo>
                    <a:pt x="98" y="164"/>
                  </a:lnTo>
                  <a:lnTo>
                    <a:pt x="94" y="160"/>
                  </a:lnTo>
                  <a:lnTo>
                    <a:pt x="90" y="164"/>
                  </a:lnTo>
                  <a:lnTo>
                    <a:pt x="90" y="168"/>
                  </a:lnTo>
                  <a:lnTo>
                    <a:pt x="86" y="170"/>
                  </a:lnTo>
                  <a:lnTo>
                    <a:pt x="86" y="174"/>
                  </a:lnTo>
                  <a:lnTo>
                    <a:pt x="84" y="178"/>
                  </a:lnTo>
                  <a:lnTo>
                    <a:pt x="80" y="182"/>
                  </a:lnTo>
                  <a:lnTo>
                    <a:pt x="76" y="182"/>
                  </a:lnTo>
                  <a:lnTo>
                    <a:pt x="80" y="186"/>
                  </a:lnTo>
                  <a:lnTo>
                    <a:pt x="80" y="188"/>
                  </a:lnTo>
                  <a:lnTo>
                    <a:pt x="76" y="188"/>
                  </a:lnTo>
                  <a:lnTo>
                    <a:pt x="76" y="186"/>
                  </a:lnTo>
                  <a:lnTo>
                    <a:pt x="68" y="188"/>
                  </a:lnTo>
                  <a:lnTo>
                    <a:pt x="64" y="188"/>
                  </a:lnTo>
                  <a:lnTo>
                    <a:pt x="62" y="196"/>
                  </a:lnTo>
                  <a:lnTo>
                    <a:pt x="58" y="196"/>
                  </a:lnTo>
                  <a:lnTo>
                    <a:pt x="54" y="200"/>
                  </a:lnTo>
                  <a:lnTo>
                    <a:pt x="68" y="230"/>
                  </a:lnTo>
                  <a:lnTo>
                    <a:pt x="76" y="248"/>
                  </a:lnTo>
                  <a:lnTo>
                    <a:pt x="80" y="248"/>
                  </a:lnTo>
                  <a:lnTo>
                    <a:pt x="84" y="244"/>
                  </a:lnTo>
                  <a:lnTo>
                    <a:pt x="90" y="248"/>
                  </a:lnTo>
                  <a:lnTo>
                    <a:pt x="94" y="248"/>
                  </a:lnTo>
                  <a:lnTo>
                    <a:pt x="86" y="254"/>
                  </a:lnTo>
                  <a:lnTo>
                    <a:pt x="80" y="262"/>
                  </a:lnTo>
                  <a:lnTo>
                    <a:pt x="72" y="270"/>
                  </a:lnTo>
                  <a:lnTo>
                    <a:pt x="68" y="270"/>
                  </a:lnTo>
                  <a:lnTo>
                    <a:pt x="64" y="270"/>
                  </a:lnTo>
                  <a:lnTo>
                    <a:pt x="62" y="272"/>
                  </a:lnTo>
                  <a:lnTo>
                    <a:pt x="58" y="272"/>
                  </a:lnTo>
                  <a:lnTo>
                    <a:pt x="54" y="276"/>
                  </a:lnTo>
                  <a:lnTo>
                    <a:pt x="50" y="280"/>
                  </a:lnTo>
                  <a:lnTo>
                    <a:pt x="46" y="280"/>
                  </a:lnTo>
                  <a:lnTo>
                    <a:pt x="42" y="284"/>
                  </a:lnTo>
                  <a:lnTo>
                    <a:pt x="36" y="280"/>
                  </a:lnTo>
                  <a:lnTo>
                    <a:pt x="40" y="276"/>
                  </a:lnTo>
                  <a:lnTo>
                    <a:pt x="24" y="276"/>
                  </a:lnTo>
                  <a:lnTo>
                    <a:pt x="18" y="276"/>
                  </a:lnTo>
                  <a:lnTo>
                    <a:pt x="14" y="276"/>
                  </a:lnTo>
                  <a:lnTo>
                    <a:pt x="2" y="280"/>
                  </a:lnTo>
                  <a:lnTo>
                    <a:pt x="2" y="284"/>
                  </a:lnTo>
                  <a:lnTo>
                    <a:pt x="2" y="288"/>
                  </a:lnTo>
                  <a:lnTo>
                    <a:pt x="2" y="292"/>
                  </a:lnTo>
                  <a:lnTo>
                    <a:pt x="6" y="294"/>
                  </a:lnTo>
                  <a:lnTo>
                    <a:pt x="2" y="302"/>
                  </a:lnTo>
                  <a:lnTo>
                    <a:pt x="2" y="306"/>
                  </a:lnTo>
                  <a:lnTo>
                    <a:pt x="0" y="320"/>
                  </a:lnTo>
                  <a:lnTo>
                    <a:pt x="0" y="328"/>
                  </a:lnTo>
                  <a:lnTo>
                    <a:pt x="0" y="332"/>
                  </a:lnTo>
                  <a:lnTo>
                    <a:pt x="22" y="354"/>
                  </a:lnTo>
                  <a:lnTo>
                    <a:pt x="22" y="360"/>
                  </a:lnTo>
                  <a:lnTo>
                    <a:pt x="22" y="368"/>
                  </a:lnTo>
                  <a:lnTo>
                    <a:pt x="22" y="376"/>
                  </a:lnTo>
                  <a:lnTo>
                    <a:pt x="18" y="382"/>
                  </a:lnTo>
                  <a:lnTo>
                    <a:pt x="14" y="386"/>
                  </a:lnTo>
                  <a:lnTo>
                    <a:pt x="14" y="390"/>
                  </a:lnTo>
                  <a:lnTo>
                    <a:pt x="14" y="394"/>
                  </a:lnTo>
                  <a:lnTo>
                    <a:pt x="18" y="394"/>
                  </a:lnTo>
                  <a:lnTo>
                    <a:pt x="18" y="390"/>
                  </a:lnTo>
                  <a:lnTo>
                    <a:pt x="22" y="386"/>
                  </a:lnTo>
                  <a:lnTo>
                    <a:pt x="24" y="386"/>
                  </a:lnTo>
                  <a:lnTo>
                    <a:pt x="28" y="390"/>
                  </a:lnTo>
                  <a:lnTo>
                    <a:pt x="32" y="390"/>
                  </a:lnTo>
                  <a:lnTo>
                    <a:pt x="36" y="390"/>
                  </a:lnTo>
                  <a:lnTo>
                    <a:pt x="40" y="394"/>
                  </a:lnTo>
                  <a:lnTo>
                    <a:pt x="40" y="390"/>
                  </a:lnTo>
                  <a:lnTo>
                    <a:pt x="40" y="386"/>
                  </a:lnTo>
                  <a:close/>
                  <a:moveTo>
                    <a:pt x="178" y="126"/>
                  </a:moveTo>
                  <a:lnTo>
                    <a:pt x="174" y="130"/>
                  </a:lnTo>
                  <a:lnTo>
                    <a:pt x="170" y="126"/>
                  </a:lnTo>
                  <a:lnTo>
                    <a:pt x="168" y="126"/>
                  </a:lnTo>
                  <a:lnTo>
                    <a:pt x="164" y="124"/>
                  </a:lnTo>
                  <a:lnTo>
                    <a:pt x="164" y="130"/>
                  </a:lnTo>
                  <a:lnTo>
                    <a:pt x="148" y="124"/>
                  </a:lnTo>
                  <a:lnTo>
                    <a:pt x="160" y="112"/>
                  </a:lnTo>
                  <a:lnTo>
                    <a:pt x="164" y="98"/>
                  </a:lnTo>
                  <a:lnTo>
                    <a:pt x="170" y="98"/>
                  </a:lnTo>
                  <a:lnTo>
                    <a:pt x="174" y="102"/>
                  </a:lnTo>
                  <a:lnTo>
                    <a:pt x="178" y="106"/>
                  </a:lnTo>
                  <a:lnTo>
                    <a:pt x="182" y="106"/>
                  </a:lnTo>
                  <a:lnTo>
                    <a:pt x="186" y="108"/>
                  </a:lnTo>
                  <a:lnTo>
                    <a:pt x="182" y="108"/>
                  </a:lnTo>
                  <a:lnTo>
                    <a:pt x="186" y="112"/>
                  </a:lnTo>
                  <a:lnTo>
                    <a:pt x="188" y="112"/>
                  </a:lnTo>
                  <a:lnTo>
                    <a:pt x="188" y="120"/>
                  </a:lnTo>
                  <a:lnTo>
                    <a:pt x="186" y="124"/>
                  </a:lnTo>
                  <a:lnTo>
                    <a:pt x="178" y="12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7" name="Freeform 8402"/>
            <p:cNvSpPr>
              <a:spLocks/>
            </p:cNvSpPr>
            <p:nvPr/>
          </p:nvSpPr>
          <p:spPr bwMode="auto">
            <a:xfrm>
              <a:off x="2613025" y="2919413"/>
              <a:ext cx="184150" cy="149225"/>
            </a:xfrm>
            <a:custGeom>
              <a:avLst/>
              <a:gdLst>
                <a:gd name="T0" fmla="*/ 57150 w 116"/>
                <a:gd name="T1" fmla="*/ 127000 h 94"/>
                <a:gd name="T2" fmla="*/ 79375 w 116"/>
                <a:gd name="T3" fmla="*/ 120650 h 94"/>
                <a:gd name="T4" fmla="*/ 104775 w 116"/>
                <a:gd name="T5" fmla="*/ 107950 h 94"/>
                <a:gd name="T6" fmla="*/ 114300 w 116"/>
                <a:gd name="T7" fmla="*/ 101600 h 94"/>
                <a:gd name="T8" fmla="*/ 127000 w 116"/>
                <a:gd name="T9" fmla="*/ 98425 h 94"/>
                <a:gd name="T10" fmla="*/ 127000 w 116"/>
                <a:gd name="T11" fmla="*/ 66675 h 94"/>
                <a:gd name="T12" fmla="*/ 127000 w 116"/>
                <a:gd name="T13" fmla="*/ 63500 h 94"/>
                <a:gd name="T14" fmla="*/ 133350 w 116"/>
                <a:gd name="T15" fmla="*/ 63500 h 94"/>
                <a:gd name="T16" fmla="*/ 139700 w 116"/>
                <a:gd name="T17" fmla="*/ 57150 h 94"/>
                <a:gd name="T18" fmla="*/ 142875 w 116"/>
                <a:gd name="T19" fmla="*/ 50800 h 94"/>
                <a:gd name="T20" fmla="*/ 139700 w 116"/>
                <a:gd name="T21" fmla="*/ 44450 h 94"/>
                <a:gd name="T22" fmla="*/ 142875 w 116"/>
                <a:gd name="T23" fmla="*/ 38100 h 94"/>
                <a:gd name="T24" fmla="*/ 177800 w 116"/>
                <a:gd name="T25" fmla="*/ 15875 h 94"/>
                <a:gd name="T26" fmla="*/ 184150 w 116"/>
                <a:gd name="T27" fmla="*/ 22225 h 94"/>
                <a:gd name="T28" fmla="*/ 184150 w 116"/>
                <a:gd name="T29" fmla="*/ 9525 h 94"/>
                <a:gd name="T30" fmla="*/ 184150 w 116"/>
                <a:gd name="T31" fmla="*/ 3175 h 94"/>
                <a:gd name="T32" fmla="*/ 177800 w 116"/>
                <a:gd name="T33" fmla="*/ 0 h 94"/>
                <a:gd name="T34" fmla="*/ 168275 w 116"/>
                <a:gd name="T35" fmla="*/ 3175 h 94"/>
                <a:gd name="T36" fmla="*/ 139700 w 116"/>
                <a:gd name="T37" fmla="*/ 9525 h 94"/>
                <a:gd name="T38" fmla="*/ 133350 w 116"/>
                <a:gd name="T39" fmla="*/ 9525 h 94"/>
                <a:gd name="T40" fmla="*/ 92075 w 116"/>
                <a:gd name="T41" fmla="*/ 15875 h 94"/>
                <a:gd name="T42" fmla="*/ 73025 w 116"/>
                <a:gd name="T43" fmla="*/ 15875 h 94"/>
                <a:gd name="T44" fmla="*/ 34925 w 116"/>
                <a:gd name="T45" fmla="*/ 15875 h 94"/>
                <a:gd name="T46" fmla="*/ 22225 w 116"/>
                <a:gd name="T47" fmla="*/ 9525 h 94"/>
                <a:gd name="T48" fmla="*/ 9525 w 116"/>
                <a:gd name="T49" fmla="*/ 3175 h 94"/>
                <a:gd name="T50" fmla="*/ 0 w 116"/>
                <a:gd name="T51" fmla="*/ 3175 h 94"/>
                <a:gd name="T52" fmla="*/ 22225 w 116"/>
                <a:gd name="T53" fmla="*/ 15875 h 94"/>
                <a:gd name="T54" fmla="*/ 41275 w 116"/>
                <a:gd name="T55" fmla="*/ 31750 h 94"/>
                <a:gd name="T56" fmla="*/ 34925 w 116"/>
                <a:gd name="T57" fmla="*/ 31750 h 94"/>
                <a:gd name="T58" fmla="*/ 34925 w 116"/>
                <a:gd name="T59" fmla="*/ 38100 h 94"/>
                <a:gd name="T60" fmla="*/ 28575 w 116"/>
                <a:gd name="T61" fmla="*/ 44450 h 94"/>
                <a:gd name="T62" fmla="*/ 28575 w 116"/>
                <a:gd name="T63" fmla="*/ 50800 h 94"/>
                <a:gd name="T64" fmla="*/ 28575 w 116"/>
                <a:gd name="T65" fmla="*/ 66675 h 94"/>
                <a:gd name="T66" fmla="*/ 22225 w 116"/>
                <a:gd name="T67" fmla="*/ 66675 h 94"/>
                <a:gd name="T68" fmla="*/ 28575 w 116"/>
                <a:gd name="T69" fmla="*/ 73025 h 94"/>
                <a:gd name="T70" fmla="*/ 22225 w 116"/>
                <a:gd name="T71" fmla="*/ 79375 h 94"/>
                <a:gd name="T72" fmla="*/ 15875 w 116"/>
                <a:gd name="T73" fmla="*/ 79375 h 94"/>
                <a:gd name="T74" fmla="*/ 9525 w 116"/>
                <a:gd name="T75" fmla="*/ 92075 h 94"/>
                <a:gd name="T76" fmla="*/ 6350 w 116"/>
                <a:gd name="T77" fmla="*/ 92075 h 94"/>
                <a:gd name="T78" fmla="*/ 0 w 116"/>
                <a:gd name="T79" fmla="*/ 92075 h 94"/>
                <a:gd name="T80" fmla="*/ 0 w 116"/>
                <a:gd name="T81" fmla="*/ 98425 h 94"/>
                <a:gd name="T82" fmla="*/ 0 w 116"/>
                <a:gd name="T83" fmla="*/ 101600 h 94"/>
                <a:gd name="T84" fmla="*/ 6350 w 116"/>
                <a:gd name="T85" fmla="*/ 101600 h 94"/>
                <a:gd name="T86" fmla="*/ 6350 w 116"/>
                <a:gd name="T87" fmla="*/ 114300 h 94"/>
                <a:gd name="T88" fmla="*/ 6350 w 116"/>
                <a:gd name="T89" fmla="*/ 120650 h 94"/>
                <a:gd name="T90" fmla="*/ 28575 w 116"/>
                <a:gd name="T91" fmla="*/ 149225 h 94"/>
                <a:gd name="T92" fmla="*/ 44450 w 116"/>
                <a:gd name="T93" fmla="*/ 142875 h 94"/>
                <a:gd name="T94" fmla="*/ 50800 w 116"/>
                <a:gd name="T95" fmla="*/ 127000 h 94"/>
                <a:gd name="T96" fmla="*/ 57150 w 116"/>
                <a:gd name="T97" fmla="*/ 127000 h 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6"/>
                <a:gd name="T148" fmla="*/ 0 h 94"/>
                <a:gd name="T149" fmla="*/ 116 w 116"/>
                <a:gd name="T150" fmla="*/ 94 h 9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6" h="94">
                  <a:moveTo>
                    <a:pt x="36" y="80"/>
                  </a:moveTo>
                  <a:lnTo>
                    <a:pt x="50" y="76"/>
                  </a:lnTo>
                  <a:lnTo>
                    <a:pt x="66" y="68"/>
                  </a:lnTo>
                  <a:lnTo>
                    <a:pt x="72" y="64"/>
                  </a:lnTo>
                  <a:lnTo>
                    <a:pt x="80" y="62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84" y="40"/>
                  </a:lnTo>
                  <a:lnTo>
                    <a:pt x="88" y="36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90" y="24"/>
                  </a:lnTo>
                  <a:lnTo>
                    <a:pt x="112" y="10"/>
                  </a:lnTo>
                  <a:lnTo>
                    <a:pt x="116" y="14"/>
                  </a:lnTo>
                  <a:lnTo>
                    <a:pt x="116" y="6"/>
                  </a:lnTo>
                  <a:lnTo>
                    <a:pt x="116" y="2"/>
                  </a:lnTo>
                  <a:lnTo>
                    <a:pt x="112" y="0"/>
                  </a:lnTo>
                  <a:lnTo>
                    <a:pt x="106" y="2"/>
                  </a:lnTo>
                  <a:lnTo>
                    <a:pt x="88" y="6"/>
                  </a:lnTo>
                  <a:lnTo>
                    <a:pt x="84" y="6"/>
                  </a:lnTo>
                  <a:lnTo>
                    <a:pt x="58" y="10"/>
                  </a:lnTo>
                  <a:lnTo>
                    <a:pt x="46" y="10"/>
                  </a:lnTo>
                  <a:lnTo>
                    <a:pt x="22" y="10"/>
                  </a:lnTo>
                  <a:lnTo>
                    <a:pt x="14" y="6"/>
                  </a:lnTo>
                  <a:lnTo>
                    <a:pt x="6" y="2"/>
                  </a:lnTo>
                  <a:lnTo>
                    <a:pt x="0" y="2"/>
                  </a:lnTo>
                  <a:lnTo>
                    <a:pt x="14" y="10"/>
                  </a:lnTo>
                  <a:lnTo>
                    <a:pt x="26" y="20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18" y="28"/>
                  </a:lnTo>
                  <a:lnTo>
                    <a:pt x="18" y="32"/>
                  </a:lnTo>
                  <a:lnTo>
                    <a:pt x="18" y="42"/>
                  </a:lnTo>
                  <a:lnTo>
                    <a:pt x="14" y="42"/>
                  </a:lnTo>
                  <a:lnTo>
                    <a:pt x="18" y="46"/>
                  </a:lnTo>
                  <a:lnTo>
                    <a:pt x="14" y="50"/>
                  </a:lnTo>
                  <a:lnTo>
                    <a:pt x="10" y="50"/>
                  </a:lnTo>
                  <a:lnTo>
                    <a:pt x="6" y="58"/>
                  </a:lnTo>
                  <a:lnTo>
                    <a:pt x="4" y="58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4" y="64"/>
                  </a:lnTo>
                  <a:lnTo>
                    <a:pt x="4" y="72"/>
                  </a:lnTo>
                  <a:lnTo>
                    <a:pt x="4" y="76"/>
                  </a:lnTo>
                  <a:lnTo>
                    <a:pt x="18" y="94"/>
                  </a:lnTo>
                  <a:lnTo>
                    <a:pt x="28" y="90"/>
                  </a:lnTo>
                  <a:lnTo>
                    <a:pt x="32" y="80"/>
                  </a:lnTo>
                  <a:lnTo>
                    <a:pt x="36" y="8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0" name="Freeform 8405"/>
            <p:cNvSpPr>
              <a:spLocks/>
            </p:cNvSpPr>
            <p:nvPr/>
          </p:nvSpPr>
          <p:spPr bwMode="auto">
            <a:xfrm>
              <a:off x="3248025" y="3376613"/>
              <a:ext cx="117475" cy="206375"/>
            </a:xfrm>
            <a:custGeom>
              <a:avLst/>
              <a:gdLst>
                <a:gd name="T0" fmla="*/ 76200 w 74"/>
                <a:gd name="T1" fmla="*/ 28575 h 130"/>
                <a:gd name="T2" fmla="*/ 60325 w 74"/>
                <a:gd name="T3" fmla="*/ 22225 h 130"/>
                <a:gd name="T4" fmla="*/ 53975 w 74"/>
                <a:gd name="T5" fmla="*/ 15875 h 130"/>
                <a:gd name="T6" fmla="*/ 41275 w 74"/>
                <a:gd name="T7" fmla="*/ 3175 h 130"/>
                <a:gd name="T8" fmla="*/ 34925 w 74"/>
                <a:gd name="T9" fmla="*/ 0 h 130"/>
                <a:gd name="T10" fmla="*/ 19050 w 74"/>
                <a:gd name="T11" fmla="*/ 3175 h 130"/>
                <a:gd name="T12" fmla="*/ 19050 w 74"/>
                <a:gd name="T13" fmla="*/ 9525 h 130"/>
                <a:gd name="T14" fmla="*/ 6350 w 74"/>
                <a:gd name="T15" fmla="*/ 28575 h 130"/>
                <a:gd name="T16" fmla="*/ 19050 w 74"/>
                <a:gd name="T17" fmla="*/ 34925 h 130"/>
                <a:gd name="T18" fmla="*/ 19050 w 74"/>
                <a:gd name="T19" fmla="*/ 50800 h 130"/>
                <a:gd name="T20" fmla="*/ 6350 w 74"/>
                <a:gd name="T21" fmla="*/ 63500 h 130"/>
                <a:gd name="T22" fmla="*/ 6350 w 74"/>
                <a:gd name="T23" fmla="*/ 73025 h 130"/>
                <a:gd name="T24" fmla="*/ 12700 w 74"/>
                <a:gd name="T25" fmla="*/ 98425 h 130"/>
                <a:gd name="T26" fmla="*/ 19050 w 74"/>
                <a:gd name="T27" fmla="*/ 114300 h 130"/>
                <a:gd name="T28" fmla="*/ 25400 w 74"/>
                <a:gd name="T29" fmla="*/ 127000 h 130"/>
                <a:gd name="T30" fmla="*/ 34925 w 74"/>
                <a:gd name="T31" fmla="*/ 142875 h 130"/>
                <a:gd name="T32" fmla="*/ 41275 w 74"/>
                <a:gd name="T33" fmla="*/ 161925 h 130"/>
                <a:gd name="T34" fmla="*/ 41275 w 74"/>
                <a:gd name="T35" fmla="*/ 171450 h 130"/>
                <a:gd name="T36" fmla="*/ 41275 w 74"/>
                <a:gd name="T37" fmla="*/ 184150 h 130"/>
                <a:gd name="T38" fmla="*/ 47625 w 74"/>
                <a:gd name="T39" fmla="*/ 190500 h 130"/>
                <a:gd name="T40" fmla="*/ 63500 w 74"/>
                <a:gd name="T41" fmla="*/ 206375 h 130"/>
                <a:gd name="T42" fmla="*/ 76200 w 74"/>
                <a:gd name="T43" fmla="*/ 196850 h 130"/>
                <a:gd name="T44" fmla="*/ 82550 w 74"/>
                <a:gd name="T45" fmla="*/ 190500 h 130"/>
                <a:gd name="T46" fmla="*/ 88900 w 74"/>
                <a:gd name="T47" fmla="*/ 177800 h 130"/>
                <a:gd name="T48" fmla="*/ 82550 w 74"/>
                <a:gd name="T49" fmla="*/ 161925 h 130"/>
                <a:gd name="T50" fmla="*/ 76200 w 74"/>
                <a:gd name="T51" fmla="*/ 155575 h 130"/>
                <a:gd name="T52" fmla="*/ 69850 w 74"/>
                <a:gd name="T53" fmla="*/ 142875 h 130"/>
                <a:gd name="T54" fmla="*/ 63500 w 74"/>
                <a:gd name="T55" fmla="*/ 133350 h 130"/>
                <a:gd name="T56" fmla="*/ 60325 w 74"/>
                <a:gd name="T57" fmla="*/ 120650 h 130"/>
                <a:gd name="T58" fmla="*/ 63500 w 74"/>
                <a:gd name="T59" fmla="*/ 107950 h 130"/>
                <a:gd name="T60" fmla="*/ 76200 w 74"/>
                <a:gd name="T61" fmla="*/ 98425 h 130"/>
                <a:gd name="T62" fmla="*/ 104775 w 74"/>
                <a:gd name="T63" fmla="*/ 98425 h 130"/>
                <a:gd name="T64" fmla="*/ 104775 w 74"/>
                <a:gd name="T65" fmla="*/ 85725 h 130"/>
                <a:gd name="T66" fmla="*/ 111125 w 74"/>
                <a:gd name="T67" fmla="*/ 69850 h 130"/>
                <a:gd name="T68" fmla="*/ 98425 w 74"/>
                <a:gd name="T69" fmla="*/ 50800 h 130"/>
                <a:gd name="T70" fmla="*/ 95250 w 74"/>
                <a:gd name="T71" fmla="*/ 34925 h 130"/>
                <a:gd name="T72" fmla="*/ 82550 w 74"/>
                <a:gd name="T73" fmla="*/ 34925 h 1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4"/>
                <a:gd name="T112" fmla="*/ 0 h 130"/>
                <a:gd name="T113" fmla="*/ 74 w 74"/>
                <a:gd name="T114" fmla="*/ 130 h 13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4" h="130">
                  <a:moveTo>
                    <a:pt x="52" y="22"/>
                  </a:moveTo>
                  <a:lnTo>
                    <a:pt x="48" y="18"/>
                  </a:lnTo>
                  <a:lnTo>
                    <a:pt x="44" y="14"/>
                  </a:lnTo>
                  <a:lnTo>
                    <a:pt x="38" y="14"/>
                  </a:lnTo>
                  <a:lnTo>
                    <a:pt x="34" y="14"/>
                  </a:lnTo>
                  <a:lnTo>
                    <a:pt x="34" y="10"/>
                  </a:lnTo>
                  <a:lnTo>
                    <a:pt x="30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8" y="2"/>
                  </a:lnTo>
                  <a:lnTo>
                    <a:pt x="12" y="6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8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8" y="54"/>
                  </a:lnTo>
                  <a:lnTo>
                    <a:pt x="8" y="62"/>
                  </a:lnTo>
                  <a:lnTo>
                    <a:pt x="12" y="64"/>
                  </a:lnTo>
                  <a:lnTo>
                    <a:pt x="12" y="72"/>
                  </a:lnTo>
                  <a:lnTo>
                    <a:pt x="16" y="76"/>
                  </a:lnTo>
                  <a:lnTo>
                    <a:pt x="16" y="80"/>
                  </a:lnTo>
                  <a:lnTo>
                    <a:pt x="20" y="86"/>
                  </a:lnTo>
                  <a:lnTo>
                    <a:pt x="22" y="90"/>
                  </a:lnTo>
                  <a:lnTo>
                    <a:pt x="26" y="98"/>
                  </a:lnTo>
                  <a:lnTo>
                    <a:pt x="26" y="102"/>
                  </a:lnTo>
                  <a:lnTo>
                    <a:pt x="26" y="106"/>
                  </a:lnTo>
                  <a:lnTo>
                    <a:pt x="26" y="108"/>
                  </a:lnTo>
                  <a:lnTo>
                    <a:pt x="26" y="112"/>
                  </a:lnTo>
                  <a:lnTo>
                    <a:pt x="26" y="116"/>
                  </a:lnTo>
                  <a:lnTo>
                    <a:pt x="26" y="120"/>
                  </a:lnTo>
                  <a:lnTo>
                    <a:pt x="30" y="120"/>
                  </a:lnTo>
                  <a:lnTo>
                    <a:pt x="30" y="116"/>
                  </a:lnTo>
                  <a:lnTo>
                    <a:pt x="40" y="130"/>
                  </a:lnTo>
                  <a:lnTo>
                    <a:pt x="44" y="128"/>
                  </a:lnTo>
                  <a:lnTo>
                    <a:pt x="48" y="124"/>
                  </a:lnTo>
                  <a:lnTo>
                    <a:pt x="48" y="120"/>
                  </a:lnTo>
                  <a:lnTo>
                    <a:pt x="52" y="120"/>
                  </a:lnTo>
                  <a:lnTo>
                    <a:pt x="52" y="112"/>
                  </a:lnTo>
                  <a:lnTo>
                    <a:pt x="56" y="112"/>
                  </a:lnTo>
                  <a:lnTo>
                    <a:pt x="52" y="106"/>
                  </a:lnTo>
                  <a:lnTo>
                    <a:pt x="52" y="102"/>
                  </a:lnTo>
                  <a:lnTo>
                    <a:pt x="52" y="98"/>
                  </a:lnTo>
                  <a:lnTo>
                    <a:pt x="48" y="98"/>
                  </a:lnTo>
                  <a:lnTo>
                    <a:pt x="44" y="94"/>
                  </a:lnTo>
                  <a:lnTo>
                    <a:pt x="44" y="90"/>
                  </a:lnTo>
                  <a:lnTo>
                    <a:pt x="40" y="86"/>
                  </a:lnTo>
                  <a:lnTo>
                    <a:pt x="40" y="84"/>
                  </a:lnTo>
                  <a:lnTo>
                    <a:pt x="38" y="80"/>
                  </a:lnTo>
                  <a:lnTo>
                    <a:pt x="38" y="76"/>
                  </a:lnTo>
                  <a:lnTo>
                    <a:pt x="38" y="72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8" y="62"/>
                  </a:lnTo>
                  <a:lnTo>
                    <a:pt x="60" y="62"/>
                  </a:lnTo>
                  <a:lnTo>
                    <a:pt x="66" y="62"/>
                  </a:lnTo>
                  <a:lnTo>
                    <a:pt x="66" y="58"/>
                  </a:lnTo>
                  <a:lnTo>
                    <a:pt x="66" y="54"/>
                  </a:lnTo>
                  <a:lnTo>
                    <a:pt x="74" y="50"/>
                  </a:lnTo>
                  <a:lnTo>
                    <a:pt x="70" y="44"/>
                  </a:lnTo>
                  <a:lnTo>
                    <a:pt x="62" y="36"/>
                  </a:lnTo>
                  <a:lnTo>
                    <a:pt x="62" y="32"/>
                  </a:lnTo>
                  <a:lnTo>
                    <a:pt x="62" y="28"/>
                  </a:lnTo>
                  <a:lnTo>
                    <a:pt x="60" y="22"/>
                  </a:lnTo>
                  <a:lnTo>
                    <a:pt x="56" y="22"/>
                  </a:lnTo>
                  <a:lnTo>
                    <a:pt x="52" y="2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61" name="Freeform 8346"/>
            <p:cNvSpPr>
              <a:spLocks/>
            </p:cNvSpPr>
            <p:nvPr/>
          </p:nvSpPr>
          <p:spPr bwMode="auto">
            <a:xfrm>
              <a:off x="2327275" y="2338388"/>
              <a:ext cx="784225" cy="307975"/>
            </a:xfrm>
            <a:custGeom>
              <a:avLst/>
              <a:gdLst>
                <a:gd name="T0" fmla="*/ 98425 w 494"/>
                <a:gd name="T1" fmla="*/ 260350 h 194"/>
                <a:gd name="T2" fmla="*/ 123825 w 494"/>
                <a:gd name="T3" fmla="*/ 254000 h 194"/>
                <a:gd name="T4" fmla="*/ 152400 w 494"/>
                <a:gd name="T5" fmla="*/ 250825 h 194"/>
                <a:gd name="T6" fmla="*/ 215900 w 494"/>
                <a:gd name="T7" fmla="*/ 238125 h 194"/>
                <a:gd name="T8" fmla="*/ 244475 w 494"/>
                <a:gd name="T9" fmla="*/ 219075 h 194"/>
                <a:gd name="T10" fmla="*/ 292100 w 494"/>
                <a:gd name="T11" fmla="*/ 219075 h 194"/>
                <a:gd name="T12" fmla="*/ 336550 w 494"/>
                <a:gd name="T13" fmla="*/ 203200 h 194"/>
                <a:gd name="T14" fmla="*/ 447675 w 494"/>
                <a:gd name="T15" fmla="*/ 155575 h 194"/>
                <a:gd name="T16" fmla="*/ 492125 w 494"/>
                <a:gd name="T17" fmla="*/ 146050 h 194"/>
                <a:gd name="T18" fmla="*/ 546100 w 494"/>
                <a:gd name="T19" fmla="*/ 117475 h 194"/>
                <a:gd name="T20" fmla="*/ 574675 w 494"/>
                <a:gd name="T21" fmla="*/ 117475 h 194"/>
                <a:gd name="T22" fmla="*/ 625475 w 494"/>
                <a:gd name="T23" fmla="*/ 111125 h 194"/>
                <a:gd name="T24" fmla="*/ 650875 w 494"/>
                <a:gd name="T25" fmla="*/ 120650 h 194"/>
                <a:gd name="T26" fmla="*/ 673100 w 494"/>
                <a:gd name="T27" fmla="*/ 117475 h 194"/>
                <a:gd name="T28" fmla="*/ 666750 w 494"/>
                <a:gd name="T29" fmla="*/ 98425 h 194"/>
                <a:gd name="T30" fmla="*/ 695325 w 494"/>
                <a:gd name="T31" fmla="*/ 69850 h 194"/>
                <a:gd name="T32" fmla="*/ 714375 w 494"/>
                <a:gd name="T33" fmla="*/ 57150 h 194"/>
                <a:gd name="T34" fmla="*/ 752475 w 494"/>
                <a:gd name="T35" fmla="*/ 41275 h 194"/>
                <a:gd name="T36" fmla="*/ 777875 w 494"/>
                <a:gd name="T37" fmla="*/ 34925 h 194"/>
                <a:gd name="T38" fmla="*/ 777875 w 494"/>
                <a:gd name="T39" fmla="*/ 19050 h 194"/>
                <a:gd name="T40" fmla="*/ 742950 w 494"/>
                <a:gd name="T41" fmla="*/ 12700 h 194"/>
                <a:gd name="T42" fmla="*/ 714375 w 494"/>
                <a:gd name="T43" fmla="*/ 22225 h 194"/>
                <a:gd name="T44" fmla="*/ 688975 w 494"/>
                <a:gd name="T45" fmla="*/ 19050 h 194"/>
                <a:gd name="T46" fmla="*/ 673100 w 494"/>
                <a:gd name="T47" fmla="*/ 22225 h 194"/>
                <a:gd name="T48" fmla="*/ 654050 w 494"/>
                <a:gd name="T49" fmla="*/ 22225 h 194"/>
                <a:gd name="T50" fmla="*/ 638175 w 494"/>
                <a:gd name="T51" fmla="*/ 28575 h 194"/>
                <a:gd name="T52" fmla="*/ 609600 w 494"/>
                <a:gd name="T53" fmla="*/ 28575 h 194"/>
                <a:gd name="T54" fmla="*/ 590550 w 494"/>
                <a:gd name="T55" fmla="*/ 41275 h 194"/>
                <a:gd name="T56" fmla="*/ 568325 w 494"/>
                <a:gd name="T57" fmla="*/ 28575 h 194"/>
                <a:gd name="T58" fmla="*/ 523875 w 494"/>
                <a:gd name="T59" fmla="*/ 6350 h 194"/>
                <a:gd name="T60" fmla="*/ 492125 w 494"/>
                <a:gd name="T61" fmla="*/ 0 h 194"/>
                <a:gd name="T62" fmla="*/ 463550 w 494"/>
                <a:gd name="T63" fmla="*/ 0 h 194"/>
                <a:gd name="T64" fmla="*/ 447675 w 494"/>
                <a:gd name="T65" fmla="*/ 12700 h 194"/>
                <a:gd name="T66" fmla="*/ 425450 w 494"/>
                <a:gd name="T67" fmla="*/ 19050 h 194"/>
                <a:gd name="T68" fmla="*/ 400050 w 494"/>
                <a:gd name="T69" fmla="*/ 19050 h 194"/>
                <a:gd name="T70" fmla="*/ 377825 w 494"/>
                <a:gd name="T71" fmla="*/ 28575 h 194"/>
                <a:gd name="T72" fmla="*/ 349250 w 494"/>
                <a:gd name="T73" fmla="*/ 28575 h 194"/>
                <a:gd name="T74" fmla="*/ 320675 w 494"/>
                <a:gd name="T75" fmla="*/ 34925 h 194"/>
                <a:gd name="T76" fmla="*/ 295275 w 494"/>
                <a:gd name="T77" fmla="*/ 19050 h 194"/>
                <a:gd name="T78" fmla="*/ 279400 w 494"/>
                <a:gd name="T79" fmla="*/ 47625 h 194"/>
                <a:gd name="T80" fmla="*/ 231775 w 494"/>
                <a:gd name="T81" fmla="*/ 57150 h 194"/>
                <a:gd name="T82" fmla="*/ 222250 w 494"/>
                <a:gd name="T83" fmla="*/ 76200 h 194"/>
                <a:gd name="T84" fmla="*/ 203200 w 494"/>
                <a:gd name="T85" fmla="*/ 92075 h 194"/>
                <a:gd name="T86" fmla="*/ 187325 w 494"/>
                <a:gd name="T87" fmla="*/ 76200 h 194"/>
                <a:gd name="T88" fmla="*/ 158750 w 494"/>
                <a:gd name="T89" fmla="*/ 69850 h 194"/>
                <a:gd name="T90" fmla="*/ 139700 w 494"/>
                <a:gd name="T91" fmla="*/ 69850 h 194"/>
                <a:gd name="T92" fmla="*/ 168275 w 494"/>
                <a:gd name="T93" fmla="*/ 120650 h 194"/>
                <a:gd name="T94" fmla="*/ 133350 w 494"/>
                <a:gd name="T95" fmla="*/ 180975 h 194"/>
                <a:gd name="T96" fmla="*/ 82550 w 494"/>
                <a:gd name="T97" fmla="*/ 215900 h 194"/>
                <a:gd name="T98" fmla="*/ 41275 w 494"/>
                <a:gd name="T99" fmla="*/ 215900 h 194"/>
                <a:gd name="T100" fmla="*/ 12700 w 494"/>
                <a:gd name="T101" fmla="*/ 266700 h 194"/>
                <a:gd name="T102" fmla="*/ 53975 w 494"/>
                <a:gd name="T103" fmla="*/ 279400 h 19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94"/>
                <a:gd name="T157" fmla="*/ 0 h 194"/>
                <a:gd name="T158" fmla="*/ 494 w 494"/>
                <a:gd name="T159" fmla="*/ 194 h 19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94" h="194">
                  <a:moveTo>
                    <a:pt x="34" y="176"/>
                  </a:moveTo>
                  <a:lnTo>
                    <a:pt x="40" y="176"/>
                  </a:lnTo>
                  <a:lnTo>
                    <a:pt x="56" y="168"/>
                  </a:lnTo>
                  <a:lnTo>
                    <a:pt x="62" y="164"/>
                  </a:lnTo>
                  <a:lnTo>
                    <a:pt x="66" y="160"/>
                  </a:lnTo>
                  <a:lnTo>
                    <a:pt x="66" y="158"/>
                  </a:lnTo>
                  <a:lnTo>
                    <a:pt x="70" y="154"/>
                  </a:lnTo>
                  <a:lnTo>
                    <a:pt x="78" y="160"/>
                  </a:lnTo>
                  <a:lnTo>
                    <a:pt x="80" y="160"/>
                  </a:lnTo>
                  <a:lnTo>
                    <a:pt x="84" y="160"/>
                  </a:lnTo>
                  <a:lnTo>
                    <a:pt x="88" y="158"/>
                  </a:lnTo>
                  <a:lnTo>
                    <a:pt x="96" y="158"/>
                  </a:lnTo>
                  <a:lnTo>
                    <a:pt x="114" y="154"/>
                  </a:lnTo>
                  <a:lnTo>
                    <a:pt x="128" y="150"/>
                  </a:lnTo>
                  <a:lnTo>
                    <a:pt x="132" y="150"/>
                  </a:lnTo>
                  <a:lnTo>
                    <a:pt x="136" y="150"/>
                  </a:lnTo>
                  <a:lnTo>
                    <a:pt x="140" y="146"/>
                  </a:lnTo>
                  <a:lnTo>
                    <a:pt x="142" y="146"/>
                  </a:lnTo>
                  <a:lnTo>
                    <a:pt x="146" y="142"/>
                  </a:lnTo>
                  <a:lnTo>
                    <a:pt x="154" y="138"/>
                  </a:lnTo>
                  <a:lnTo>
                    <a:pt x="158" y="142"/>
                  </a:lnTo>
                  <a:lnTo>
                    <a:pt x="172" y="138"/>
                  </a:lnTo>
                  <a:lnTo>
                    <a:pt x="176" y="136"/>
                  </a:lnTo>
                  <a:lnTo>
                    <a:pt x="184" y="138"/>
                  </a:lnTo>
                  <a:lnTo>
                    <a:pt x="190" y="138"/>
                  </a:lnTo>
                  <a:lnTo>
                    <a:pt x="202" y="132"/>
                  </a:lnTo>
                  <a:lnTo>
                    <a:pt x="208" y="128"/>
                  </a:lnTo>
                  <a:lnTo>
                    <a:pt x="212" y="128"/>
                  </a:lnTo>
                  <a:lnTo>
                    <a:pt x="226" y="120"/>
                  </a:lnTo>
                  <a:lnTo>
                    <a:pt x="256" y="110"/>
                  </a:lnTo>
                  <a:lnTo>
                    <a:pt x="268" y="106"/>
                  </a:lnTo>
                  <a:lnTo>
                    <a:pt x="282" y="98"/>
                  </a:lnTo>
                  <a:lnTo>
                    <a:pt x="286" y="98"/>
                  </a:lnTo>
                  <a:lnTo>
                    <a:pt x="296" y="96"/>
                  </a:lnTo>
                  <a:lnTo>
                    <a:pt x="304" y="92"/>
                  </a:lnTo>
                  <a:lnTo>
                    <a:pt x="310" y="92"/>
                  </a:lnTo>
                  <a:lnTo>
                    <a:pt x="326" y="80"/>
                  </a:lnTo>
                  <a:lnTo>
                    <a:pt x="336" y="76"/>
                  </a:lnTo>
                  <a:lnTo>
                    <a:pt x="340" y="74"/>
                  </a:lnTo>
                  <a:lnTo>
                    <a:pt x="344" y="74"/>
                  </a:lnTo>
                  <a:lnTo>
                    <a:pt x="348" y="74"/>
                  </a:lnTo>
                  <a:lnTo>
                    <a:pt x="350" y="74"/>
                  </a:lnTo>
                  <a:lnTo>
                    <a:pt x="358" y="74"/>
                  </a:lnTo>
                  <a:lnTo>
                    <a:pt x="362" y="74"/>
                  </a:lnTo>
                  <a:lnTo>
                    <a:pt x="366" y="74"/>
                  </a:lnTo>
                  <a:lnTo>
                    <a:pt x="380" y="74"/>
                  </a:lnTo>
                  <a:lnTo>
                    <a:pt x="384" y="66"/>
                  </a:lnTo>
                  <a:lnTo>
                    <a:pt x="394" y="70"/>
                  </a:lnTo>
                  <a:lnTo>
                    <a:pt x="394" y="74"/>
                  </a:lnTo>
                  <a:lnTo>
                    <a:pt x="398" y="76"/>
                  </a:lnTo>
                  <a:lnTo>
                    <a:pt x="402" y="76"/>
                  </a:lnTo>
                  <a:lnTo>
                    <a:pt x="410" y="76"/>
                  </a:lnTo>
                  <a:lnTo>
                    <a:pt x="410" y="80"/>
                  </a:lnTo>
                  <a:lnTo>
                    <a:pt x="420" y="80"/>
                  </a:lnTo>
                  <a:lnTo>
                    <a:pt x="424" y="76"/>
                  </a:lnTo>
                  <a:lnTo>
                    <a:pt x="424" y="74"/>
                  </a:lnTo>
                  <a:lnTo>
                    <a:pt x="420" y="74"/>
                  </a:lnTo>
                  <a:lnTo>
                    <a:pt x="420" y="70"/>
                  </a:lnTo>
                  <a:lnTo>
                    <a:pt x="420" y="66"/>
                  </a:lnTo>
                  <a:lnTo>
                    <a:pt x="420" y="62"/>
                  </a:lnTo>
                  <a:lnTo>
                    <a:pt x="420" y="58"/>
                  </a:lnTo>
                  <a:lnTo>
                    <a:pt x="420" y="54"/>
                  </a:lnTo>
                  <a:lnTo>
                    <a:pt x="424" y="52"/>
                  </a:lnTo>
                  <a:lnTo>
                    <a:pt x="438" y="44"/>
                  </a:lnTo>
                  <a:lnTo>
                    <a:pt x="442" y="44"/>
                  </a:lnTo>
                  <a:lnTo>
                    <a:pt x="450" y="44"/>
                  </a:lnTo>
                  <a:lnTo>
                    <a:pt x="450" y="40"/>
                  </a:lnTo>
                  <a:lnTo>
                    <a:pt x="450" y="36"/>
                  </a:lnTo>
                  <a:lnTo>
                    <a:pt x="454" y="34"/>
                  </a:lnTo>
                  <a:lnTo>
                    <a:pt x="456" y="34"/>
                  </a:lnTo>
                  <a:lnTo>
                    <a:pt x="468" y="26"/>
                  </a:lnTo>
                  <a:lnTo>
                    <a:pt x="474" y="26"/>
                  </a:lnTo>
                  <a:lnTo>
                    <a:pt x="478" y="26"/>
                  </a:lnTo>
                  <a:lnTo>
                    <a:pt x="482" y="22"/>
                  </a:lnTo>
                  <a:lnTo>
                    <a:pt x="486" y="22"/>
                  </a:lnTo>
                  <a:lnTo>
                    <a:pt x="490" y="22"/>
                  </a:lnTo>
                  <a:lnTo>
                    <a:pt x="494" y="22"/>
                  </a:lnTo>
                  <a:lnTo>
                    <a:pt x="494" y="18"/>
                  </a:lnTo>
                  <a:lnTo>
                    <a:pt x="494" y="12"/>
                  </a:lnTo>
                  <a:lnTo>
                    <a:pt x="490" y="12"/>
                  </a:lnTo>
                  <a:lnTo>
                    <a:pt x="486" y="12"/>
                  </a:lnTo>
                  <a:lnTo>
                    <a:pt x="478" y="12"/>
                  </a:lnTo>
                  <a:lnTo>
                    <a:pt x="472" y="8"/>
                  </a:lnTo>
                  <a:lnTo>
                    <a:pt x="468" y="8"/>
                  </a:lnTo>
                  <a:lnTo>
                    <a:pt x="464" y="12"/>
                  </a:lnTo>
                  <a:lnTo>
                    <a:pt x="460" y="12"/>
                  </a:lnTo>
                  <a:lnTo>
                    <a:pt x="456" y="12"/>
                  </a:lnTo>
                  <a:lnTo>
                    <a:pt x="450" y="14"/>
                  </a:lnTo>
                  <a:lnTo>
                    <a:pt x="446" y="14"/>
                  </a:lnTo>
                  <a:lnTo>
                    <a:pt x="442" y="14"/>
                  </a:lnTo>
                  <a:lnTo>
                    <a:pt x="438" y="12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32" y="14"/>
                  </a:lnTo>
                  <a:lnTo>
                    <a:pt x="428" y="14"/>
                  </a:lnTo>
                  <a:lnTo>
                    <a:pt x="424" y="14"/>
                  </a:lnTo>
                  <a:lnTo>
                    <a:pt x="420" y="14"/>
                  </a:lnTo>
                  <a:lnTo>
                    <a:pt x="420" y="12"/>
                  </a:lnTo>
                  <a:lnTo>
                    <a:pt x="416" y="14"/>
                  </a:lnTo>
                  <a:lnTo>
                    <a:pt x="412" y="14"/>
                  </a:lnTo>
                  <a:lnTo>
                    <a:pt x="410" y="14"/>
                  </a:lnTo>
                  <a:lnTo>
                    <a:pt x="406" y="14"/>
                  </a:lnTo>
                  <a:lnTo>
                    <a:pt x="406" y="18"/>
                  </a:lnTo>
                  <a:lnTo>
                    <a:pt x="402" y="18"/>
                  </a:lnTo>
                  <a:lnTo>
                    <a:pt x="398" y="18"/>
                  </a:lnTo>
                  <a:lnTo>
                    <a:pt x="394" y="18"/>
                  </a:lnTo>
                  <a:lnTo>
                    <a:pt x="388" y="18"/>
                  </a:lnTo>
                  <a:lnTo>
                    <a:pt x="384" y="18"/>
                  </a:lnTo>
                  <a:lnTo>
                    <a:pt x="380" y="18"/>
                  </a:lnTo>
                  <a:lnTo>
                    <a:pt x="376" y="22"/>
                  </a:lnTo>
                  <a:lnTo>
                    <a:pt x="376" y="26"/>
                  </a:lnTo>
                  <a:lnTo>
                    <a:pt x="372" y="26"/>
                  </a:lnTo>
                  <a:lnTo>
                    <a:pt x="370" y="26"/>
                  </a:lnTo>
                  <a:lnTo>
                    <a:pt x="366" y="22"/>
                  </a:lnTo>
                  <a:lnTo>
                    <a:pt x="362" y="22"/>
                  </a:lnTo>
                  <a:lnTo>
                    <a:pt x="358" y="18"/>
                  </a:lnTo>
                  <a:lnTo>
                    <a:pt x="344" y="12"/>
                  </a:lnTo>
                  <a:lnTo>
                    <a:pt x="340" y="8"/>
                  </a:lnTo>
                  <a:lnTo>
                    <a:pt x="332" y="8"/>
                  </a:lnTo>
                  <a:lnTo>
                    <a:pt x="330" y="4"/>
                  </a:lnTo>
                  <a:lnTo>
                    <a:pt x="326" y="4"/>
                  </a:lnTo>
                  <a:lnTo>
                    <a:pt x="318" y="4"/>
                  </a:lnTo>
                  <a:lnTo>
                    <a:pt x="314" y="0"/>
                  </a:lnTo>
                  <a:lnTo>
                    <a:pt x="310" y="0"/>
                  </a:lnTo>
                  <a:lnTo>
                    <a:pt x="308" y="0"/>
                  </a:lnTo>
                  <a:lnTo>
                    <a:pt x="304" y="0"/>
                  </a:lnTo>
                  <a:lnTo>
                    <a:pt x="296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4"/>
                  </a:lnTo>
                  <a:lnTo>
                    <a:pt x="282" y="4"/>
                  </a:lnTo>
                  <a:lnTo>
                    <a:pt x="282" y="8"/>
                  </a:lnTo>
                  <a:lnTo>
                    <a:pt x="278" y="8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68" y="12"/>
                  </a:lnTo>
                  <a:lnTo>
                    <a:pt x="264" y="12"/>
                  </a:lnTo>
                  <a:lnTo>
                    <a:pt x="260" y="8"/>
                  </a:lnTo>
                  <a:lnTo>
                    <a:pt x="256" y="14"/>
                  </a:lnTo>
                  <a:lnTo>
                    <a:pt x="252" y="12"/>
                  </a:lnTo>
                  <a:lnTo>
                    <a:pt x="248" y="12"/>
                  </a:lnTo>
                  <a:lnTo>
                    <a:pt x="248" y="14"/>
                  </a:lnTo>
                  <a:lnTo>
                    <a:pt x="242" y="18"/>
                  </a:lnTo>
                  <a:lnTo>
                    <a:pt x="238" y="18"/>
                  </a:lnTo>
                  <a:lnTo>
                    <a:pt x="234" y="18"/>
                  </a:lnTo>
                  <a:lnTo>
                    <a:pt x="230" y="18"/>
                  </a:lnTo>
                  <a:lnTo>
                    <a:pt x="220" y="22"/>
                  </a:lnTo>
                  <a:lnTo>
                    <a:pt x="220" y="18"/>
                  </a:lnTo>
                  <a:lnTo>
                    <a:pt x="208" y="18"/>
                  </a:lnTo>
                  <a:lnTo>
                    <a:pt x="208" y="22"/>
                  </a:lnTo>
                  <a:lnTo>
                    <a:pt x="206" y="22"/>
                  </a:lnTo>
                  <a:lnTo>
                    <a:pt x="202" y="22"/>
                  </a:lnTo>
                  <a:lnTo>
                    <a:pt x="194" y="22"/>
                  </a:lnTo>
                  <a:lnTo>
                    <a:pt x="194" y="18"/>
                  </a:lnTo>
                  <a:lnTo>
                    <a:pt x="190" y="8"/>
                  </a:lnTo>
                  <a:lnTo>
                    <a:pt x="186" y="12"/>
                  </a:lnTo>
                  <a:lnTo>
                    <a:pt x="184" y="18"/>
                  </a:lnTo>
                  <a:lnTo>
                    <a:pt x="184" y="22"/>
                  </a:lnTo>
                  <a:lnTo>
                    <a:pt x="180" y="26"/>
                  </a:lnTo>
                  <a:lnTo>
                    <a:pt x="176" y="30"/>
                  </a:lnTo>
                  <a:lnTo>
                    <a:pt x="172" y="30"/>
                  </a:lnTo>
                  <a:lnTo>
                    <a:pt x="168" y="30"/>
                  </a:lnTo>
                  <a:lnTo>
                    <a:pt x="146" y="34"/>
                  </a:lnTo>
                  <a:lnTo>
                    <a:pt x="146" y="36"/>
                  </a:lnTo>
                  <a:lnTo>
                    <a:pt x="142" y="40"/>
                  </a:lnTo>
                  <a:lnTo>
                    <a:pt x="142" y="44"/>
                  </a:lnTo>
                  <a:lnTo>
                    <a:pt x="140" y="44"/>
                  </a:lnTo>
                  <a:lnTo>
                    <a:pt x="140" y="48"/>
                  </a:lnTo>
                  <a:lnTo>
                    <a:pt x="136" y="52"/>
                  </a:lnTo>
                  <a:lnTo>
                    <a:pt x="136" y="54"/>
                  </a:lnTo>
                  <a:lnTo>
                    <a:pt x="132" y="58"/>
                  </a:lnTo>
                  <a:lnTo>
                    <a:pt x="128" y="58"/>
                  </a:lnTo>
                  <a:lnTo>
                    <a:pt x="124" y="58"/>
                  </a:lnTo>
                  <a:lnTo>
                    <a:pt x="122" y="54"/>
                  </a:lnTo>
                  <a:lnTo>
                    <a:pt x="122" y="52"/>
                  </a:lnTo>
                  <a:lnTo>
                    <a:pt x="118" y="48"/>
                  </a:lnTo>
                  <a:lnTo>
                    <a:pt x="114" y="48"/>
                  </a:lnTo>
                  <a:lnTo>
                    <a:pt x="102" y="48"/>
                  </a:lnTo>
                  <a:lnTo>
                    <a:pt x="102" y="44"/>
                  </a:lnTo>
                  <a:lnTo>
                    <a:pt x="100" y="44"/>
                  </a:lnTo>
                  <a:lnTo>
                    <a:pt x="100" y="40"/>
                  </a:lnTo>
                  <a:lnTo>
                    <a:pt x="92" y="40"/>
                  </a:lnTo>
                  <a:lnTo>
                    <a:pt x="88" y="40"/>
                  </a:lnTo>
                  <a:lnTo>
                    <a:pt x="88" y="44"/>
                  </a:lnTo>
                  <a:lnTo>
                    <a:pt x="84" y="48"/>
                  </a:lnTo>
                  <a:lnTo>
                    <a:pt x="88" y="48"/>
                  </a:lnTo>
                  <a:lnTo>
                    <a:pt x="92" y="54"/>
                  </a:lnTo>
                  <a:lnTo>
                    <a:pt x="106" y="76"/>
                  </a:lnTo>
                  <a:lnTo>
                    <a:pt x="122" y="98"/>
                  </a:lnTo>
                  <a:lnTo>
                    <a:pt x="114" y="106"/>
                  </a:lnTo>
                  <a:lnTo>
                    <a:pt x="96" y="110"/>
                  </a:lnTo>
                  <a:lnTo>
                    <a:pt x="84" y="114"/>
                  </a:lnTo>
                  <a:lnTo>
                    <a:pt x="78" y="116"/>
                  </a:lnTo>
                  <a:lnTo>
                    <a:pt x="74" y="120"/>
                  </a:lnTo>
                  <a:lnTo>
                    <a:pt x="66" y="128"/>
                  </a:lnTo>
                  <a:lnTo>
                    <a:pt x="52" y="136"/>
                  </a:lnTo>
                  <a:lnTo>
                    <a:pt x="48" y="136"/>
                  </a:lnTo>
                  <a:lnTo>
                    <a:pt x="40" y="138"/>
                  </a:lnTo>
                  <a:lnTo>
                    <a:pt x="38" y="138"/>
                  </a:lnTo>
                  <a:lnTo>
                    <a:pt x="26" y="136"/>
                  </a:lnTo>
                  <a:lnTo>
                    <a:pt x="22" y="146"/>
                  </a:lnTo>
                  <a:lnTo>
                    <a:pt x="18" y="158"/>
                  </a:lnTo>
                  <a:lnTo>
                    <a:pt x="16" y="160"/>
                  </a:lnTo>
                  <a:lnTo>
                    <a:pt x="8" y="168"/>
                  </a:lnTo>
                  <a:lnTo>
                    <a:pt x="4" y="172"/>
                  </a:lnTo>
                  <a:lnTo>
                    <a:pt x="0" y="194"/>
                  </a:lnTo>
                  <a:lnTo>
                    <a:pt x="22" y="186"/>
                  </a:lnTo>
                  <a:lnTo>
                    <a:pt x="34" y="17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0" name="Freeform 8355"/>
            <p:cNvSpPr>
              <a:spLocks/>
            </p:cNvSpPr>
            <p:nvPr/>
          </p:nvSpPr>
          <p:spPr bwMode="auto">
            <a:xfrm>
              <a:off x="3302000" y="2493963"/>
              <a:ext cx="266700" cy="463550"/>
            </a:xfrm>
            <a:custGeom>
              <a:avLst/>
              <a:gdLst>
                <a:gd name="T0" fmla="*/ 34925 w 168"/>
                <a:gd name="T1" fmla="*/ 301625 h 292"/>
                <a:gd name="T2" fmla="*/ 44450 w 168"/>
                <a:gd name="T3" fmla="*/ 314325 h 292"/>
                <a:gd name="T4" fmla="*/ 69850 w 168"/>
                <a:gd name="T5" fmla="*/ 320675 h 292"/>
                <a:gd name="T6" fmla="*/ 57150 w 168"/>
                <a:gd name="T7" fmla="*/ 330200 h 292"/>
                <a:gd name="T8" fmla="*/ 44450 w 168"/>
                <a:gd name="T9" fmla="*/ 336550 h 292"/>
                <a:gd name="T10" fmla="*/ 34925 w 168"/>
                <a:gd name="T11" fmla="*/ 365125 h 292"/>
                <a:gd name="T12" fmla="*/ 41275 w 168"/>
                <a:gd name="T13" fmla="*/ 377825 h 292"/>
                <a:gd name="T14" fmla="*/ 50800 w 168"/>
                <a:gd name="T15" fmla="*/ 400050 h 292"/>
                <a:gd name="T16" fmla="*/ 76200 w 168"/>
                <a:gd name="T17" fmla="*/ 406400 h 292"/>
                <a:gd name="T18" fmla="*/ 92075 w 168"/>
                <a:gd name="T19" fmla="*/ 412750 h 292"/>
                <a:gd name="T20" fmla="*/ 104775 w 168"/>
                <a:gd name="T21" fmla="*/ 406400 h 292"/>
                <a:gd name="T22" fmla="*/ 120650 w 168"/>
                <a:gd name="T23" fmla="*/ 400050 h 292"/>
                <a:gd name="T24" fmla="*/ 149225 w 168"/>
                <a:gd name="T25" fmla="*/ 406400 h 292"/>
                <a:gd name="T26" fmla="*/ 155575 w 168"/>
                <a:gd name="T27" fmla="*/ 412750 h 292"/>
                <a:gd name="T28" fmla="*/ 149225 w 168"/>
                <a:gd name="T29" fmla="*/ 428625 h 292"/>
                <a:gd name="T30" fmla="*/ 149225 w 168"/>
                <a:gd name="T31" fmla="*/ 457200 h 292"/>
                <a:gd name="T32" fmla="*/ 155575 w 168"/>
                <a:gd name="T33" fmla="*/ 457200 h 292"/>
                <a:gd name="T34" fmla="*/ 177800 w 168"/>
                <a:gd name="T35" fmla="*/ 428625 h 292"/>
                <a:gd name="T36" fmla="*/ 190500 w 168"/>
                <a:gd name="T37" fmla="*/ 434975 h 292"/>
                <a:gd name="T38" fmla="*/ 212725 w 168"/>
                <a:gd name="T39" fmla="*/ 441325 h 292"/>
                <a:gd name="T40" fmla="*/ 231775 w 168"/>
                <a:gd name="T41" fmla="*/ 419100 h 292"/>
                <a:gd name="T42" fmla="*/ 260350 w 168"/>
                <a:gd name="T43" fmla="*/ 400050 h 292"/>
                <a:gd name="T44" fmla="*/ 260350 w 168"/>
                <a:gd name="T45" fmla="*/ 377825 h 292"/>
                <a:gd name="T46" fmla="*/ 231775 w 168"/>
                <a:gd name="T47" fmla="*/ 365125 h 292"/>
                <a:gd name="T48" fmla="*/ 225425 w 168"/>
                <a:gd name="T49" fmla="*/ 336550 h 292"/>
                <a:gd name="T50" fmla="*/ 231775 w 168"/>
                <a:gd name="T51" fmla="*/ 307975 h 292"/>
                <a:gd name="T52" fmla="*/ 238125 w 168"/>
                <a:gd name="T53" fmla="*/ 292100 h 292"/>
                <a:gd name="T54" fmla="*/ 225425 w 168"/>
                <a:gd name="T55" fmla="*/ 279400 h 292"/>
                <a:gd name="T56" fmla="*/ 203200 w 168"/>
                <a:gd name="T57" fmla="*/ 279400 h 292"/>
                <a:gd name="T58" fmla="*/ 196850 w 168"/>
                <a:gd name="T59" fmla="*/ 257175 h 292"/>
                <a:gd name="T60" fmla="*/ 206375 w 168"/>
                <a:gd name="T61" fmla="*/ 222250 h 292"/>
                <a:gd name="T62" fmla="*/ 203200 w 168"/>
                <a:gd name="T63" fmla="*/ 203200 h 292"/>
                <a:gd name="T64" fmla="*/ 177800 w 168"/>
                <a:gd name="T65" fmla="*/ 187325 h 292"/>
                <a:gd name="T66" fmla="*/ 174625 w 168"/>
                <a:gd name="T67" fmla="*/ 168275 h 292"/>
                <a:gd name="T68" fmla="*/ 168275 w 168"/>
                <a:gd name="T69" fmla="*/ 146050 h 292"/>
                <a:gd name="T70" fmla="*/ 161925 w 168"/>
                <a:gd name="T71" fmla="*/ 130175 h 292"/>
                <a:gd name="T72" fmla="*/ 174625 w 168"/>
                <a:gd name="T73" fmla="*/ 98425 h 292"/>
                <a:gd name="T74" fmla="*/ 177800 w 168"/>
                <a:gd name="T75" fmla="*/ 25400 h 292"/>
                <a:gd name="T76" fmla="*/ 190500 w 168"/>
                <a:gd name="T77" fmla="*/ 6350 h 292"/>
                <a:gd name="T78" fmla="*/ 184150 w 168"/>
                <a:gd name="T79" fmla="*/ 6350 h 292"/>
                <a:gd name="T80" fmla="*/ 155575 w 168"/>
                <a:gd name="T81" fmla="*/ 6350 h 292"/>
                <a:gd name="T82" fmla="*/ 142875 w 168"/>
                <a:gd name="T83" fmla="*/ 19050 h 292"/>
                <a:gd name="T84" fmla="*/ 155575 w 168"/>
                <a:gd name="T85" fmla="*/ 28575 h 292"/>
                <a:gd name="T86" fmla="*/ 142875 w 168"/>
                <a:gd name="T87" fmla="*/ 53975 h 292"/>
                <a:gd name="T88" fmla="*/ 127000 w 168"/>
                <a:gd name="T89" fmla="*/ 76200 h 292"/>
                <a:gd name="T90" fmla="*/ 114300 w 168"/>
                <a:gd name="T91" fmla="*/ 98425 h 292"/>
                <a:gd name="T92" fmla="*/ 69850 w 168"/>
                <a:gd name="T93" fmla="*/ 123825 h 292"/>
                <a:gd name="T94" fmla="*/ 44450 w 168"/>
                <a:gd name="T95" fmla="*/ 168275 h 292"/>
                <a:gd name="T96" fmla="*/ 41275 w 168"/>
                <a:gd name="T97" fmla="*/ 187325 h 292"/>
                <a:gd name="T98" fmla="*/ 44450 w 168"/>
                <a:gd name="T99" fmla="*/ 203200 h 292"/>
                <a:gd name="T100" fmla="*/ 28575 w 168"/>
                <a:gd name="T101" fmla="*/ 209550 h 292"/>
                <a:gd name="T102" fmla="*/ 6350 w 168"/>
                <a:gd name="T103" fmla="*/ 222250 h 292"/>
                <a:gd name="T104" fmla="*/ 9525 w 168"/>
                <a:gd name="T105" fmla="*/ 250825 h 292"/>
                <a:gd name="T106" fmla="*/ 22225 w 168"/>
                <a:gd name="T107" fmla="*/ 266700 h 292"/>
                <a:gd name="T108" fmla="*/ 6350 w 168"/>
                <a:gd name="T109" fmla="*/ 285750 h 2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8"/>
                <a:gd name="T166" fmla="*/ 0 h 292"/>
                <a:gd name="T167" fmla="*/ 168 w 168"/>
                <a:gd name="T168" fmla="*/ 292 h 29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8" h="292">
                  <a:moveTo>
                    <a:pt x="14" y="184"/>
                  </a:moveTo>
                  <a:lnTo>
                    <a:pt x="14" y="186"/>
                  </a:lnTo>
                  <a:lnTo>
                    <a:pt x="18" y="190"/>
                  </a:lnTo>
                  <a:lnTo>
                    <a:pt x="22" y="190"/>
                  </a:lnTo>
                  <a:lnTo>
                    <a:pt x="22" y="194"/>
                  </a:lnTo>
                  <a:lnTo>
                    <a:pt x="26" y="194"/>
                  </a:lnTo>
                  <a:lnTo>
                    <a:pt x="26" y="198"/>
                  </a:lnTo>
                  <a:lnTo>
                    <a:pt x="28" y="198"/>
                  </a:lnTo>
                  <a:lnTo>
                    <a:pt x="32" y="202"/>
                  </a:lnTo>
                  <a:lnTo>
                    <a:pt x="36" y="198"/>
                  </a:lnTo>
                  <a:lnTo>
                    <a:pt x="44" y="198"/>
                  </a:lnTo>
                  <a:lnTo>
                    <a:pt x="44" y="202"/>
                  </a:lnTo>
                  <a:lnTo>
                    <a:pt x="44" y="206"/>
                  </a:lnTo>
                  <a:lnTo>
                    <a:pt x="40" y="206"/>
                  </a:lnTo>
                  <a:lnTo>
                    <a:pt x="36" y="206"/>
                  </a:lnTo>
                  <a:lnTo>
                    <a:pt x="36" y="208"/>
                  </a:lnTo>
                  <a:lnTo>
                    <a:pt x="40" y="212"/>
                  </a:lnTo>
                  <a:lnTo>
                    <a:pt x="36" y="212"/>
                  </a:lnTo>
                  <a:lnTo>
                    <a:pt x="36" y="216"/>
                  </a:lnTo>
                  <a:lnTo>
                    <a:pt x="28" y="212"/>
                  </a:lnTo>
                  <a:lnTo>
                    <a:pt x="28" y="216"/>
                  </a:lnTo>
                  <a:lnTo>
                    <a:pt x="26" y="220"/>
                  </a:lnTo>
                  <a:lnTo>
                    <a:pt x="26" y="230"/>
                  </a:lnTo>
                  <a:lnTo>
                    <a:pt x="22" y="230"/>
                  </a:lnTo>
                  <a:lnTo>
                    <a:pt x="18" y="230"/>
                  </a:lnTo>
                  <a:lnTo>
                    <a:pt x="18" y="238"/>
                  </a:lnTo>
                  <a:lnTo>
                    <a:pt x="22" y="238"/>
                  </a:lnTo>
                  <a:lnTo>
                    <a:pt x="26" y="238"/>
                  </a:lnTo>
                  <a:lnTo>
                    <a:pt x="28" y="238"/>
                  </a:lnTo>
                  <a:lnTo>
                    <a:pt x="28" y="242"/>
                  </a:lnTo>
                  <a:lnTo>
                    <a:pt x="28" y="246"/>
                  </a:lnTo>
                  <a:lnTo>
                    <a:pt x="32" y="252"/>
                  </a:lnTo>
                  <a:lnTo>
                    <a:pt x="32" y="260"/>
                  </a:lnTo>
                  <a:lnTo>
                    <a:pt x="40" y="260"/>
                  </a:lnTo>
                  <a:lnTo>
                    <a:pt x="44" y="256"/>
                  </a:lnTo>
                  <a:lnTo>
                    <a:pt x="48" y="256"/>
                  </a:lnTo>
                  <a:lnTo>
                    <a:pt x="48" y="252"/>
                  </a:lnTo>
                  <a:lnTo>
                    <a:pt x="54" y="252"/>
                  </a:lnTo>
                  <a:lnTo>
                    <a:pt x="58" y="256"/>
                  </a:lnTo>
                  <a:lnTo>
                    <a:pt x="58" y="260"/>
                  </a:lnTo>
                  <a:lnTo>
                    <a:pt x="62" y="264"/>
                  </a:lnTo>
                  <a:lnTo>
                    <a:pt x="62" y="260"/>
                  </a:lnTo>
                  <a:lnTo>
                    <a:pt x="66" y="260"/>
                  </a:lnTo>
                  <a:lnTo>
                    <a:pt x="66" y="256"/>
                  </a:lnTo>
                  <a:lnTo>
                    <a:pt x="68" y="260"/>
                  </a:lnTo>
                  <a:lnTo>
                    <a:pt x="72" y="256"/>
                  </a:lnTo>
                  <a:lnTo>
                    <a:pt x="76" y="256"/>
                  </a:lnTo>
                  <a:lnTo>
                    <a:pt x="76" y="252"/>
                  </a:lnTo>
                  <a:lnTo>
                    <a:pt x="88" y="252"/>
                  </a:lnTo>
                  <a:lnTo>
                    <a:pt x="88" y="256"/>
                  </a:lnTo>
                  <a:lnTo>
                    <a:pt x="90" y="256"/>
                  </a:lnTo>
                  <a:lnTo>
                    <a:pt x="94" y="256"/>
                  </a:lnTo>
                  <a:lnTo>
                    <a:pt x="98" y="252"/>
                  </a:lnTo>
                  <a:lnTo>
                    <a:pt x="98" y="256"/>
                  </a:lnTo>
                  <a:lnTo>
                    <a:pt x="94" y="260"/>
                  </a:lnTo>
                  <a:lnTo>
                    <a:pt x="98" y="260"/>
                  </a:lnTo>
                  <a:lnTo>
                    <a:pt x="98" y="264"/>
                  </a:lnTo>
                  <a:lnTo>
                    <a:pt x="98" y="268"/>
                  </a:lnTo>
                  <a:lnTo>
                    <a:pt x="98" y="270"/>
                  </a:lnTo>
                  <a:lnTo>
                    <a:pt x="94" y="270"/>
                  </a:lnTo>
                  <a:lnTo>
                    <a:pt x="94" y="274"/>
                  </a:lnTo>
                  <a:lnTo>
                    <a:pt x="94" y="278"/>
                  </a:lnTo>
                  <a:lnTo>
                    <a:pt x="94" y="286"/>
                  </a:lnTo>
                  <a:lnTo>
                    <a:pt x="94" y="288"/>
                  </a:lnTo>
                  <a:lnTo>
                    <a:pt x="90" y="288"/>
                  </a:lnTo>
                  <a:lnTo>
                    <a:pt x="90" y="292"/>
                  </a:lnTo>
                  <a:lnTo>
                    <a:pt x="94" y="292"/>
                  </a:lnTo>
                  <a:lnTo>
                    <a:pt x="98" y="288"/>
                  </a:lnTo>
                  <a:lnTo>
                    <a:pt x="102" y="288"/>
                  </a:lnTo>
                  <a:lnTo>
                    <a:pt x="106" y="288"/>
                  </a:lnTo>
                  <a:lnTo>
                    <a:pt x="112" y="274"/>
                  </a:lnTo>
                  <a:lnTo>
                    <a:pt x="112" y="270"/>
                  </a:lnTo>
                  <a:lnTo>
                    <a:pt x="112" y="268"/>
                  </a:lnTo>
                  <a:lnTo>
                    <a:pt x="116" y="268"/>
                  </a:lnTo>
                  <a:lnTo>
                    <a:pt x="120" y="268"/>
                  </a:lnTo>
                  <a:lnTo>
                    <a:pt x="120" y="274"/>
                  </a:lnTo>
                  <a:lnTo>
                    <a:pt x="120" y="278"/>
                  </a:lnTo>
                  <a:lnTo>
                    <a:pt x="124" y="282"/>
                  </a:lnTo>
                  <a:lnTo>
                    <a:pt x="128" y="282"/>
                  </a:lnTo>
                  <a:lnTo>
                    <a:pt x="134" y="278"/>
                  </a:lnTo>
                  <a:lnTo>
                    <a:pt x="138" y="274"/>
                  </a:lnTo>
                  <a:lnTo>
                    <a:pt x="142" y="270"/>
                  </a:lnTo>
                  <a:lnTo>
                    <a:pt x="146" y="268"/>
                  </a:lnTo>
                  <a:lnTo>
                    <a:pt x="146" y="264"/>
                  </a:lnTo>
                  <a:lnTo>
                    <a:pt x="156" y="256"/>
                  </a:lnTo>
                  <a:lnTo>
                    <a:pt x="160" y="256"/>
                  </a:lnTo>
                  <a:lnTo>
                    <a:pt x="160" y="252"/>
                  </a:lnTo>
                  <a:lnTo>
                    <a:pt x="164" y="252"/>
                  </a:lnTo>
                  <a:lnTo>
                    <a:pt x="164" y="248"/>
                  </a:lnTo>
                  <a:lnTo>
                    <a:pt x="164" y="246"/>
                  </a:lnTo>
                  <a:lnTo>
                    <a:pt x="160" y="242"/>
                  </a:lnTo>
                  <a:lnTo>
                    <a:pt x="164" y="238"/>
                  </a:lnTo>
                  <a:lnTo>
                    <a:pt x="168" y="234"/>
                  </a:lnTo>
                  <a:lnTo>
                    <a:pt x="152" y="230"/>
                  </a:lnTo>
                  <a:lnTo>
                    <a:pt x="150" y="230"/>
                  </a:lnTo>
                  <a:lnTo>
                    <a:pt x="146" y="230"/>
                  </a:lnTo>
                  <a:lnTo>
                    <a:pt x="150" y="226"/>
                  </a:lnTo>
                  <a:lnTo>
                    <a:pt x="152" y="224"/>
                  </a:lnTo>
                  <a:lnTo>
                    <a:pt x="146" y="212"/>
                  </a:lnTo>
                  <a:lnTo>
                    <a:pt x="142" y="212"/>
                  </a:lnTo>
                  <a:lnTo>
                    <a:pt x="146" y="208"/>
                  </a:lnTo>
                  <a:lnTo>
                    <a:pt x="146" y="206"/>
                  </a:lnTo>
                  <a:lnTo>
                    <a:pt x="146" y="202"/>
                  </a:lnTo>
                  <a:lnTo>
                    <a:pt x="146" y="194"/>
                  </a:lnTo>
                  <a:lnTo>
                    <a:pt x="146" y="190"/>
                  </a:lnTo>
                  <a:lnTo>
                    <a:pt x="146" y="186"/>
                  </a:lnTo>
                  <a:lnTo>
                    <a:pt x="150" y="186"/>
                  </a:lnTo>
                  <a:lnTo>
                    <a:pt x="150" y="184"/>
                  </a:lnTo>
                  <a:lnTo>
                    <a:pt x="150" y="180"/>
                  </a:lnTo>
                  <a:lnTo>
                    <a:pt x="146" y="180"/>
                  </a:lnTo>
                  <a:lnTo>
                    <a:pt x="142" y="180"/>
                  </a:lnTo>
                  <a:lnTo>
                    <a:pt x="142" y="176"/>
                  </a:lnTo>
                  <a:lnTo>
                    <a:pt x="138" y="172"/>
                  </a:lnTo>
                  <a:lnTo>
                    <a:pt x="134" y="172"/>
                  </a:lnTo>
                  <a:lnTo>
                    <a:pt x="130" y="172"/>
                  </a:lnTo>
                  <a:lnTo>
                    <a:pt x="128" y="176"/>
                  </a:lnTo>
                  <a:lnTo>
                    <a:pt x="128" y="172"/>
                  </a:lnTo>
                  <a:lnTo>
                    <a:pt x="120" y="168"/>
                  </a:lnTo>
                  <a:lnTo>
                    <a:pt x="128" y="162"/>
                  </a:lnTo>
                  <a:lnTo>
                    <a:pt x="124" y="162"/>
                  </a:lnTo>
                  <a:lnTo>
                    <a:pt x="130" y="150"/>
                  </a:lnTo>
                  <a:lnTo>
                    <a:pt x="130" y="146"/>
                  </a:lnTo>
                  <a:lnTo>
                    <a:pt x="134" y="144"/>
                  </a:lnTo>
                  <a:lnTo>
                    <a:pt x="130" y="140"/>
                  </a:lnTo>
                  <a:lnTo>
                    <a:pt x="130" y="136"/>
                  </a:lnTo>
                  <a:lnTo>
                    <a:pt x="130" y="132"/>
                  </a:lnTo>
                  <a:lnTo>
                    <a:pt x="128" y="132"/>
                  </a:lnTo>
                  <a:lnTo>
                    <a:pt x="128" y="128"/>
                  </a:lnTo>
                  <a:lnTo>
                    <a:pt x="124" y="124"/>
                  </a:lnTo>
                  <a:lnTo>
                    <a:pt x="120" y="124"/>
                  </a:lnTo>
                  <a:lnTo>
                    <a:pt x="116" y="118"/>
                  </a:lnTo>
                  <a:lnTo>
                    <a:pt x="112" y="118"/>
                  </a:lnTo>
                  <a:lnTo>
                    <a:pt x="112" y="114"/>
                  </a:lnTo>
                  <a:lnTo>
                    <a:pt x="112" y="110"/>
                  </a:lnTo>
                  <a:lnTo>
                    <a:pt x="112" y="106"/>
                  </a:lnTo>
                  <a:lnTo>
                    <a:pt x="110" y="106"/>
                  </a:lnTo>
                  <a:lnTo>
                    <a:pt x="112" y="102"/>
                  </a:lnTo>
                  <a:lnTo>
                    <a:pt x="110" y="100"/>
                  </a:lnTo>
                  <a:lnTo>
                    <a:pt x="106" y="96"/>
                  </a:lnTo>
                  <a:lnTo>
                    <a:pt x="106" y="92"/>
                  </a:lnTo>
                  <a:lnTo>
                    <a:pt x="102" y="92"/>
                  </a:lnTo>
                  <a:lnTo>
                    <a:pt x="102" y="88"/>
                  </a:lnTo>
                  <a:lnTo>
                    <a:pt x="106" y="88"/>
                  </a:lnTo>
                  <a:lnTo>
                    <a:pt x="102" y="82"/>
                  </a:lnTo>
                  <a:lnTo>
                    <a:pt x="102" y="78"/>
                  </a:lnTo>
                  <a:lnTo>
                    <a:pt x="106" y="70"/>
                  </a:lnTo>
                  <a:lnTo>
                    <a:pt x="110" y="66"/>
                  </a:lnTo>
                  <a:lnTo>
                    <a:pt x="110" y="62"/>
                  </a:lnTo>
                  <a:lnTo>
                    <a:pt x="112" y="56"/>
                  </a:lnTo>
                  <a:lnTo>
                    <a:pt x="112" y="52"/>
                  </a:lnTo>
                  <a:lnTo>
                    <a:pt x="116" y="22"/>
                  </a:lnTo>
                  <a:lnTo>
                    <a:pt x="112" y="16"/>
                  </a:lnTo>
                  <a:lnTo>
                    <a:pt x="112" y="12"/>
                  </a:lnTo>
                  <a:lnTo>
                    <a:pt x="116" y="8"/>
                  </a:lnTo>
                  <a:lnTo>
                    <a:pt x="120" y="8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0"/>
                  </a:lnTo>
                  <a:lnTo>
                    <a:pt x="120" y="0"/>
                  </a:lnTo>
                  <a:lnTo>
                    <a:pt x="116" y="4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2" y="0"/>
                  </a:lnTo>
                  <a:lnTo>
                    <a:pt x="98" y="4"/>
                  </a:lnTo>
                  <a:lnTo>
                    <a:pt x="94" y="4"/>
                  </a:lnTo>
                  <a:lnTo>
                    <a:pt x="90" y="4"/>
                  </a:lnTo>
                  <a:lnTo>
                    <a:pt x="90" y="8"/>
                  </a:lnTo>
                  <a:lnTo>
                    <a:pt x="90" y="12"/>
                  </a:lnTo>
                  <a:lnTo>
                    <a:pt x="90" y="16"/>
                  </a:lnTo>
                  <a:lnTo>
                    <a:pt x="94" y="16"/>
                  </a:lnTo>
                  <a:lnTo>
                    <a:pt x="94" y="18"/>
                  </a:lnTo>
                  <a:lnTo>
                    <a:pt x="98" y="18"/>
                  </a:lnTo>
                  <a:lnTo>
                    <a:pt x="98" y="22"/>
                  </a:lnTo>
                  <a:lnTo>
                    <a:pt x="94" y="26"/>
                  </a:lnTo>
                  <a:lnTo>
                    <a:pt x="90" y="30"/>
                  </a:lnTo>
                  <a:lnTo>
                    <a:pt x="90" y="34"/>
                  </a:lnTo>
                  <a:lnTo>
                    <a:pt x="88" y="38"/>
                  </a:lnTo>
                  <a:lnTo>
                    <a:pt x="84" y="40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0" y="52"/>
                  </a:lnTo>
                  <a:lnTo>
                    <a:pt x="80" y="56"/>
                  </a:lnTo>
                  <a:lnTo>
                    <a:pt x="76" y="60"/>
                  </a:lnTo>
                  <a:lnTo>
                    <a:pt x="72" y="62"/>
                  </a:lnTo>
                  <a:lnTo>
                    <a:pt x="68" y="62"/>
                  </a:lnTo>
                  <a:lnTo>
                    <a:pt x="62" y="70"/>
                  </a:lnTo>
                  <a:lnTo>
                    <a:pt x="58" y="74"/>
                  </a:lnTo>
                  <a:lnTo>
                    <a:pt x="44" y="78"/>
                  </a:lnTo>
                  <a:lnTo>
                    <a:pt x="40" y="82"/>
                  </a:lnTo>
                  <a:lnTo>
                    <a:pt x="26" y="88"/>
                  </a:lnTo>
                  <a:lnTo>
                    <a:pt x="26" y="96"/>
                  </a:lnTo>
                  <a:lnTo>
                    <a:pt x="28" y="106"/>
                  </a:lnTo>
                  <a:lnTo>
                    <a:pt x="26" y="110"/>
                  </a:lnTo>
                  <a:lnTo>
                    <a:pt x="28" y="110"/>
                  </a:lnTo>
                  <a:lnTo>
                    <a:pt x="26" y="114"/>
                  </a:lnTo>
                  <a:lnTo>
                    <a:pt x="26" y="118"/>
                  </a:lnTo>
                  <a:lnTo>
                    <a:pt x="28" y="122"/>
                  </a:lnTo>
                  <a:lnTo>
                    <a:pt x="32" y="124"/>
                  </a:lnTo>
                  <a:lnTo>
                    <a:pt x="28" y="124"/>
                  </a:lnTo>
                  <a:lnTo>
                    <a:pt x="28" y="128"/>
                  </a:lnTo>
                  <a:lnTo>
                    <a:pt x="26" y="128"/>
                  </a:lnTo>
                  <a:lnTo>
                    <a:pt x="26" y="124"/>
                  </a:lnTo>
                  <a:lnTo>
                    <a:pt x="22" y="128"/>
                  </a:lnTo>
                  <a:lnTo>
                    <a:pt x="18" y="132"/>
                  </a:lnTo>
                  <a:lnTo>
                    <a:pt x="14" y="136"/>
                  </a:lnTo>
                  <a:lnTo>
                    <a:pt x="10" y="140"/>
                  </a:lnTo>
                  <a:lnTo>
                    <a:pt x="6" y="140"/>
                  </a:lnTo>
                  <a:lnTo>
                    <a:pt x="4" y="140"/>
                  </a:lnTo>
                  <a:lnTo>
                    <a:pt x="4" y="144"/>
                  </a:lnTo>
                  <a:lnTo>
                    <a:pt x="0" y="146"/>
                  </a:lnTo>
                  <a:lnTo>
                    <a:pt x="6" y="154"/>
                  </a:lnTo>
                  <a:lnTo>
                    <a:pt x="6" y="158"/>
                  </a:lnTo>
                  <a:lnTo>
                    <a:pt x="14" y="158"/>
                  </a:lnTo>
                  <a:lnTo>
                    <a:pt x="14" y="164"/>
                  </a:lnTo>
                  <a:lnTo>
                    <a:pt x="18" y="164"/>
                  </a:lnTo>
                  <a:lnTo>
                    <a:pt x="14" y="168"/>
                  </a:lnTo>
                  <a:lnTo>
                    <a:pt x="14" y="172"/>
                  </a:lnTo>
                  <a:lnTo>
                    <a:pt x="14" y="180"/>
                  </a:lnTo>
                  <a:lnTo>
                    <a:pt x="4" y="176"/>
                  </a:lnTo>
                  <a:lnTo>
                    <a:pt x="4" y="180"/>
                  </a:lnTo>
                  <a:lnTo>
                    <a:pt x="6" y="184"/>
                  </a:lnTo>
                  <a:lnTo>
                    <a:pt x="10" y="184"/>
                  </a:lnTo>
                  <a:lnTo>
                    <a:pt x="14" y="18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1" name="Freeform 8356"/>
            <p:cNvSpPr>
              <a:spLocks/>
            </p:cNvSpPr>
            <p:nvPr/>
          </p:nvSpPr>
          <p:spPr bwMode="auto">
            <a:xfrm>
              <a:off x="2403475" y="3068638"/>
              <a:ext cx="809625" cy="730250"/>
            </a:xfrm>
            <a:custGeom>
              <a:avLst/>
              <a:gdLst>
                <a:gd name="T0" fmla="*/ 781050 w 510"/>
                <a:gd name="T1" fmla="*/ 577850 h 460"/>
                <a:gd name="T2" fmla="*/ 765175 w 510"/>
                <a:gd name="T3" fmla="*/ 527050 h 460"/>
                <a:gd name="T4" fmla="*/ 742950 w 510"/>
                <a:gd name="T5" fmla="*/ 479425 h 460"/>
                <a:gd name="T6" fmla="*/ 701675 w 510"/>
                <a:gd name="T7" fmla="*/ 450850 h 460"/>
                <a:gd name="T8" fmla="*/ 638175 w 510"/>
                <a:gd name="T9" fmla="*/ 527050 h 460"/>
                <a:gd name="T10" fmla="*/ 638175 w 510"/>
                <a:gd name="T11" fmla="*/ 444500 h 460"/>
                <a:gd name="T12" fmla="*/ 619125 w 510"/>
                <a:gd name="T13" fmla="*/ 393700 h 460"/>
                <a:gd name="T14" fmla="*/ 644525 w 510"/>
                <a:gd name="T15" fmla="*/ 330200 h 460"/>
                <a:gd name="T16" fmla="*/ 673100 w 510"/>
                <a:gd name="T17" fmla="*/ 266700 h 460"/>
                <a:gd name="T18" fmla="*/ 682625 w 510"/>
                <a:gd name="T19" fmla="*/ 231775 h 460"/>
                <a:gd name="T20" fmla="*/ 644525 w 510"/>
                <a:gd name="T21" fmla="*/ 190500 h 460"/>
                <a:gd name="T22" fmla="*/ 603250 w 510"/>
                <a:gd name="T23" fmla="*/ 180975 h 460"/>
                <a:gd name="T24" fmla="*/ 574675 w 510"/>
                <a:gd name="T25" fmla="*/ 231775 h 460"/>
                <a:gd name="T26" fmla="*/ 533400 w 510"/>
                <a:gd name="T27" fmla="*/ 238125 h 460"/>
                <a:gd name="T28" fmla="*/ 498475 w 510"/>
                <a:gd name="T29" fmla="*/ 254000 h 460"/>
                <a:gd name="T30" fmla="*/ 447675 w 510"/>
                <a:gd name="T31" fmla="*/ 279400 h 460"/>
                <a:gd name="T32" fmla="*/ 415925 w 510"/>
                <a:gd name="T33" fmla="*/ 247650 h 460"/>
                <a:gd name="T34" fmla="*/ 381000 w 510"/>
                <a:gd name="T35" fmla="*/ 225425 h 460"/>
                <a:gd name="T36" fmla="*/ 412750 w 510"/>
                <a:gd name="T37" fmla="*/ 180975 h 460"/>
                <a:gd name="T38" fmla="*/ 447675 w 510"/>
                <a:gd name="T39" fmla="*/ 127000 h 460"/>
                <a:gd name="T40" fmla="*/ 428625 w 510"/>
                <a:gd name="T41" fmla="*/ 111125 h 460"/>
                <a:gd name="T42" fmla="*/ 393700 w 510"/>
                <a:gd name="T43" fmla="*/ 104775 h 460"/>
                <a:gd name="T44" fmla="*/ 400050 w 510"/>
                <a:gd name="T45" fmla="*/ 63500 h 460"/>
                <a:gd name="T46" fmla="*/ 428625 w 510"/>
                <a:gd name="T47" fmla="*/ 47625 h 460"/>
                <a:gd name="T48" fmla="*/ 412750 w 510"/>
                <a:gd name="T49" fmla="*/ 12700 h 460"/>
                <a:gd name="T50" fmla="*/ 358775 w 510"/>
                <a:gd name="T51" fmla="*/ 12700 h 460"/>
                <a:gd name="T52" fmla="*/ 307975 w 510"/>
                <a:gd name="T53" fmla="*/ 22225 h 460"/>
                <a:gd name="T54" fmla="*/ 288925 w 510"/>
                <a:gd name="T55" fmla="*/ 50800 h 460"/>
                <a:gd name="T56" fmla="*/ 288925 w 510"/>
                <a:gd name="T57" fmla="*/ 69850 h 460"/>
                <a:gd name="T58" fmla="*/ 288925 w 510"/>
                <a:gd name="T59" fmla="*/ 104775 h 460"/>
                <a:gd name="T60" fmla="*/ 260350 w 510"/>
                <a:gd name="T61" fmla="*/ 133350 h 460"/>
                <a:gd name="T62" fmla="*/ 225425 w 510"/>
                <a:gd name="T63" fmla="*/ 149225 h 460"/>
                <a:gd name="T64" fmla="*/ 180975 w 510"/>
                <a:gd name="T65" fmla="*/ 196850 h 460"/>
                <a:gd name="T66" fmla="*/ 133350 w 510"/>
                <a:gd name="T67" fmla="*/ 174625 h 460"/>
                <a:gd name="T68" fmla="*/ 98425 w 510"/>
                <a:gd name="T69" fmla="*/ 203200 h 460"/>
                <a:gd name="T70" fmla="*/ 82550 w 510"/>
                <a:gd name="T71" fmla="*/ 244475 h 460"/>
                <a:gd name="T72" fmla="*/ 50800 w 510"/>
                <a:gd name="T73" fmla="*/ 266700 h 460"/>
                <a:gd name="T74" fmla="*/ 41275 w 510"/>
                <a:gd name="T75" fmla="*/ 330200 h 460"/>
                <a:gd name="T76" fmla="*/ 6350 w 510"/>
                <a:gd name="T77" fmla="*/ 352425 h 460"/>
                <a:gd name="T78" fmla="*/ 34925 w 510"/>
                <a:gd name="T79" fmla="*/ 400050 h 460"/>
                <a:gd name="T80" fmla="*/ 69850 w 510"/>
                <a:gd name="T81" fmla="*/ 415925 h 460"/>
                <a:gd name="T82" fmla="*/ 85725 w 510"/>
                <a:gd name="T83" fmla="*/ 444500 h 460"/>
                <a:gd name="T84" fmla="*/ 117475 w 510"/>
                <a:gd name="T85" fmla="*/ 476250 h 460"/>
                <a:gd name="T86" fmla="*/ 146050 w 510"/>
                <a:gd name="T87" fmla="*/ 479425 h 460"/>
                <a:gd name="T88" fmla="*/ 184150 w 510"/>
                <a:gd name="T89" fmla="*/ 492125 h 460"/>
                <a:gd name="T90" fmla="*/ 231775 w 510"/>
                <a:gd name="T91" fmla="*/ 520700 h 460"/>
                <a:gd name="T92" fmla="*/ 266700 w 510"/>
                <a:gd name="T93" fmla="*/ 533400 h 460"/>
                <a:gd name="T94" fmla="*/ 314325 w 510"/>
                <a:gd name="T95" fmla="*/ 511175 h 460"/>
                <a:gd name="T96" fmla="*/ 358775 w 510"/>
                <a:gd name="T97" fmla="*/ 520700 h 460"/>
                <a:gd name="T98" fmla="*/ 428625 w 510"/>
                <a:gd name="T99" fmla="*/ 555625 h 460"/>
                <a:gd name="T100" fmla="*/ 476250 w 510"/>
                <a:gd name="T101" fmla="*/ 574675 h 460"/>
                <a:gd name="T102" fmla="*/ 504825 w 510"/>
                <a:gd name="T103" fmla="*/ 549275 h 460"/>
                <a:gd name="T104" fmla="*/ 539750 w 510"/>
                <a:gd name="T105" fmla="*/ 596900 h 460"/>
                <a:gd name="T106" fmla="*/ 561975 w 510"/>
                <a:gd name="T107" fmla="*/ 660400 h 460"/>
                <a:gd name="T108" fmla="*/ 625475 w 510"/>
                <a:gd name="T109" fmla="*/ 666750 h 460"/>
                <a:gd name="T110" fmla="*/ 647700 w 510"/>
                <a:gd name="T111" fmla="*/ 701675 h 460"/>
                <a:gd name="T112" fmla="*/ 666750 w 510"/>
                <a:gd name="T113" fmla="*/ 711200 h 460"/>
                <a:gd name="T114" fmla="*/ 708025 w 510"/>
                <a:gd name="T115" fmla="*/ 701675 h 460"/>
                <a:gd name="T116" fmla="*/ 730250 w 510"/>
                <a:gd name="T117" fmla="*/ 701675 h 460"/>
                <a:gd name="T118" fmla="*/ 758825 w 510"/>
                <a:gd name="T119" fmla="*/ 641350 h 460"/>
                <a:gd name="T120" fmla="*/ 800100 w 510"/>
                <a:gd name="T121" fmla="*/ 641350 h 460"/>
                <a:gd name="T122" fmla="*/ 800100 w 510"/>
                <a:gd name="T123" fmla="*/ 609600 h 4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10"/>
                <a:gd name="T187" fmla="*/ 0 h 460"/>
                <a:gd name="T188" fmla="*/ 510 w 510"/>
                <a:gd name="T189" fmla="*/ 460 h 4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10" h="460">
                  <a:moveTo>
                    <a:pt x="500" y="384"/>
                  </a:moveTo>
                  <a:lnTo>
                    <a:pt x="496" y="384"/>
                  </a:lnTo>
                  <a:lnTo>
                    <a:pt x="492" y="384"/>
                  </a:lnTo>
                  <a:lnTo>
                    <a:pt x="492" y="380"/>
                  </a:lnTo>
                  <a:lnTo>
                    <a:pt x="490" y="376"/>
                  </a:lnTo>
                  <a:lnTo>
                    <a:pt x="490" y="372"/>
                  </a:lnTo>
                  <a:lnTo>
                    <a:pt x="490" y="368"/>
                  </a:lnTo>
                  <a:lnTo>
                    <a:pt x="492" y="364"/>
                  </a:lnTo>
                  <a:lnTo>
                    <a:pt x="492" y="354"/>
                  </a:lnTo>
                  <a:lnTo>
                    <a:pt x="496" y="350"/>
                  </a:lnTo>
                  <a:lnTo>
                    <a:pt x="496" y="342"/>
                  </a:lnTo>
                  <a:lnTo>
                    <a:pt x="496" y="340"/>
                  </a:lnTo>
                  <a:lnTo>
                    <a:pt x="492" y="336"/>
                  </a:lnTo>
                  <a:lnTo>
                    <a:pt x="490" y="336"/>
                  </a:lnTo>
                  <a:lnTo>
                    <a:pt x="482" y="336"/>
                  </a:lnTo>
                  <a:lnTo>
                    <a:pt x="482" y="332"/>
                  </a:lnTo>
                  <a:lnTo>
                    <a:pt x="482" y="328"/>
                  </a:lnTo>
                  <a:lnTo>
                    <a:pt x="482" y="324"/>
                  </a:lnTo>
                  <a:lnTo>
                    <a:pt x="482" y="322"/>
                  </a:lnTo>
                  <a:lnTo>
                    <a:pt x="482" y="318"/>
                  </a:lnTo>
                  <a:lnTo>
                    <a:pt x="478" y="310"/>
                  </a:lnTo>
                  <a:lnTo>
                    <a:pt x="474" y="306"/>
                  </a:lnTo>
                  <a:lnTo>
                    <a:pt x="470" y="306"/>
                  </a:lnTo>
                  <a:lnTo>
                    <a:pt x="468" y="302"/>
                  </a:lnTo>
                  <a:lnTo>
                    <a:pt x="468" y="300"/>
                  </a:lnTo>
                  <a:lnTo>
                    <a:pt x="470" y="296"/>
                  </a:lnTo>
                  <a:lnTo>
                    <a:pt x="474" y="296"/>
                  </a:lnTo>
                  <a:lnTo>
                    <a:pt x="460" y="278"/>
                  </a:lnTo>
                  <a:lnTo>
                    <a:pt x="456" y="274"/>
                  </a:lnTo>
                  <a:lnTo>
                    <a:pt x="452" y="278"/>
                  </a:lnTo>
                  <a:lnTo>
                    <a:pt x="448" y="280"/>
                  </a:lnTo>
                  <a:lnTo>
                    <a:pt x="442" y="284"/>
                  </a:lnTo>
                  <a:lnTo>
                    <a:pt x="442" y="288"/>
                  </a:lnTo>
                  <a:lnTo>
                    <a:pt x="434" y="292"/>
                  </a:lnTo>
                  <a:lnTo>
                    <a:pt x="430" y="292"/>
                  </a:lnTo>
                  <a:lnTo>
                    <a:pt x="420" y="300"/>
                  </a:lnTo>
                  <a:lnTo>
                    <a:pt x="416" y="310"/>
                  </a:lnTo>
                  <a:lnTo>
                    <a:pt x="408" y="318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0" y="322"/>
                  </a:lnTo>
                  <a:lnTo>
                    <a:pt x="390" y="318"/>
                  </a:lnTo>
                  <a:lnTo>
                    <a:pt x="390" y="310"/>
                  </a:lnTo>
                  <a:lnTo>
                    <a:pt x="394" y="300"/>
                  </a:lnTo>
                  <a:lnTo>
                    <a:pt x="394" y="296"/>
                  </a:lnTo>
                  <a:lnTo>
                    <a:pt x="394" y="292"/>
                  </a:lnTo>
                  <a:lnTo>
                    <a:pt x="402" y="284"/>
                  </a:lnTo>
                  <a:lnTo>
                    <a:pt x="402" y="280"/>
                  </a:lnTo>
                  <a:lnTo>
                    <a:pt x="402" y="278"/>
                  </a:lnTo>
                  <a:lnTo>
                    <a:pt x="398" y="278"/>
                  </a:lnTo>
                  <a:lnTo>
                    <a:pt x="398" y="266"/>
                  </a:lnTo>
                  <a:lnTo>
                    <a:pt x="398" y="262"/>
                  </a:lnTo>
                  <a:lnTo>
                    <a:pt x="398" y="258"/>
                  </a:lnTo>
                  <a:lnTo>
                    <a:pt x="394" y="256"/>
                  </a:lnTo>
                  <a:lnTo>
                    <a:pt x="390" y="256"/>
                  </a:lnTo>
                  <a:lnTo>
                    <a:pt x="390" y="248"/>
                  </a:lnTo>
                  <a:lnTo>
                    <a:pt x="386" y="244"/>
                  </a:lnTo>
                  <a:lnTo>
                    <a:pt x="398" y="234"/>
                  </a:lnTo>
                  <a:lnTo>
                    <a:pt x="398" y="230"/>
                  </a:lnTo>
                  <a:lnTo>
                    <a:pt x="402" y="226"/>
                  </a:lnTo>
                  <a:lnTo>
                    <a:pt x="402" y="218"/>
                  </a:lnTo>
                  <a:lnTo>
                    <a:pt x="402" y="216"/>
                  </a:lnTo>
                  <a:lnTo>
                    <a:pt x="402" y="212"/>
                  </a:lnTo>
                  <a:lnTo>
                    <a:pt x="406" y="208"/>
                  </a:lnTo>
                  <a:lnTo>
                    <a:pt x="408" y="196"/>
                  </a:lnTo>
                  <a:lnTo>
                    <a:pt x="412" y="190"/>
                  </a:lnTo>
                  <a:lnTo>
                    <a:pt x="412" y="186"/>
                  </a:lnTo>
                  <a:lnTo>
                    <a:pt x="416" y="186"/>
                  </a:lnTo>
                  <a:lnTo>
                    <a:pt x="416" y="182"/>
                  </a:lnTo>
                  <a:lnTo>
                    <a:pt x="424" y="178"/>
                  </a:lnTo>
                  <a:lnTo>
                    <a:pt x="424" y="176"/>
                  </a:lnTo>
                  <a:lnTo>
                    <a:pt x="424" y="168"/>
                  </a:lnTo>
                  <a:lnTo>
                    <a:pt x="420" y="164"/>
                  </a:lnTo>
                  <a:lnTo>
                    <a:pt x="420" y="160"/>
                  </a:lnTo>
                  <a:lnTo>
                    <a:pt x="424" y="160"/>
                  </a:lnTo>
                  <a:lnTo>
                    <a:pt x="426" y="160"/>
                  </a:lnTo>
                  <a:lnTo>
                    <a:pt x="434" y="156"/>
                  </a:lnTo>
                  <a:lnTo>
                    <a:pt x="434" y="154"/>
                  </a:lnTo>
                  <a:lnTo>
                    <a:pt x="430" y="150"/>
                  </a:lnTo>
                  <a:lnTo>
                    <a:pt x="430" y="146"/>
                  </a:lnTo>
                  <a:lnTo>
                    <a:pt x="426" y="142"/>
                  </a:lnTo>
                  <a:lnTo>
                    <a:pt x="424" y="138"/>
                  </a:lnTo>
                  <a:lnTo>
                    <a:pt x="416" y="134"/>
                  </a:lnTo>
                  <a:lnTo>
                    <a:pt x="408" y="132"/>
                  </a:lnTo>
                  <a:lnTo>
                    <a:pt x="408" y="128"/>
                  </a:lnTo>
                  <a:lnTo>
                    <a:pt x="408" y="124"/>
                  </a:lnTo>
                  <a:lnTo>
                    <a:pt x="408" y="120"/>
                  </a:lnTo>
                  <a:lnTo>
                    <a:pt x="406" y="120"/>
                  </a:lnTo>
                  <a:lnTo>
                    <a:pt x="398" y="120"/>
                  </a:lnTo>
                  <a:lnTo>
                    <a:pt x="398" y="124"/>
                  </a:lnTo>
                  <a:lnTo>
                    <a:pt x="394" y="124"/>
                  </a:lnTo>
                  <a:lnTo>
                    <a:pt x="394" y="120"/>
                  </a:lnTo>
                  <a:lnTo>
                    <a:pt x="390" y="120"/>
                  </a:lnTo>
                  <a:lnTo>
                    <a:pt x="390" y="116"/>
                  </a:lnTo>
                  <a:lnTo>
                    <a:pt x="390" y="114"/>
                  </a:lnTo>
                  <a:lnTo>
                    <a:pt x="380" y="114"/>
                  </a:lnTo>
                  <a:lnTo>
                    <a:pt x="380" y="116"/>
                  </a:lnTo>
                  <a:lnTo>
                    <a:pt x="376" y="120"/>
                  </a:lnTo>
                  <a:lnTo>
                    <a:pt x="372" y="120"/>
                  </a:lnTo>
                  <a:lnTo>
                    <a:pt x="372" y="124"/>
                  </a:lnTo>
                  <a:lnTo>
                    <a:pt x="368" y="128"/>
                  </a:lnTo>
                  <a:lnTo>
                    <a:pt x="364" y="132"/>
                  </a:lnTo>
                  <a:lnTo>
                    <a:pt x="362" y="138"/>
                  </a:lnTo>
                  <a:lnTo>
                    <a:pt x="362" y="146"/>
                  </a:lnTo>
                  <a:lnTo>
                    <a:pt x="358" y="150"/>
                  </a:lnTo>
                  <a:lnTo>
                    <a:pt x="354" y="150"/>
                  </a:lnTo>
                  <a:lnTo>
                    <a:pt x="354" y="154"/>
                  </a:lnTo>
                  <a:lnTo>
                    <a:pt x="354" y="156"/>
                  </a:lnTo>
                  <a:lnTo>
                    <a:pt x="340" y="156"/>
                  </a:lnTo>
                  <a:lnTo>
                    <a:pt x="336" y="156"/>
                  </a:lnTo>
                  <a:lnTo>
                    <a:pt x="336" y="154"/>
                  </a:lnTo>
                  <a:lnTo>
                    <a:pt x="336" y="150"/>
                  </a:lnTo>
                  <a:lnTo>
                    <a:pt x="328" y="150"/>
                  </a:lnTo>
                  <a:lnTo>
                    <a:pt x="324" y="154"/>
                  </a:lnTo>
                  <a:lnTo>
                    <a:pt x="324" y="156"/>
                  </a:lnTo>
                  <a:lnTo>
                    <a:pt x="324" y="160"/>
                  </a:lnTo>
                  <a:lnTo>
                    <a:pt x="324" y="164"/>
                  </a:lnTo>
                  <a:lnTo>
                    <a:pt x="322" y="160"/>
                  </a:lnTo>
                  <a:lnTo>
                    <a:pt x="318" y="156"/>
                  </a:lnTo>
                  <a:lnTo>
                    <a:pt x="314" y="160"/>
                  </a:lnTo>
                  <a:lnTo>
                    <a:pt x="306" y="160"/>
                  </a:lnTo>
                  <a:lnTo>
                    <a:pt x="302" y="164"/>
                  </a:lnTo>
                  <a:lnTo>
                    <a:pt x="300" y="168"/>
                  </a:lnTo>
                  <a:lnTo>
                    <a:pt x="296" y="168"/>
                  </a:lnTo>
                  <a:lnTo>
                    <a:pt x="292" y="172"/>
                  </a:lnTo>
                  <a:lnTo>
                    <a:pt x="288" y="172"/>
                  </a:lnTo>
                  <a:lnTo>
                    <a:pt x="284" y="176"/>
                  </a:lnTo>
                  <a:lnTo>
                    <a:pt x="282" y="176"/>
                  </a:lnTo>
                  <a:lnTo>
                    <a:pt x="282" y="178"/>
                  </a:lnTo>
                  <a:lnTo>
                    <a:pt x="278" y="178"/>
                  </a:lnTo>
                  <a:lnTo>
                    <a:pt x="274" y="176"/>
                  </a:lnTo>
                  <a:lnTo>
                    <a:pt x="270" y="172"/>
                  </a:lnTo>
                  <a:lnTo>
                    <a:pt x="266" y="168"/>
                  </a:lnTo>
                  <a:lnTo>
                    <a:pt x="262" y="164"/>
                  </a:lnTo>
                  <a:lnTo>
                    <a:pt x="262" y="160"/>
                  </a:lnTo>
                  <a:lnTo>
                    <a:pt x="262" y="156"/>
                  </a:lnTo>
                  <a:lnTo>
                    <a:pt x="260" y="154"/>
                  </a:lnTo>
                  <a:lnTo>
                    <a:pt x="256" y="154"/>
                  </a:lnTo>
                  <a:lnTo>
                    <a:pt x="252" y="154"/>
                  </a:lnTo>
                  <a:lnTo>
                    <a:pt x="248" y="154"/>
                  </a:lnTo>
                  <a:lnTo>
                    <a:pt x="248" y="150"/>
                  </a:lnTo>
                  <a:lnTo>
                    <a:pt x="244" y="146"/>
                  </a:lnTo>
                  <a:lnTo>
                    <a:pt x="240" y="146"/>
                  </a:lnTo>
                  <a:lnTo>
                    <a:pt x="240" y="142"/>
                  </a:lnTo>
                  <a:lnTo>
                    <a:pt x="238" y="142"/>
                  </a:lnTo>
                  <a:lnTo>
                    <a:pt x="238" y="138"/>
                  </a:lnTo>
                  <a:lnTo>
                    <a:pt x="234" y="132"/>
                  </a:lnTo>
                  <a:lnTo>
                    <a:pt x="238" y="124"/>
                  </a:lnTo>
                  <a:lnTo>
                    <a:pt x="238" y="120"/>
                  </a:lnTo>
                  <a:lnTo>
                    <a:pt x="244" y="116"/>
                  </a:lnTo>
                  <a:lnTo>
                    <a:pt x="252" y="116"/>
                  </a:lnTo>
                  <a:lnTo>
                    <a:pt x="260" y="114"/>
                  </a:lnTo>
                  <a:lnTo>
                    <a:pt x="262" y="106"/>
                  </a:lnTo>
                  <a:lnTo>
                    <a:pt x="262" y="102"/>
                  </a:lnTo>
                  <a:lnTo>
                    <a:pt x="262" y="98"/>
                  </a:lnTo>
                  <a:lnTo>
                    <a:pt x="266" y="98"/>
                  </a:lnTo>
                  <a:lnTo>
                    <a:pt x="270" y="94"/>
                  </a:lnTo>
                  <a:lnTo>
                    <a:pt x="274" y="88"/>
                  </a:lnTo>
                  <a:lnTo>
                    <a:pt x="278" y="84"/>
                  </a:lnTo>
                  <a:lnTo>
                    <a:pt x="282" y="80"/>
                  </a:lnTo>
                  <a:lnTo>
                    <a:pt x="282" y="76"/>
                  </a:lnTo>
                  <a:lnTo>
                    <a:pt x="282" y="72"/>
                  </a:lnTo>
                  <a:lnTo>
                    <a:pt x="282" y="70"/>
                  </a:lnTo>
                  <a:lnTo>
                    <a:pt x="282" y="66"/>
                  </a:lnTo>
                  <a:lnTo>
                    <a:pt x="278" y="66"/>
                  </a:lnTo>
                  <a:lnTo>
                    <a:pt x="274" y="66"/>
                  </a:lnTo>
                  <a:lnTo>
                    <a:pt x="270" y="66"/>
                  </a:lnTo>
                  <a:lnTo>
                    <a:pt x="270" y="70"/>
                  </a:lnTo>
                  <a:lnTo>
                    <a:pt x="266" y="72"/>
                  </a:lnTo>
                  <a:lnTo>
                    <a:pt x="260" y="72"/>
                  </a:lnTo>
                  <a:lnTo>
                    <a:pt x="260" y="76"/>
                  </a:lnTo>
                  <a:lnTo>
                    <a:pt x="256" y="76"/>
                  </a:lnTo>
                  <a:lnTo>
                    <a:pt x="256" y="72"/>
                  </a:lnTo>
                  <a:lnTo>
                    <a:pt x="256" y="70"/>
                  </a:lnTo>
                  <a:lnTo>
                    <a:pt x="252" y="66"/>
                  </a:lnTo>
                  <a:lnTo>
                    <a:pt x="248" y="66"/>
                  </a:lnTo>
                  <a:lnTo>
                    <a:pt x="248" y="62"/>
                  </a:lnTo>
                  <a:lnTo>
                    <a:pt x="244" y="62"/>
                  </a:lnTo>
                  <a:lnTo>
                    <a:pt x="248" y="58"/>
                  </a:lnTo>
                  <a:lnTo>
                    <a:pt x="248" y="54"/>
                  </a:lnTo>
                  <a:lnTo>
                    <a:pt x="248" y="52"/>
                  </a:lnTo>
                  <a:lnTo>
                    <a:pt x="252" y="48"/>
                  </a:lnTo>
                  <a:lnTo>
                    <a:pt x="248" y="44"/>
                  </a:lnTo>
                  <a:lnTo>
                    <a:pt x="252" y="40"/>
                  </a:lnTo>
                  <a:lnTo>
                    <a:pt x="256" y="40"/>
                  </a:lnTo>
                  <a:lnTo>
                    <a:pt x="260" y="40"/>
                  </a:lnTo>
                  <a:lnTo>
                    <a:pt x="260" y="44"/>
                  </a:lnTo>
                  <a:lnTo>
                    <a:pt x="262" y="40"/>
                  </a:lnTo>
                  <a:lnTo>
                    <a:pt x="266" y="40"/>
                  </a:lnTo>
                  <a:lnTo>
                    <a:pt x="270" y="40"/>
                  </a:lnTo>
                  <a:lnTo>
                    <a:pt x="274" y="36"/>
                  </a:lnTo>
                  <a:lnTo>
                    <a:pt x="270" y="30"/>
                  </a:lnTo>
                  <a:lnTo>
                    <a:pt x="274" y="26"/>
                  </a:lnTo>
                  <a:lnTo>
                    <a:pt x="274" y="22"/>
                  </a:lnTo>
                  <a:lnTo>
                    <a:pt x="270" y="22"/>
                  </a:lnTo>
                  <a:lnTo>
                    <a:pt x="274" y="14"/>
                  </a:lnTo>
                  <a:lnTo>
                    <a:pt x="266" y="14"/>
                  </a:lnTo>
                  <a:lnTo>
                    <a:pt x="262" y="10"/>
                  </a:lnTo>
                  <a:lnTo>
                    <a:pt x="262" y="8"/>
                  </a:lnTo>
                  <a:lnTo>
                    <a:pt x="260" y="8"/>
                  </a:lnTo>
                  <a:lnTo>
                    <a:pt x="260" y="4"/>
                  </a:lnTo>
                  <a:lnTo>
                    <a:pt x="260" y="0"/>
                  </a:lnTo>
                  <a:lnTo>
                    <a:pt x="256" y="0"/>
                  </a:lnTo>
                  <a:lnTo>
                    <a:pt x="252" y="4"/>
                  </a:lnTo>
                  <a:lnTo>
                    <a:pt x="244" y="8"/>
                  </a:lnTo>
                  <a:lnTo>
                    <a:pt x="238" y="8"/>
                  </a:lnTo>
                  <a:lnTo>
                    <a:pt x="230" y="10"/>
                  </a:lnTo>
                  <a:lnTo>
                    <a:pt x="226" y="8"/>
                  </a:lnTo>
                  <a:lnTo>
                    <a:pt x="222" y="8"/>
                  </a:lnTo>
                  <a:lnTo>
                    <a:pt x="220" y="8"/>
                  </a:lnTo>
                  <a:lnTo>
                    <a:pt x="216" y="8"/>
                  </a:lnTo>
                  <a:lnTo>
                    <a:pt x="208" y="14"/>
                  </a:lnTo>
                  <a:lnTo>
                    <a:pt x="204" y="10"/>
                  </a:lnTo>
                  <a:lnTo>
                    <a:pt x="200" y="8"/>
                  </a:lnTo>
                  <a:lnTo>
                    <a:pt x="198" y="10"/>
                  </a:lnTo>
                  <a:lnTo>
                    <a:pt x="194" y="14"/>
                  </a:lnTo>
                  <a:lnTo>
                    <a:pt x="190" y="18"/>
                  </a:lnTo>
                  <a:lnTo>
                    <a:pt x="186" y="18"/>
                  </a:lnTo>
                  <a:lnTo>
                    <a:pt x="182" y="22"/>
                  </a:lnTo>
                  <a:lnTo>
                    <a:pt x="178" y="22"/>
                  </a:lnTo>
                  <a:lnTo>
                    <a:pt x="182" y="26"/>
                  </a:lnTo>
                  <a:lnTo>
                    <a:pt x="182" y="30"/>
                  </a:lnTo>
                  <a:lnTo>
                    <a:pt x="178" y="30"/>
                  </a:lnTo>
                  <a:lnTo>
                    <a:pt x="182" y="32"/>
                  </a:lnTo>
                  <a:lnTo>
                    <a:pt x="186" y="32"/>
                  </a:lnTo>
                  <a:lnTo>
                    <a:pt x="186" y="36"/>
                  </a:lnTo>
                  <a:lnTo>
                    <a:pt x="190" y="32"/>
                  </a:lnTo>
                  <a:lnTo>
                    <a:pt x="194" y="36"/>
                  </a:lnTo>
                  <a:lnTo>
                    <a:pt x="194" y="40"/>
                  </a:lnTo>
                  <a:lnTo>
                    <a:pt x="190" y="40"/>
                  </a:lnTo>
                  <a:lnTo>
                    <a:pt x="186" y="40"/>
                  </a:lnTo>
                  <a:lnTo>
                    <a:pt x="182" y="44"/>
                  </a:lnTo>
                  <a:lnTo>
                    <a:pt x="178" y="48"/>
                  </a:lnTo>
                  <a:lnTo>
                    <a:pt x="182" y="52"/>
                  </a:lnTo>
                  <a:lnTo>
                    <a:pt x="182" y="54"/>
                  </a:lnTo>
                  <a:lnTo>
                    <a:pt x="186" y="58"/>
                  </a:lnTo>
                  <a:lnTo>
                    <a:pt x="190" y="62"/>
                  </a:lnTo>
                  <a:lnTo>
                    <a:pt x="190" y="66"/>
                  </a:lnTo>
                  <a:lnTo>
                    <a:pt x="186" y="66"/>
                  </a:lnTo>
                  <a:lnTo>
                    <a:pt x="182" y="66"/>
                  </a:lnTo>
                  <a:lnTo>
                    <a:pt x="182" y="70"/>
                  </a:lnTo>
                  <a:lnTo>
                    <a:pt x="182" y="72"/>
                  </a:lnTo>
                  <a:lnTo>
                    <a:pt x="178" y="72"/>
                  </a:lnTo>
                  <a:lnTo>
                    <a:pt x="176" y="76"/>
                  </a:lnTo>
                  <a:lnTo>
                    <a:pt x="176" y="72"/>
                  </a:lnTo>
                  <a:lnTo>
                    <a:pt x="172" y="76"/>
                  </a:lnTo>
                  <a:lnTo>
                    <a:pt x="168" y="80"/>
                  </a:lnTo>
                  <a:lnTo>
                    <a:pt x="164" y="84"/>
                  </a:lnTo>
                  <a:lnTo>
                    <a:pt x="160" y="84"/>
                  </a:lnTo>
                  <a:lnTo>
                    <a:pt x="158" y="84"/>
                  </a:lnTo>
                  <a:lnTo>
                    <a:pt x="154" y="84"/>
                  </a:lnTo>
                  <a:lnTo>
                    <a:pt x="150" y="84"/>
                  </a:lnTo>
                  <a:lnTo>
                    <a:pt x="150" y="88"/>
                  </a:lnTo>
                  <a:lnTo>
                    <a:pt x="146" y="88"/>
                  </a:lnTo>
                  <a:lnTo>
                    <a:pt x="146" y="92"/>
                  </a:lnTo>
                  <a:lnTo>
                    <a:pt x="142" y="94"/>
                  </a:lnTo>
                  <a:lnTo>
                    <a:pt x="142" y="98"/>
                  </a:lnTo>
                  <a:lnTo>
                    <a:pt x="138" y="102"/>
                  </a:lnTo>
                  <a:lnTo>
                    <a:pt x="136" y="102"/>
                  </a:lnTo>
                  <a:lnTo>
                    <a:pt x="136" y="106"/>
                  </a:lnTo>
                  <a:lnTo>
                    <a:pt x="132" y="106"/>
                  </a:lnTo>
                  <a:lnTo>
                    <a:pt x="120" y="120"/>
                  </a:lnTo>
                  <a:lnTo>
                    <a:pt x="116" y="116"/>
                  </a:lnTo>
                  <a:lnTo>
                    <a:pt x="114" y="124"/>
                  </a:lnTo>
                  <a:lnTo>
                    <a:pt x="110" y="124"/>
                  </a:lnTo>
                  <a:lnTo>
                    <a:pt x="102" y="116"/>
                  </a:lnTo>
                  <a:lnTo>
                    <a:pt x="98" y="120"/>
                  </a:lnTo>
                  <a:lnTo>
                    <a:pt x="94" y="114"/>
                  </a:lnTo>
                  <a:lnTo>
                    <a:pt x="92" y="116"/>
                  </a:lnTo>
                  <a:lnTo>
                    <a:pt x="88" y="114"/>
                  </a:lnTo>
                  <a:lnTo>
                    <a:pt x="84" y="114"/>
                  </a:lnTo>
                  <a:lnTo>
                    <a:pt x="84" y="110"/>
                  </a:lnTo>
                  <a:lnTo>
                    <a:pt x="88" y="106"/>
                  </a:lnTo>
                  <a:lnTo>
                    <a:pt x="80" y="110"/>
                  </a:lnTo>
                  <a:lnTo>
                    <a:pt x="80" y="106"/>
                  </a:lnTo>
                  <a:lnTo>
                    <a:pt x="76" y="110"/>
                  </a:lnTo>
                  <a:lnTo>
                    <a:pt x="76" y="116"/>
                  </a:lnTo>
                  <a:lnTo>
                    <a:pt x="74" y="116"/>
                  </a:lnTo>
                  <a:lnTo>
                    <a:pt x="62" y="124"/>
                  </a:lnTo>
                  <a:lnTo>
                    <a:pt x="62" y="128"/>
                  </a:lnTo>
                  <a:lnTo>
                    <a:pt x="66" y="132"/>
                  </a:lnTo>
                  <a:lnTo>
                    <a:pt x="62" y="132"/>
                  </a:lnTo>
                  <a:lnTo>
                    <a:pt x="70" y="134"/>
                  </a:lnTo>
                  <a:lnTo>
                    <a:pt x="70" y="138"/>
                  </a:lnTo>
                  <a:lnTo>
                    <a:pt x="62" y="150"/>
                  </a:lnTo>
                  <a:lnTo>
                    <a:pt x="62" y="154"/>
                  </a:lnTo>
                  <a:lnTo>
                    <a:pt x="58" y="154"/>
                  </a:lnTo>
                  <a:lnTo>
                    <a:pt x="52" y="154"/>
                  </a:lnTo>
                  <a:lnTo>
                    <a:pt x="52" y="150"/>
                  </a:lnTo>
                  <a:lnTo>
                    <a:pt x="48" y="150"/>
                  </a:lnTo>
                  <a:lnTo>
                    <a:pt x="44" y="146"/>
                  </a:lnTo>
                  <a:lnTo>
                    <a:pt x="40" y="146"/>
                  </a:lnTo>
                  <a:lnTo>
                    <a:pt x="32" y="154"/>
                  </a:lnTo>
                  <a:lnTo>
                    <a:pt x="36" y="160"/>
                  </a:lnTo>
                  <a:lnTo>
                    <a:pt x="30" y="164"/>
                  </a:lnTo>
                  <a:lnTo>
                    <a:pt x="32" y="168"/>
                  </a:lnTo>
                  <a:lnTo>
                    <a:pt x="32" y="172"/>
                  </a:lnTo>
                  <a:lnTo>
                    <a:pt x="40" y="178"/>
                  </a:lnTo>
                  <a:lnTo>
                    <a:pt x="36" y="182"/>
                  </a:lnTo>
                  <a:lnTo>
                    <a:pt x="40" y="186"/>
                  </a:lnTo>
                  <a:lnTo>
                    <a:pt x="30" y="196"/>
                  </a:lnTo>
                  <a:lnTo>
                    <a:pt x="30" y="200"/>
                  </a:lnTo>
                  <a:lnTo>
                    <a:pt x="30" y="208"/>
                  </a:lnTo>
                  <a:lnTo>
                    <a:pt x="26" y="208"/>
                  </a:lnTo>
                  <a:lnTo>
                    <a:pt x="26" y="212"/>
                  </a:lnTo>
                  <a:lnTo>
                    <a:pt x="22" y="212"/>
                  </a:lnTo>
                  <a:lnTo>
                    <a:pt x="22" y="216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16"/>
                  </a:lnTo>
                  <a:lnTo>
                    <a:pt x="8" y="222"/>
                  </a:lnTo>
                  <a:lnTo>
                    <a:pt x="4" y="222"/>
                  </a:lnTo>
                  <a:lnTo>
                    <a:pt x="0" y="226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4" y="238"/>
                  </a:lnTo>
                  <a:lnTo>
                    <a:pt x="4" y="240"/>
                  </a:lnTo>
                  <a:lnTo>
                    <a:pt x="12" y="244"/>
                  </a:lnTo>
                  <a:lnTo>
                    <a:pt x="14" y="244"/>
                  </a:lnTo>
                  <a:lnTo>
                    <a:pt x="22" y="252"/>
                  </a:lnTo>
                  <a:lnTo>
                    <a:pt x="26" y="252"/>
                  </a:lnTo>
                  <a:lnTo>
                    <a:pt x="26" y="256"/>
                  </a:lnTo>
                  <a:lnTo>
                    <a:pt x="30" y="258"/>
                  </a:lnTo>
                  <a:lnTo>
                    <a:pt x="32" y="262"/>
                  </a:lnTo>
                  <a:lnTo>
                    <a:pt x="36" y="262"/>
                  </a:lnTo>
                  <a:lnTo>
                    <a:pt x="40" y="262"/>
                  </a:lnTo>
                  <a:lnTo>
                    <a:pt x="44" y="258"/>
                  </a:lnTo>
                  <a:lnTo>
                    <a:pt x="44" y="262"/>
                  </a:lnTo>
                  <a:lnTo>
                    <a:pt x="52" y="258"/>
                  </a:lnTo>
                  <a:lnTo>
                    <a:pt x="52" y="262"/>
                  </a:lnTo>
                  <a:lnTo>
                    <a:pt x="52" y="266"/>
                  </a:lnTo>
                  <a:lnTo>
                    <a:pt x="48" y="270"/>
                  </a:lnTo>
                  <a:lnTo>
                    <a:pt x="52" y="274"/>
                  </a:lnTo>
                  <a:lnTo>
                    <a:pt x="52" y="278"/>
                  </a:lnTo>
                  <a:lnTo>
                    <a:pt x="54" y="278"/>
                  </a:lnTo>
                  <a:lnTo>
                    <a:pt x="54" y="280"/>
                  </a:lnTo>
                  <a:lnTo>
                    <a:pt x="58" y="280"/>
                  </a:lnTo>
                  <a:lnTo>
                    <a:pt x="62" y="280"/>
                  </a:lnTo>
                  <a:lnTo>
                    <a:pt x="62" y="288"/>
                  </a:lnTo>
                  <a:lnTo>
                    <a:pt x="62" y="292"/>
                  </a:lnTo>
                  <a:lnTo>
                    <a:pt x="66" y="292"/>
                  </a:lnTo>
                  <a:lnTo>
                    <a:pt x="70" y="292"/>
                  </a:lnTo>
                  <a:lnTo>
                    <a:pt x="70" y="296"/>
                  </a:lnTo>
                  <a:lnTo>
                    <a:pt x="74" y="300"/>
                  </a:lnTo>
                  <a:lnTo>
                    <a:pt x="76" y="296"/>
                  </a:lnTo>
                  <a:lnTo>
                    <a:pt x="80" y="296"/>
                  </a:lnTo>
                  <a:lnTo>
                    <a:pt x="80" y="300"/>
                  </a:lnTo>
                  <a:lnTo>
                    <a:pt x="76" y="300"/>
                  </a:lnTo>
                  <a:lnTo>
                    <a:pt x="80" y="302"/>
                  </a:lnTo>
                  <a:lnTo>
                    <a:pt x="84" y="302"/>
                  </a:lnTo>
                  <a:lnTo>
                    <a:pt x="88" y="302"/>
                  </a:lnTo>
                  <a:lnTo>
                    <a:pt x="92" y="302"/>
                  </a:lnTo>
                  <a:lnTo>
                    <a:pt x="94" y="300"/>
                  </a:lnTo>
                  <a:lnTo>
                    <a:pt x="98" y="300"/>
                  </a:lnTo>
                  <a:lnTo>
                    <a:pt x="102" y="300"/>
                  </a:lnTo>
                  <a:lnTo>
                    <a:pt x="106" y="300"/>
                  </a:lnTo>
                  <a:lnTo>
                    <a:pt x="114" y="302"/>
                  </a:lnTo>
                  <a:lnTo>
                    <a:pt x="114" y="306"/>
                  </a:lnTo>
                  <a:lnTo>
                    <a:pt x="116" y="306"/>
                  </a:lnTo>
                  <a:lnTo>
                    <a:pt x="116" y="310"/>
                  </a:lnTo>
                  <a:lnTo>
                    <a:pt x="120" y="314"/>
                  </a:lnTo>
                  <a:lnTo>
                    <a:pt x="124" y="314"/>
                  </a:lnTo>
                  <a:lnTo>
                    <a:pt x="124" y="322"/>
                  </a:lnTo>
                  <a:lnTo>
                    <a:pt x="128" y="322"/>
                  </a:lnTo>
                  <a:lnTo>
                    <a:pt x="136" y="324"/>
                  </a:lnTo>
                  <a:lnTo>
                    <a:pt x="138" y="324"/>
                  </a:lnTo>
                  <a:lnTo>
                    <a:pt x="142" y="328"/>
                  </a:lnTo>
                  <a:lnTo>
                    <a:pt x="146" y="328"/>
                  </a:lnTo>
                  <a:lnTo>
                    <a:pt x="150" y="332"/>
                  </a:lnTo>
                  <a:lnTo>
                    <a:pt x="154" y="336"/>
                  </a:lnTo>
                  <a:lnTo>
                    <a:pt x="154" y="340"/>
                  </a:lnTo>
                  <a:lnTo>
                    <a:pt x="158" y="342"/>
                  </a:lnTo>
                  <a:lnTo>
                    <a:pt x="158" y="340"/>
                  </a:lnTo>
                  <a:lnTo>
                    <a:pt x="160" y="336"/>
                  </a:lnTo>
                  <a:lnTo>
                    <a:pt x="164" y="336"/>
                  </a:lnTo>
                  <a:lnTo>
                    <a:pt x="168" y="336"/>
                  </a:lnTo>
                  <a:lnTo>
                    <a:pt x="172" y="340"/>
                  </a:lnTo>
                  <a:lnTo>
                    <a:pt x="176" y="340"/>
                  </a:lnTo>
                  <a:lnTo>
                    <a:pt x="178" y="336"/>
                  </a:lnTo>
                  <a:lnTo>
                    <a:pt x="182" y="336"/>
                  </a:lnTo>
                  <a:lnTo>
                    <a:pt x="186" y="328"/>
                  </a:lnTo>
                  <a:lnTo>
                    <a:pt x="194" y="324"/>
                  </a:lnTo>
                  <a:lnTo>
                    <a:pt x="194" y="322"/>
                  </a:lnTo>
                  <a:lnTo>
                    <a:pt x="198" y="322"/>
                  </a:lnTo>
                  <a:lnTo>
                    <a:pt x="198" y="324"/>
                  </a:lnTo>
                  <a:lnTo>
                    <a:pt x="200" y="324"/>
                  </a:lnTo>
                  <a:lnTo>
                    <a:pt x="200" y="328"/>
                  </a:lnTo>
                  <a:lnTo>
                    <a:pt x="204" y="328"/>
                  </a:lnTo>
                  <a:lnTo>
                    <a:pt x="208" y="328"/>
                  </a:lnTo>
                  <a:lnTo>
                    <a:pt x="212" y="328"/>
                  </a:lnTo>
                  <a:lnTo>
                    <a:pt x="222" y="332"/>
                  </a:lnTo>
                  <a:lnTo>
                    <a:pt x="226" y="328"/>
                  </a:lnTo>
                  <a:lnTo>
                    <a:pt x="230" y="328"/>
                  </a:lnTo>
                  <a:lnTo>
                    <a:pt x="234" y="332"/>
                  </a:lnTo>
                  <a:lnTo>
                    <a:pt x="238" y="332"/>
                  </a:lnTo>
                  <a:lnTo>
                    <a:pt x="238" y="328"/>
                  </a:lnTo>
                  <a:lnTo>
                    <a:pt x="260" y="340"/>
                  </a:lnTo>
                  <a:lnTo>
                    <a:pt x="262" y="342"/>
                  </a:lnTo>
                  <a:lnTo>
                    <a:pt x="266" y="350"/>
                  </a:lnTo>
                  <a:lnTo>
                    <a:pt x="270" y="350"/>
                  </a:lnTo>
                  <a:lnTo>
                    <a:pt x="274" y="350"/>
                  </a:lnTo>
                  <a:lnTo>
                    <a:pt x="278" y="354"/>
                  </a:lnTo>
                  <a:lnTo>
                    <a:pt x="282" y="354"/>
                  </a:lnTo>
                  <a:lnTo>
                    <a:pt x="282" y="358"/>
                  </a:lnTo>
                  <a:lnTo>
                    <a:pt x="284" y="358"/>
                  </a:lnTo>
                  <a:lnTo>
                    <a:pt x="292" y="358"/>
                  </a:lnTo>
                  <a:lnTo>
                    <a:pt x="296" y="362"/>
                  </a:lnTo>
                  <a:lnTo>
                    <a:pt x="300" y="362"/>
                  </a:lnTo>
                  <a:lnTo>
                    <a:pt x="302" y="362"/>
                  </a:lnTo>
                  <a:lnTo>
                    <a:pt x="302" y="364"/>
                  </a:lnTo>
                  <a:lnTo>
                    <a:pt x="306" y="362"/>
                  </a:lnTo>
                  <a:lnTo>
                    <a:pt x="306" y="358"/>
                  </a:lnTo>
                  <a:lnTo>
                    <a:pt x="310" y="354"/>
                  </a:lnTo>
                  <a:lnTo>
                    <a:pt x="310" y="350"/>
                  </a:lnTo>
                  <a:lnTo>
                    <a:pt x="314" y="350"/>
                  </a:lnTo>
                  <a:lnTo>
                    <a:pt x="318" y="346"/>
                  </a:lnTo>
                  <a:lnTo>
                    <a:pt x="322" y="346"/>
                  </a:lnTo>
                  <a:lnTo>
                    <a:pt x="324" y="342"/>
                  </a:lnTo>
                  <a:lnTo>
                    <a:pt x="328" y="342"/>
                  </a:lnTo>
                  <a:lnTo>
                    <a:pt x="328" y="346"/>
                  </a:lnTo>
                  <a:lnTo>
                    <a:pt x="332" y="354"/>
                  </a:lnTo>
                  <a:lnTo>
                    <a:pt x="336" y="362"/>
                  </a:lnTo>
                  <a:lnTo>
                    <a:pt x="340" y="372"/>
                  </a:lnTo>
                  <a:lnTo>
                    <a:pt x="340" y="376"/>
                  </a:lnTo>
                  <a:lnTo>
                    <a:pt x="336" y="384"/>
                  </a:lnTo>
                  <a:lnTo>
                    <a:pt x="336" y="386"/>
                  </a:lnTo>
                  <a:lnTo>
                    <a:pt x="336" y="390"/>
                  </a:lnTo>
                  <a:lnTo>
                    <a:pt x="336" y="394"/>
                  </a:lnTo>
                  <a:lnTo>
                    <a:pt x="336" y="402"/>
                  </a:lnTo>
                  <a:lnTo>
                    <a:pt x="344" y="402"/>
                  </a:lnTo>
                  <a:lnTo>
                    <a:pt x="346" y="412"/>
                  </a:lnTo>
                  <a:lnTo>
                    <a:pt x="354" y="416"/>
                  </a:lnTo>
                  <a:lnTo>
                    <a:pt x="362" y="416"/>
                  </a:lnTo>
                  <a:lnTo>
                    <a:pt x="364" y="420"/>
                  </a:lnTo>
                  <a:lnTo>
                    <a:pt x="376" y="408"/>
                  </a:lnTo>
                  <a:lnTo>
                    <a:pt x="380" y="408"/>
                  </a:lnTo>
                  <a:lnTo>
                    <a:pt x="384" y="408"/>
                  </a:lnTo>
                  <a:lnTo>
                    <a:pt x="386" y="416"/>
                  </a:lnTo>
                  <a:lnTo>
                    <a:pt x="390" y="416"/>
                  </a:lnTo>
                  <a:lnTo>
                    <a:pt x="394" y="420"/>
                  </a:lnTo>
                  <a:lnTo>
                    <a:pt x="394" y="424"/>
                  </a:lnTo>
                  <a:lnTo>
                    <a:pt x="398" y="426"/>
                  </a:lnTo>
                  <a:lnTo>
                    <a:pt x="402" y="426"/>
                  </a:lnTo>
                  <a:lnTo>
                    <a:pt x="402" y="430"/>
                  </a:lnTo>
                  <a:lnTo>
                    <a:pt x="406" y="430"/>
                  </a:lnTo>
                  <a:lnTo>
                    <a:pt x="412" y="434"/>
                  </a:lnTo>
                  <a:lnTo>
                    <a:pt x="408" y="438"/>
                  </a:lnTo>
                  <a:lnTo>
                    <a:pt x="408" y="442"/>
                  </a:lnTo>
                  <a:lnTo>
                    <a:pt x="402" y="446"/>
                  </a:lnTo>
                  <a:lnTo>
                    <a:pt x="394" y="452"/>
                  </a:lnTo>
                  <a:lnTo>
                    <a:pt x="394" y="456"/>
                  </a:lnTo>
                  <a:lnTo>
                    <a:pt x="398" y="460"/>
                  </a:lnTo>
                  <a:lnTo>
                    <a:pt x="406" y="460"/>
                  </a:lnTo>
                  <a:lnTo>
                    <a:pt x="416" y="456"/>
                  </a:lnTo>
                  <a:lnTo>
                    <a:pt x="420" y="452"/>
                  </a:lnTo>
                  <a:lnTo>
                    <a:pt x="420" y="448"/>
                  </a:lnTo>
                  <a:lnTo>
                    <a:pt x="420" y="442"/>
                  </a:lnTo>
                  <a:lnTo>
                    <a:pt x="416" y="430"/>
                  </a:lnTo>
                  <a:lnTo>
                    <a:pt x="424" y="430"/>
                  </a:lnTo>
                  <a:lnTo>
                    <a:pt x="426" y="430"/>
                  </a:lnTo>
                  <a:lnTo>
                    <a:pt x="438" y="430"/>
                  </a:lnTo>
                  <a:lnTo>
                    <a:pt x="442" y="434"/>
                  </a:lnTo>
                  <a:lnTo>
                    <a:pt x="446" y="438"/>
                  </a:lnTo>
                  <a:lnTo>
                    <a:pt x="446" y="442"/>
                  </a:lnTo>
                  <a:lnTo>
                    <a:pt x="446" y="446"/>
                  </a:lnTo>
                  <a:lnTo>
                    <a:pt x="448" y="446"/>
                  </a:lnTo>
                  <a:lnTo>
                    <a:pt x="448" y="452"/>
                  </a:lnTo>
                  <a:lnTo>
                    <a:pt x="448" y="456"/>
                  </a:lnTo>
                  <a:lnTo>
                    <a:pt x="452" y="456"/>
                  </a:lnTo>
                  <a:lnTo>
                    <a:pt x="452" y="448"/>
                  </a:lnTo>
                  <a:lnTo>
                    <a:pt x="456" y="446"/>
                  </a:lnTo>
                  <a:lnTo>
                    <a:pt x="460" y="442"/>
                  </a:lnTo>
                  <a:lnTo>
                    <a:pt x="464" y="438"/>
                  </a:lnTo>
                  <a:lnTo>
                    <a:pt x="468" y="438"/>
                  </a:lnTo>
                  <a:lnTo>
                    <a:pt x="474" y="434"/>
                  </a:lnTo>
                  <a:lnTo>
                    <a:pt x="464" y="430"/>
                  </a:lnTo>
                  <a:lnTo>
                    <a:pt x="470" y="416"/>
                  </a:lnTo>
                  <a:lnTo>
                    <a:pt x="468" y="408"/>
                  </a:lnTo>
                  <a:lnTo>
                    <a:pt x="474" y="402"/>
                  </a:lnTo>
                  <a:lnTo>
                    <a:pt x="478" y="404"/>
                  </a:lnTo>
                  <a:lnTo>
                    <a:pt x="482" y="404"/>
                  </a:lnTo>
                  <a:lnTo>
                    <a:pt x="486" y="408"/>
                  </a:lnTo>
                  <a:lnTo>
                    <a:pt x="490" y="408"/>
                  </a:lnTo>
                  <a:lnTo>
                    <a:pt x="492" y="404"/>
                  </a:lnTo>
                  <a:lnTo>
                    <a:pt x="492" y="402"/>
                  </a:lnTo>
                  <a:lnTo>
                    <a:pt x="496" y="402"/>
                  </a:lnTo>
                  <a:lnTo>
                    <a:pt x="500" y="404"/>
                  </a:lnTo>
                  <a:lnTo>
                    <a:pt x="504" y="404"/>
                  </a:lnTo>
                  <a:lnTo>
                    <a:pt x="508" y="402"/>
                  </a:lnTo>
                  <a:lnTo>
                    <a:pt x="508" y="398"/>
                  </a:lnTo>
                  <a:lnTo>
                    <a:pt x="508" y="394"/>
                  </a:lnTo>
                  <a:lnTo>
                    <a:pt x="508" y="390"/>
                  </a:lnTo>
                  <a:lnTo>
                    <a:pt x="510" y="390"/>
                  </a:lnTo>
                  <a:lnTo>
                    <a:pt x="508" y="386"/>
                  </a:lnTo>
                  <a:lnTo>
                    <a:pt x="508" y="384"/>
                  </a:lnTo>
                  <a:lnTo>
                    <a:pt x="504" y="384"/>
                  </a:lnTo>
                  <a:lnTo>
                    <a:pt x="500" y="38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2" name="Freeform 8357"/>
            <p:cNvSpPr>
              <a:spLocks/>
            </p:cNvSpPr>
            <p:nvPr/>
          </p:nvSpPr>
          <p:spPr bwMode="auto">
            <a:xfrm>
              <a:off x="3168650" y="3138488"/>
              <a:ext cx="196850" cy="225425"/>
            </a:xfrm>
            <a:custGeom>
              <a:avLst/>
              <a:gdLst>
                <a:gd name="T0" fmla="*/ 98425 w 124"/>
                <a:gd name="T1" fmla="*/ 219075 h 142"/>
                <a:gd name="T2" fmla="*/ 114300 w 124"/>
                <a:gd name="T3" fmla="*/ 219075 h 142"/>
                <a:gd name="T4" fmla="*/ 127000 w 124"/>
                <a:gd name="T5" fmla="*/ 219075 h 142"/>
                <a:gd name="T6" fmla="*/ 139700 w 124"/>
                <a:gd name="T7" fmla="*/ 212725 h 142"/>
                <a:gd name="T8" fmla="*/ 142875 w 124"/>
                <a:gd name="T9" fmla="*/ 219075 h 142"/>
                <a:gd name="T10" fmla="*/ 155575 w 124"/>
                <a:gd name="T11" fmla="*/ 212725 h 142"/>
                <a:gd name="T12" fmla="*/ 155575 w 124"/>
                <a:gd name="T13" fmla="*/ 225425 h 142"/>
                <a:gd name="T14" fmla="*/ 161925 w 124"/>
                <a:gd name="T15" fmla="*/ 219075 h 142"/>
                <a:gd name="T16" fmla="*/ 174625 w 124"/>
                <a:gd name="T17" fmla="*/ 209550 h 142"/>
                <a:gd name="T18" fmla="*/ 168275 w 124"/>
                <a:gd name="T19" fmla="*/ 196850 h 142"/>
                <a:gd name="T20" fmla="*/ 168275 w 124"/>
                <a:gd name="T21" fmla="*/ 174625 h 142"/>
                <a:gd name="T22" fmla="*/ 177800 w 124"/>
                <a:gd name="T23" fmla="*/ 168275 h 142"/>
                <a:gd name="T24" fmla="*/ 177800 w 124"/>
                <a:gd name="T25" fmla="*/ 139700 h 142"/>
                <a:gd name="T26" fmla="*/ 190500 w 124"/>
                <a:gd name="T27" fmla="*/ 133350 h 142"/>
                <a:gd name="T28" fmla="*/ 190500 w 124"/>
                <a:gd name="T29" fmla="*/ 120650 h 142"/>
                <a:gd name="T30" fmla="*/ 184150 w 124"/>
                <a:gd name="T31" fmla="*/ 111125 h 142"/>
                <a:gd name="T32" fmla="*/ 184150 w 124"/>
                <a:gd name="T33" fmla="*/ 98425 h 142"/>
                <a:gd name="T34" fmla="*/ 190500 w 124"/>
                <a:gd name="T35" fmla="*/ 79375 h 142"/>
                <a:gd name="T36" fmla="*/ 196850 w 124"/>
                <a:gd name="T37" fmla="*/ 69850 h 142"/>
                <a:gd name="T38" fmla="*/ 196850 w 124"/>
                <a:gd name="T39" fmla="*/ 57150 h 142"/>
                <a:gd name="T40" fmla="*/ 184150 w 124"/>
                <a:gd name="T41" fmla="*/ 57150 h 142"/>
                <a:gd name="T42" fmla="*/ 190500 w 124"/>
                <a:gd name="T43" fmla="*/ 44450 h 142"/>
                <a:gd name="T44" fmla="*/ 184150 w 124"/>
                <a:gd name="T45" fmla="*/ 28575 h 142"/>
                <a:gd name="T46" fmla="*/ 177800 w 124"/>
                <a:gd name="T47" fmla="*/ 15875 h 142"/>
                <a:gd name="T48" fmla="*/ 174625 w 124"/>
                <a:gd name="T49" fmla="*/ 12700 h 142"/>
                <a:gd name="T50" fmla="*/ 161925 w 124"/>
                <a:gd name="T51" fmla="*/ 0 h 142"/>
                <a:gd name="T52" fmla="*/ 149225 w 124"/>
                <a:gd name="T53" fmla="*/ 0 h 142"/>
                <a:gd name="T54" fmla="*/ 139700 w 124"/>
                <a:gd name="T55" fmla="*/ 0 h 142"/>
                <a:gd name="T56" fmla="*/ 133350 w 124"/>
                <a:gd name="T57" fmla="*/ 15875 h 142"/>
                <a:gd name="T58" fmla="*/ 120650 w 124"/>
                <a:gd name="T59" fmla="*/ 28575 h 142"/>
                <a:gd name="T60" fmla="*/ 111125 w 124"/>
                <a:gd name="T61" fmla="*/ 34925 h 142"/>
                <a:gd name="T62" fmla="*/ 104775 w 124"/>
                <a:gd name="T63" fmla="*/ 44450 h 142"/>
                <a:gd name="T64" fmla="*/ 104775 w 124"/>
                <a:gd name="T65" fmla="*/ 57150 h 142"/>
                <a:gd name="T66" fmla="*/ 98425 w 124"/>
                <a:gd name="T67" fmla="*/ 76200 h 142"/>
                <a:gd name="T68" fmla="*/ 79375 w 124"/>
                <a:gd name="T69" fmla="*/ 69850 h 142"/>
                <a:gd name="T70" fmla="*/ 69850 w 124"/>
                <a:gd name="T71" fmla="*/ 57150 h 142"/>
                <a:gd name="T72" fmla="*/ 57150 w 124"/>
                <a:gd name="T73" fmla="*/ 50800 h 142"/>
                <a:gd name="T74" fmla="*/ 28575 w 124"/>
                <a:gd name="T75" fmla="*/ 44450 h 142"/>
                <a:gd name="T76" fmla="*/ 28575 w 124"/>
                <a:gd name="T77" fmla="*/ 63500 h 142"/>
                <a:gd name="T78" fmla="*/ 15875 w 124"/>
                <a:gd name="T79" fmla="*/ 69850 h 142"/>
                <a:gd name="T80" fmla="*/ 22225 w 124"/>
                <a:gd name="T81" fmla="*/ 85725 h 142"/>
                <a:gd name="T82" fmla="*/ 15875 w 124"/>
                <a:gd name="T83" fmla="*/ 92075 h 142"/>
                <a:gd name="T84" fmla="*/ 22225 w 124"/>
                <a:gd name="T85" fmla="*/ 104775 h 142"/>
                <a:gd name="T86" fmla="*/ 15875 w 124"/>
                <a:gd name="T87" fmla="*/ 111125 h 142"/>
                <a:gd name="T88" fmla="*/ 22225 w 124"/>
                <a:gd name="T89" fmla="*/ 120650 h 142"/>
                <a:gd name="T90" fmla="*/ 22225 w 124"/>
                <a:gd name="T91" fmla="*/ 133350 h 142"/>
                <a:gd name="T92" fmla="*/ 15875 w 124"/>
                <a:gd name="T93" fmla="*/ 142875 h 142"/>
                <a:gd name="T94" fmla="*/ 12700 w 124"/>
                <a:gd name="T95" fmla="*/ 149225 h 142"/>
                <a:gd name="T96" fmla="*/ 0 w 124"/>
                <a:gd name="T97" fmla="*/ 161925 h 142"/>
                <a:gd name="T98" fmla="*/ 6350 w 124"/>
                <a:gd name="T99" fmla="*/ 174625 h 142"/>
                <a:gd name="T100" fmla="*/ 12700 w 124"/>
                <a:gd name="T101" fmla="*/ 168275 h 142"/>
                <a:gd name="T102" fmla="*/ 22225 w 124"/>
                <a:gd name="T103" fmla="*/ 174625 h 142"/>
                <a:gd name="T104" fmla="*/ 28575 w 124"/>
                <a:gd name="T105" fmla="*/ 177800 h 142"/>
                <a:gd name="T106" fmla="*/ 44450 w 124"/>
                <a:gd name="T107" fmla="*/ 196850 h 142"/>
                <a:gd name="T108" fmla="*/ 79375 w 124"/>
                <a:gd name="T109" fmla="*/ 177800 h 1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4"/>
                <a:gd name="T166" fmla="*/ 0 h 142"/>
                <a:gd name="T167" fmla="*/ 124 w 124"/>
                <a:gd name="T168" fmla="*/ 142 h 1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4" h="142">
                  <a:moveTo>
                    <a:pt x="58" y="134"/>
                  </a:moveTo>
                  <a:lnTo>
                    <a:pt x="62" y="138"/>
                  </a:lnTo>
                  <a:lnTo>
                    <a:pt x="66" y="142"/>
                  </a:lnTo>
                  <a:lnTo>
                    <a:pt x="72" y="138"/>
                  </a:lnTo>
                  <a:lnTo>
                    <a:pt x="76" y="138"/>
                  </a:lnTo>
                  <a:lnTo>
                    <a:pt x="80" y="138"/>
                  </a:lnTo>
                  <a:lnTo>
                    <a:pt x="80" y="134"/>
                  </a:lnTo>
                  <a:lnTo>
                    <a:pt x="88" y="134"/>
                  </a:lnTo>
                  <a:lnTo>
                    <a:pt x="90" y="134"/>
                  </a:lnTo>
                  <a:lnTo>
                    <a:pt x="90" y="138"/>
                  </a:lnTo>
                  <a:lnTo>
                    <a:pt x="94" y="134"/>
                  </a:lnTo>
                  <a:lnTo>
                    <a:pt x="98" y="134"/>
                  </a:lnTo>
                  <a:lnTo>
                    <a:pt x="94" y="138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02" y="138"/>
                  </a:lnTo>
                  <a:lnTo>
                    <a:pt x="110" y="138"/>
                  </a:lnTo>
                  <a:lnTo>
                    <a:pt x="110" y="132"/>
                  </a:lnTo>
                  <a:lnTo>
                    <a:pt x="106" y="128"/>
                  </a:lnTo>
                  <a:lnTo>
                    <a:pt x="106" y="124"/>
                  </a:lnTo>
                  <a:lnTo>
                    <a:pt x="102" y="116"/>
                  </a:lnTo>
                  <a:lnTo>
                    <a:pt x="106" y="11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2" y="98"/>
                  </a:lnTo>
                  <a:lnTo>
                    <a:pt x="112" y="88"/>
                  </a:lnTo>
                  <a:lnTo>
                    <a:pt x="116" y="88"/>
                  </a:lnTo>
                  <a:lnTo>
                    <a:pt x="120" y="84"/>
                  </a:lnTo>
                  <a:lnTo>
                    <a:pt x="120" y="80"/>
                  </a:lnTo>
                  <a:lnTo>
                    <a:pt x="120" y="76"/>
                  </a:lnTo>
                  <a:lnTo>
                    <a:pt x="116" y="72"/>
                  </a:lnTo>
                  <a:lnTo>
                    <a:pt x="116" y="70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20" y="58"/>
                  </a:lnTo>
                  <a:lnTo>
                    <a:pt x="120" y="50"/>
                  </a:lnTo>
                  <a:lnTo>
                    <a:pt x="120" y="44"/>
                  </a:lnTo>
                  <a:lnTo>
                    <a:pt x="124" y="44"/>
                  </a:lnTo>
                  <a:lnTo>
                    <a:pt x="124" y="40"/>
                  </a:lnTo>
                  <a:lnTo>
                    <a:pt x="124" y="36"/>
                  </a:lnTo>
                  <a:lnTo>
                    <a:pt x="120" y="36"/>
                  </a:lnTo>
                  <a:lnTo>
                    <a:pt x="116" y="36"/>
                  </a:lnTo>
                  <a:lnTo>
                    <a:pt x="120" y="32"/>
                  </a:lnTo>
                  <a:lnTo>
                    <a:pt x="120" y="28"/>
                  </a:lnTo>
                  <a:lnTo>
                    <a:pt x="120" y="26"/>
                  </a:lnTo>
                  <a:lnTo>
                    <a:pt x="116" y="18"/>
                  </a:lnTo>
                  <a:lnTo>
                    <a:pt x="112" y="14"/>
                  </a:lnTo>
                  <a:lnTo>
                    <a:pt x="112" y="10"/>
                  </a:lnTo>
                  <a:lnTo>
                    <a:pt x="110" y="10"/>
                  </a:lnTo>
                  <a:lnTo>
                    <a:pt x="110" y="8"/>
                  </a:lnTo>
                  <a:lnTo>
                    <a:pt x="106" y="4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94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4" y="4"/>
                  </a:lnTo>
                  <a:lnTo>
                    <a:pt x="84" y="10"/>
                  </a:lnTo>
                  <a:lnTo>
                    <a:pt x="80" y="14"/>
                  </a:lnTo>
                  <a:lnTo>
                    <a:pt x="76" y="18"/>
                  </a:lnTo>
                  <a:lnTo>
                    <a:pt x="72" y="18"/>
                  </a:lnTo>
                  <a:lnTo>
                    <a:pt x="70" y="22"/>
                  </a:lnTo>
                  <a:lnTo>
                    <a:pt x="62" y="28"/>
                  </a:lnTo>
                  <a:lnTo>
                    <a:pt x="66" y="28"/>
                  </a:lnTo>
                  <a:lnTo>
                    <a:pt x="66" y="32"/>
                  </a:lnTo>
                  <a:lnTo>
                    <a:pt x="66" y="36"/>
                  </a:lnTo>
                  <a:lnTo>
                    <a:pt x="70" y="36"/>
                  </a:lnTo>
                  <a:lnTo>
                    <a:pt x="62" y="48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8" y="36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6" y="32"/>
                  </a:lnTo>
                  <a:lnTo>
                    <a:pt x="32" y="28"/>
                  </a:lnTo>
                  <a:lnTo>
                    <a:pt x="18" y="28"/>
                  </a:lnTo>
                  <a:lnTo>
                    <a:pt x="14" y="32"/>
                  </a:lnTo>
                  <a:lnTo>
                    <a:pt x="18" y="40"/>
                  </a:lnTo>
                  <a:lnTo>
                    <a:pt x="18" y="44"/>
                  </a:lnTo>
                  <a:lnTo>
                    <a:pt x="10" y="44"/>
                  </a:lnTo>
                  <a:lnTo>
                    <a:pt x="14" y="50"/>
                  </a:lnTo>
                  <a:lnTo>
                    <a:pt x="14" y="54"/>
                  </a:lnTo>
                  <a:lnTo>
                    <a:pt x="14" y="58"/>
                  </a:lnTo>
                  <a:lnTo>
                    <a:pt x="10" y="58"/>
                  </a:lnTo>
                  <a:lnTo>
                    <a:pt x="10" y="62"/>
                  </a:lnTo>
                  <a:lnTo>
                    <a:pt x="14" y="66"/>
                  </a:lnTo>
                  <a:lnTo>
                    <a:pt x="8" y="66"/>
                  </a:lnTo>
                  <a:lnTo>
                    <a:pt x="10" y="70"/>
                  </a:lnTo>
                  <a:lnTo>
                    <a:pt x="14" y="72"/>
                  </a:lnTo>
                  <a:lnTo>
                    <a:pt x="14" y="76"/>
                  </a:lnTo>
                  <a:lnTo>
                    <a:pt x="18" y="80"/>
                  </a:lnTo>
                  <a:lnTo>
                    <a:pt x="14" y="84"/>
                  </a:lnTo>
                  <a:lnTo>
                    <a:pt x="10" y="88"/>
                  </a:lnTo>
                  <a:lnTo>
                    <a:pt x="10" y="90"/>
                  </a:lnTo>
                  <a:lnTo>
                    <a:pt x="10" y="94"/>
                  </a:lnTo>
                  <a:lnTo>
                    <a:pt x="8" y="94"/>
                  </a:lnTo>
                  <a:lnTo>
                    <a:pt x="0" y="98"/>
                  </a:lnTo>
                  <a:lnTo>
                    <a:pt x="0" y="102"/>
                  </a:lnTo>
                  <a:lnTo>
                    <a:pt x="0" y="106"/>
                  </a:lnTo>
                  <a:lnTo>
                    <a:pt x="4" y="110"/>
                  </a:lnTo>
                  <a:lnTo>
                    <a:pt x="4" y="106"/>
                  </a:lnTo>
                  <a:lnTo>
                    <a:pt x="8" y="106"/>
                  </a:lnTo>
                  <a:lnTo>
                    <a:pt x="10" y="110"/>
                  </a:lnTo>
                  <a:lnTo>
                    <a:pt x="14" y="110"/>
                  </a:lnTo>
                  <a:lnTo>
                    <a:pt x="18" y="110"/>
                  </a:lnTo>
                  <a:lnTo>
                    <a:pt x="18" y="112"/>
                  </a:lnTo>
                  <a:lnTo>
                    <a:pt x="22" y="112"/>
                  </a:lnTo>
                  <a:lnTo>
                    <a:pt x="28" y="124"/>
                  </a:lnTo>
                  <a:lnTo>
                    <a:pt x="40" y="112"/>
                  </a:lnTo>
                  <a:lnTo>
                    <a:pt x="50" y="112"/>
                  </a:lnTo>
                  <a:lnTo>
                    <a:pt x="58" y="13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3" name="Freeform 8358"/>
            <p:cNvSpPr>
              <a:spLocks/>
            </p:cNvSpPr>
            <p:nvPr/>
          </p:nvSpPr>
          <p:spPr bwMode="auto">
            <a:xfrm>
              <a:off x="3514725" y="2900363"/>
              <a:ext cx="654050" cy="492125"/>
            </a:xfrm>
            <a:custGeom>
              <a:avLst/>
              <a:gdLst>
                <a:gd name="T0" fmla="*/ 523875 w 412"/>
                <a:gd name="T1" fmla="*/ 19050 h 310"/>
                <a:gd name="T2" fmla="*/ 488950 w 412"/>
                <a:gd name="T3" fmla="*/ 22225 h 310"/>
                <a:gd name="T4" fmla="*/ 441325 w 412"/>
                <a:gd name="T5" fmla="*/ 19050 h 310"/>
                <a:gd name="T6" fmla="*/ 400050 w 412"/>
                <a:gd name="T7" fmla="*/ 22225 h 310"/>
                <a:gd name="T8" fmla="*/ 365125 w 412"/>
                <a:gd name="T9" fmla="*/ 82550 h 310"/>
                <a:gd name="T10" fmla="*/ 323850 w 412"/>
                <a:gd name="T11" fmla="*/ 139700 h 310"/>
                <a:gd name="T12" fmla="*/ 238125 w 412"/>
                <a:gd name="T13" fmla="*/ 120650 h 310"/>
                <a:gd name="T14" fmla="*/ 225425 w 412"/>
                <a:gd name="T15" fmla="*/ 149225 h 310"/>
                <a:gd name="T16" fmla="*/ 187325 w 412"/>
                <a:gd name="T17" fmla="*/ 149225 h 310"/>
                <a:gd name="T18" fmla="*/ 127000 w 412"/>
                <a:gd name="T19" fmla="*/ 139700 h 310"/>
                <a:gd name="T20" fmla="*/ 127000 w 412"/>
                <a:gd name="T21" fmla="*/ 120650 h 310"/>
                <a:gd name="T22" fmla="*/ 152400 w 412"/>
                <a:gd name="T23" fmla="*/ 82550 h 310"/>
                <a:gd name="T24" fmla="*/ 133350 w 412"/>
                <a:gd name="T25" fmla="*/ 57150 h 310"/>
                <a:gd name="T26" fmla="*/ 98425 w 412"/>
                <a:gd name="T27" fmla="*/ 47625 h 310"/>
                <a:gd name="T28" fmla="*/ 53975 w 412"/>
                <a:gd name="T29" fmla="*/ 69850 h 310"/>
                <a:gd name="T30" fmla="*/ 69850 w 412"/>
                <a:gd name="T31" fmla="*/ 82550 h 310"/>
                <a:gd name="T32" fmla="*/ 60325 w 412"/>
                <a:gd name="T33" fmla="*/ 117475 h 310"/>
                <a:gd name="T34" fmla="*/ 28575 w 412"/>
                <a:gd name="T35" fmla="*/ 149225 h 310"/>
                <a:gd name="T36" fmla="*/ 69850 w 412"/>
                <a:gd name="T37" fmla="*/ 180975 h 310"/>
                <a:gd name="T38" fmla="*/ 82550 w 412"/>
                <a:gd name="T39" fmla="*/ 219075 h 310"/>
                <a:gd name="T40" fmla="*/ 69850 w 412"/>
                <a:gd name="T41" fmla="*/ 250825 h 310"/>
                <a:gd name="T42" fmla="*/ 60325 w 412"/>
                <a:gd name="T43" fmla="*/ 260350 h 310"/>
                <a:gd name="T44" fmla="*/ 25400 w 412"/>
                <a:gd name="T45" fmla="*/ 244475 h 310"/>
                <a:gd name="T46" fmla="*/ 0 w 412"/>
                <a:gd name="T47" fmla="*/ 279400 h 310"/>
                <a:gd name="T48" fmla="*/ 28575 w 412"/>
                <a:gd name="T49" fmla="*/ 314325 h 310"/>
                <a:gd name="T50" fmla="*/ 47625 w 412"/>
                <a:gd name="T51" fmla="*/ 342900 h 310"/>
                <a:gd name="T52" fmla="*/ 25400 w 412"/>
                <a:gd name="T53" fmla="*/ 365125 h 310"/>
                <a:gd name="T54" fmla="*/ 47625 w 412"/>
                <a:gd name="T55" fmla="*/ 387350 h 310"/>
                <a:gd name="T56" fmla="*/ 63500 w 412"/>
                <a:gd name="T57" fmla="*/ 377825 h 310"/>
                <a:gd name="T58" fmla="*/ 95250 w 412"/>
                <a:gd name="T59" fmla="*/ 371475 h 310"/>
                <a:gd name="T60" fmla="*/ 158750 w 412"/>
                <a:gd name="T61" fmla="*/ 365125 h 310"/>
                <a:gd name="T62" fmla="*/ 187325 w 412"/>
                <a:gd name="T63" fmla="*/ 352425 h 310"/>
                <a:gd name="T64" fmla="*/ 231775 w 412"/>
                <a:gd name="T65" fmla="*/ 352425 h 310"/>
                <a:gd name="T66" fmla="*/ 244475 w 412"/>
                <a:gd name="T67" fmla="*/ 406400 h 310"/>
                <a:gd name="T68" fmla="*/ 231775 w 412"/>
                <a:gd name="T69" fmla="*/ 422275 h 310"/>
                <a:gd name="T70" fmla="*/ 342900 w 412"/>
                <a:gd name="T71" fmla="*/ 412750 h 310"/>
                <a:gd name="T72" fmla="*/ 377825 w 412"/>
                <a:gd name="T73" fmla="*/ 457200 h 310"/>
                <a:gd name="T74" fmla="*/ 393700 w 412"/>
                <a:gd name="T75" fmla="*/ 492125 h 310"/>
                <a:gd name="T76" fmla="*/ 434975 w 412"/>
                <a:gd name="T77" fmla="*/ 463550 h 310"/>
                <a:gd name="T78" fmla="*/ 463550 w 412"/>
                <a:gd name="T79" fmla="*/ 428625 h 310"/>
                <a:gd name="T80" fmla="*/ 492125 w 412"/>
                <a:gd name="T81" fmla="*/ 393700 h 310"/>
                <a:gd name="T82" fmla="*/ 492125 w 412"/>
                <a:gd name="T83" fmla="*/ 358775 h 310"/>
                <a:gd name="T84" fmla="*/ 482600 w 412"/>
                <a:gd name="T85" fmla="*/ 330200 h 310"/>
                <a:gd name="T86" fmla="*/ 498475 w 412"/>
                <a:gd name="T87" fmla="*/ 301625 h 310"/>
                <a:gd name="T88" fmla="*/ 517525 w 412"/>
                <a:gd name="T89" fmla="*/ 279400 h 310"/>
                <a:gd name="T90" fmla="*/ 517525 w 412"/>
                <a:gd name="T91" fmla="*/ 250825 h 310"/>
                <a:gd name="T92" fmla="*/ 517525 w 412"/>
                <a:gd name="T93" fmla="*/ 209550 h 310"/>
                <a:gd name="T94" fmla="*/ 555625 w 412"/>
                <a:gd name="T95" fmla="*/ 184150 h 310"/>
                <a:gd name="T96" fmla="*/ 590550 w 412"/>
                <a:gd name="T97" fmla="*/ 168275 h 310"/>
                <a:gd name="T98" fmla="*/ 609600 w 412"/>
                <a:gd name="T99" fmla="*/ 149225 h 310"/>
                <a:gd name="T100" fmla="*/ 615950 w 412"/>
                <a:gd name="T101" fmla="*/ 117475 h 310"/>
                <a:gd name="T102" fmla="*/ 631825 w 412"/>
                <a:gd name="T103" fmla="*/ 82550 h 310"/>
                <a:gd name="T104" fmla="*/ 650875 w 412"/>
                <a:gd name="T105" fmla="*/ 34925 h 310"/>
                <a:gd name="T106" fmla="*/ 631825 w 412"/>
                <a:gd name="T107" fmla="*/ 12700 h 310"/>
                <a:gd name="T108" fmla="*/ 596900 w 412"/>
                <a:gd name="T109" fmla="*/ 0 h 3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12"/>
                <a:gd name="T166" fmla="*/ 0 h 310"/>
                <a:gd name="T167" fmla="*/ 412 w 412"/>
                <a:gd name="T168" fmla="*/ 310 h 31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12" h="310">
                  <a:moveTo>
                    <a:pt x="344" y="8"/>
                  </a:moveTo>
                  <a:lnTo>
                    <a:pt x="340" y="8"/>
                  </a:lnTo>
                  <a:lnTo>
                    <a:pt x="336" y="8"/>
                  </a:lnTo>
                  <a:lnTo>
                    <a:pt x="332" y="12"/>
                  </a:lnTo>
                  <a:lnTo>
                    <a:pt x="330" y="8"/>
                  </a:lnTo>
                  <a:lnTo>
                    <a:pt x="330" y="12"/>
                  </a:lnTo>
                  <a:lnTo>
                    <a:pt x="326" y="12"/>
                  </a:lnTo>
                  <a:lnTo>
                    <a:pt x="326" y="18"/>
                  </a:lnTo>
                  <a:lnTo>
                    <a:pt x="322" y="18"/>
                  </a:lnTo>
                  <a:lnTo>
                    <a:pt x="314" y="18"/>
                  </a:lnTo>
                  <a:lnTo>
                    <a:pt x="310" y="14"/>
                  </a:lnTo>
                  <a:lnTo>
                    <a:pt x="308" y="14"/>
                  </a:lnTo>
                  <a:lnTo>
                    <a:pt x="304" y="14"/>
                  </a:lnTo>
                  <a:lnTo>
                    <a:pt x="300" y="14"/>
                  </a:lnTo>
                  <a:lnTo>
                    <a:pt x="296" y="14"/>
                  </a:lnTo>
                  <a:lnTo>
                    <a:pt x="292" y="14"/>
                  </a:lnTo>
                  <a:lnTo>
                    <a:pt x="282" y="12"/>
                  </a:lnTo>
                  <a:lnTo>
                    <a:pt x="278" y="12"/>
                  </a:lnTo>
                  <a:lnTo>
                    <a:pt x="274" y="12"/>
                  </a:lnTo>
                  <a:lnTo>
                    <a:pt x="270" y="12"/>
                  </a:lnTo>
                  <a:lnTo>
                    <a:pt x="266" y="14"/>
                  </a:lnTo>
                  <a:lnTo>
                    <a:pt x="260" y="12"/>
                  </a:lnTo>
                  <a:lnTo>
                    <a:pt x="256" y="14"/>
                  </a:lnTo>
                  <a:lnTo>
                    <a:pt x="252" y="14"/>
                  </a:lnTo>
                  <a:lnTo>
                    <a:pt x="248" y="14"/>
                  </a:lnTo>
                  <a:lnTo>
                    <a:pt x="246" y="22"/>
                  </a:lnTo>
                  <a:lnTo>
                    <a:pt x="242" y="36"/>
                  </a:lnTo>
                  <a:lnTo>
                    <a:pt x="242" y="44"/>
                  </a:lnTo>
                  <a:lnTo>
                    <a:pt x="234" y="48"/>
                  </a:lnTo>
                  <a:lnTo>
                    <a:pt x="230" y="52"/>
                  </a:lnTo>
                  <a:lnTo>
                    <a:pt x="230" y="58"/>
                  </a:lnTo>
                  <a:lnTo>
                    <a:pt x="220" y="74"/>
                  </a:lnTo>
                  <a:lnTo>
                    <a:pt x="220" y="76"/>
                  </a:lnTo>
                  <a:lnTo>
                    <a:pt x="216" y="80"/>
                  </a:lnTo>
                  <a:lnTo>
                    <a:pt x="208" y="88"/>
                  </a:lnTo>
                  <a:lnTo>
                    <a:pt x="204" y="88"/>
                  </a:lnTo>
                  <a:lnTo>
                    <a:pt x="198" y="84"/>
                  </a:lnTo>
                  <a:lnTo>
                    <a:pt x="190" y="80"/>
                  </a:lnTo>
                  <a:lnTo>
                    <a:pt x="172" y="80"/>
                  </a:lnTo>
                  <a:lnTo>
                    <a:pt x="162" y="80"/>
                  </a:lnTo>
                  <a:lnTo>
                    <a:pt x="154" y="80"/>
                  </a:lnTo>
                  <a:lnTo>
                    <a:pt x="150" y="76"/>
                  </a:lnTo>
                  <a:lnTo>
                    <a:pt x="146" y="76"/>
                  </a:lnTo>
                  <a:lnTo>
                    <a:pt x="142" y="80"/>
                  </a:lnTo>
                  <a:lnTo>
                    <a:pt x="140" y="76"/>
                  </a:lnTo>
                  <a:lnTo>
                    <a:pt x="140" y="84"/>
                  </a:lnTo>
                  <a:lnTo>
                    <a:pt x="142" y="92"/>
                  </a:lnTo>
                  <a:lnTo>
                    <a:pt x="142" y="94"/>
                  </a:lnTo>
                  <a:lnTo>
                    <a:pt x="140" y="102"/>
                  </a:lnTo>
                  <a:lnTo>
                    <a:pt x="132" y="102"/>
                  </a:lnTo>
                  <a:lnTo>
                    <a:pt x="128" y="102"/>
                  </a:lnTo>
                  <a:lnTo>
                    <a:pt x="124" y="102"/>
                  </a:lnTo>
                  <a:lnTo>
                    <a:pt x="122" y="94"/>
                  </a:lnTo>
                  <a:lnTo>
                    <a:pt x="118" y="94"/>
                  </a:lnTo>
                  <a:lnTo>
                    <a:pt x="114" y="94"/>
                  </a:lnTo>
                  <a:lnTo>
                    <a:pt x="100" y="88"/>
                  </a:lnTo>
                  <a:lnTo>
                    <a:pt x="96" y="88"/>
                  </a:lnTo>
                  <a:lnTo>
                    <a:pt x="92" y="92"/>
                  </a:lnTo>
                  <a:lnTo>
                    <a:pt x="84" y="92"/>
                  </a:lnTo>
                  <a:lnTo>
                    <a:pt x="80" y="88"/>
                  </a:lnTo>
                  <a:lnTo>
                    <a:pt x="80" y="84"/>
                  </a:lnTo>
                  <a:lnTo>
                    <a:pt x="78" y="88"/>
                  </a:lnTo>
                  <a:lnTo>
                    <a:pt x="78" y="84"/>
                  </a:lnTo>
                  <a:lnTo>
                    <a:pt x="78" y="80"/>
                  </a:lnTo>
                  <a:lnTo>
                    <a:pt x="78" y="76"/>
                  </a:lnTo>
                  <a:lnTo>
                    <a:pt x="80" y="76"/>
                  </a:lnTo>
                  <a:lnTo>
                    <a:pt x="84" y="70"/>
                  </a:lnTo>
                  <a:lnTo>
                    <a:pt x="92" y="66"/>
                  </a:lnTo>
                  <a:lnTo>
                    <a:pt x="92" y="62"/>
                  </a:lnTo>
                  <a:lnTo>
                    <a:pt x="92" y="58"/>
                  </a:lnTo>
                  <a:lnTo>
                    <a:pt x="92" y="54"/>
                  </a:lnTo>
                  <a:lnTo>
                    <a:pt x="96" y="52"/>
                  </a:lnTo>
                  <a:lnTo>
                    <a:pt x="96" y="48"/>
                  </a:lnTo>
                  <a:lnTo>
                    <a:pt x="96" y="44"/>
                  </a:lnTo>
                  <a:lnTo>
                    <a:pt x="96" y="40"/>
                  </a:lnTo>
                  <a:lnTo>
                    <a:pt x="92" y="36"/>
                  </a:lnTo>
                  <a:lnTo>
                    <a:pt x="88" y="36"/>
                  </a:lnTo>
                  <a:lnTo>
                    <a:pt x="84" y="36"/>
                  </a:lnTo>
                  <a:lnTo>
                    <a:pt x="84" y="32"/>
                  </a:lnTo>
                  <a:lnTo>
                    <a:pt x="78" y="36"/>
                  </a:lnTo>
                  <a:lnTo>
                    <a:pt x="74" y="32"/>
                  </a:lnTo>
                  <a:lnTo>
                    <a:pt x="66" y="36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56" y="30"/>
                  </a:lnTo>
                  <a:lnTo>
                    <a:pt x="52" y="32"/>
                  </a:lnTo>
                  <a:lnTo>
                    <a:pt x="48" y="36"/>
                  </a:lnTo>
                  <a:lnTo>
                    <a:pt x="38" y="40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2" y="44"/>
                  </a:lnTo>
                  <a:lnTo>
                    <a:pt x="40" y="48"/>
                  </a:lnTo>
                  <a:lnTo>
                    <a:pt x="44" y="52"/>
                  </a:lnTo>
                  <a:lnTo>
                    <a:pt x="48" y="58"/>
                  </a:lnTo>
                  <a:lnTo>
                    <a:pt x="40" y="58"/>
                  </a:lnTo>
                  <a:lnTo>
                    <a:pt x="44" y="62"/>
                  </a:lnTo>
                  <a:lnTo>
                    <a:pt x="40" y="62"/>
                  </a:lnTo>
                  <a:lnTo>
                    <a:pt x="34" y="70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4" y="80"/>
                  </a:lnTo>
                  <a:lnTo>
                    <a:pt x="30" y="80"/>
                  </a:lnTo>
                  <a:lnTo>
                    <a:pt x="22" y="84"/>
                  </a:lnTo>
                  <a:lnTo>
                    <a:pt x="22" y="92"/>
                  </a:lnTo>
                  <a:lnTo>
                    <a:pt x="18" y="94"/>
                  </a:lnTo>
                  <a:lnTo>
                    <a:pt x="18" y="98"/>
                  </a:lnTo>
                  <a:lnTo>
                    <a:pt x="18" y="102"/>
                  </a:lnTo>
                  <a:lnTo>
                    <a:pt x="30" y="102"/>
                  </a:lnTo>
                  <a:lnTo>
                    <a:pt x="40" y="110"/>
                  </a:lnTo>
                  <a:lnTo>
                    <a:pt x="44" y="110"/>
                  </a:lnTo>
                  <a:lnTo>
                    <a:pt x="44" y="114"/>
                  </a:lnTo>
                  <a:lnTo>
                    <a:pt x="40" y="120"/>
                  </a:lnTo>
                  <a:lnTo>
                    <a:pt x="40" y="124"/>
                  </a:lnTo>
                  <a:lnTo>
                    <a:pt x="44" y="132"/>
                  </a:lnTo>
                  <a:lnTo>
                    <a:pt x="48" y="132"/>
                  </a:lnTo>
                  <a:lnTo>
                    <a:pt x="52" y="136"/>
                  </a:lnTo>
                  <a:lnTo>
                    <a:pt x="52" y="138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50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44" y="158"/>
                  </a:lnTo>
                  <a:lnTo>
                    <a:pt x="44" y="160"/>
                  </a:lnTo>
                  <a:lnTo>
                    <a:pt x="44" y="164"/>
                  </a:lnTo>
                  <a:lnTo>
                    <a:pt x="44" y="168"/>
                  </a:lnTo>
                  <a:lnTo>
                    <a:pt x="44" y="172"/>
                  </a:lnTo>
                  <a:lnTo>
                    <a:pt x="40" y="164"/>
                  </a:lnTo>
                  <a:lnTo>
                    <a:pt x="38" y="164"/>
                  </a:lnTo>
                  <a:lnTo>
                    <a:pt x="34" y="164"/>
                  </a:lnTo>
                  <a:lnTo>
                    <a:pt x="26" y="150"/>
                  </a:lnTo>
                  <a:lnTo>
                    <a:pt x="22" y="146"/>
                  </a:lnTo>
                  <a:lnTo>
                    <a:pt x="18" y="146"/>
                  </a:lnTo>
                  <a:lnTo>
                    <a:pt x="18" y="150"/>
                  </a:lnTo>
                  <a:lnTo>
                    <a:pt x="16" y="154"/>
                  </a:lnTo>
                  <a:lnTo>
                    <a:pt x="16" y="158"/>
                  </a:lnTo>
                  <a:lnTo>
                    <a:pt x="16" y="160"/>
                  </a:lnTo>
                  <a:lnTo>
                    <a:pt x="8" y="160"/>
                  </a:lnTo>
                  <a:lnTo>
                    <a:pt x="8" y="164"/>
                  </a:lnTo>
                  <a:lnTo>
                    <a:pt x="4" y="168"/>
                  </a:lnTo>
                  <a:lnTo>
                    <a:pt x="0" y="176"/>
                  </a:lnTo>
                  <a:lnTo>
                    <a:pt x="4" y="182"/>
                  </a:lnTo>
                  <a:lnTo>
                    <a:pt x="4" y="186"/>
                  </a:lnTo>
                  <a:lnTo>
                    <a:pt x="8" y="186"/>
                  </a:lnTo>
                  <a:lnTo>
                    <a:pt x="12" y="194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2" y="198"/>
                  </a:lnTo>
                  <a:lnTo>
                    <a:pt x="22" y="200"/>
                  </a:lnTo>
                  <a:lnTo>
                    <a:pt x="26" y="204"/>
                  </a:lnTo>
                  <a:lnTo>
                    <a:pt x="30" y="208"/>
                  </a:lnTo>
                  <a:lnTo>
                    <a:pt x="30" y="212"/>
                  </a:lnTo>
                  <a:lnTo>
                    <a:pt x="30" y="216"/>
                  </a:lnTo>
                  <a:lnTo>
                    <a:pt x="26" y="212"/>
                  </a:lnTo>
                  <a:lnTo>
                    <a:pt x="22" y="212"/>
                  </a:lnTo>
                  <a:lnTo>
                    <a:pt x="18" y="216"/>
                  </a:lnTo>
                  <a:lnTo>
                    <a:pt x="16" y="216"/>
                  </a:lnTo>
                  <a:lnTo>
                    <a:pt x="12" y="222"/>
                  </a:lnTo>
                  <a:lnTo>
                    <a:pt x="16" y="230"/>
                  </a:lnTo>
                  <a:lnTo>
                    <a:pt x="18" y="226"/>
                  </a:lnTo>
                  <a:lnTo>
                    <a:pt x="18" y="234"/>
                  </a:lnTo>
                  <a:lnTo>
                    <a:pt x="18" y="238"/>
                  </a:lnTo>
                  <a:lnTo>
                    <a:pt x="30" y="238"/>
                  </a:lnTo>
                  <a:lnTo>
                    <a:pt x="34" y="240"/>
                  </a:lnTo>
                  <a:lnTo>
                    <a:pt x="30" y="244"/>
                  </a:lnTo>
                  <a:lnTo>
                    <a:pt x="30" y="252"/>
                  </a:lnTo>
                  <a:lnTo>
                    <a:pt x="38" y="252"/>
                  </a:lnTo>
                  <a:lnTo>
                    <a:pt x="38" y="248"/>
                  </a:lnTo>
                  <a:lnTo>
                    <a:pt x="38" y="244"/>
                  </a:lnTo>
                  <a:lnTo>
                    <a:pt x="38" y="238"/>
                  </a:lnTo>
                  <a:lnTo>
                    <a:pt x="40" y="238"/>
                  </a:lnTo>
                  <a:lnTo>
                    <a:pt x="40" y="230"/>
                  </a:lnTo>
                  <a:lnTo>
                    <a:pt x="48" y="230"/>
                  </a:lnTo>
                  <a:lnTo>
                    <a:pt x="52" y="230"/>
                  </a:lnTo>
                  <a:lnTo>
                    <a:pt x="56" y="230"/>
                  </a:lnTo>
                  <a:lnTo>
                    <a:pt x="60" y="230"/>
                  </a:lnTo>
                  <a:lnTo>
                    <a:pt x="60" y="234"/>
                  </a:lnTo>
                  <a:lnTo>
                    <a:pt x="62" y="230"/>
                  </a:lnTo>
                  <a:lnTo>
                    <a:pt x="70" y="234"/>
                  </a:lnTo>
                  <a:lnTo>
                    <a:pt x="74" y="234"/>
                  </a:lnTo>
                  <a:lnTo>
                    <a:pt x="78" y="234"/>
                  </a:lnTo>
                  <a:lnTo>
                    <a:pt x="80" y="234"/>
                  </a:lnTo>
                  <a:lnTo>
                    <a:pt x="100" y="230"/>
                  </a:lnTo>
                  <a:lnTo>
                    <a:pt x="102" y="226"/>
                  </a:lnTo>
                  <a:lnTo>
                    <a:pt x="100" y="222"/>
                  </a:lnTo>
                  <a:lnTo>
                    <a:pt x="114" y="216"/>
                  </a:lnTo>
                  <a:lnTo>
                    <a:pt x="114" y="220"/>
                  </a:lnTo>
                  <a:lnTo>
                    <a:pt x="118" y="220"/>
                  </a:lnTo>
                  <a:lnTo>
                    <a:pt x="118" y="222"/>
                  </a:lnTo>
                  <a:lnTo>
                    <a:pt x="118" y="226"/>
                  </a:lnTo>
                  <a:lnTo>
                    <a:pt x="124" y="226"/>
                  </a:lnTo>
                  <a:lnTo>
                    <a:pt x="132" y="222"/>
                  </a:lnTo>
                  <a:lnTo>
                    <a:pt x="140" y="220"/>
                  </a:lnTo>
                  <a:lnTo>
                    <a:pt x="142" y="222"/>
                  </a:lnTo>
                  <a:lnTo>
                    <a:pt x="146" y="222"/>
                  </a:lnTo>
                  <a:lnTo>
                    <a:pt x="150" y="230"/>
                  </a:lnTo>
                  <a:lnTo>
                    <a:pt x="150" y="234"/>
                  </a:lnTo>
                  <a:lnTo>
                    <a:pt x="150" y="238"/>
                  </a:lnTo>
                  <a:lnTo>
                    <a:pt x="154" y="244"/>
                  </a:lnTo>
                  <a:lnTo>
                    <a:pt x="158" y="252"/>
                  </a:lnTo>
                  <a:lnTo>
                    <a:pt x="154" y="256"/>
                  </a:lnTo>
                  <a:lnTo>
                    <a:pt x="146" y="252"/>
                  </a:lnTo>
                  <a:lnTo>
                    <a:pt x="146" y="256"/>
                  </a:lnTo>
                  <a:lnTo>
                    <a:pt x="142" y="256"/>
                  </a:lnTo>
                  <a:lnTo>
                    <a:pt x="142" y="262"/>
                  </a:lnTo>
                  <a:lnTo>
                    <a:pt x="142" y="266"/>
                  </a:lnTo>
                  <a:lnTo>
                    <a:pt x="146" y="266"/>
                  </a:lnTo>
                  <a:lnTo>
                    <a:pt x="154" y="274"/>
                  </a:lnTo>
                  <a:lnTo>
                    <a:pt x="162" y="270"/>
                  </a:lnTo>
                  <a:lnTo>
                    <a:pt x="164" y="270"/>
                  </a:lnTo>
                  <a:lnTo>
                    <a:pt x="168" y="274"/>
                  </a:lnTo>
                  <a:lnTo>
                    <a:pt x="168" y="278"/>
                  </a:lnTo>
                  <a:lnTo>
                    <a:pt x="216" y="260"/>
                  </a:lnTo>
                  <a:lnTo>
                    <a:pt x="220" y="260"/>
                  </a:lnTo>
                  <a:lnTo>
                    <a:pt x="220" y="262"/>
                  </a:lnTo>
                  <a:lnTo>
                    <a:pt x="224" y="266"/>
                  </a:lnTo>
                  <a:lnTo>
                    <a:pt x="224" y="274"/>
                  </a:lnTo>
                  <a:lnTo>
                    <a:pt x="238" y="284"/>
                  </a:lnTo>
                  <a:lnTo>
                    <a:pt x="238" y="288"/>
                  </a:lnTo>
                  <a:lnTo>
                    <a:pt x="242" y="292"/>
                  </a:lnTo>
                  <a:lnTo>
                    <a:pt x="246" y="292"/>
                  </a:lnTo>
                  <a:lnTo>
                    <a:pt x="246" y="296"/>
                  </a:lnTo>
                  <a:lnTo>
                    <a:pt x="246" y="302"/>
                  </a:lnTo>
                  <a:lnTo>
                    <a:pt x="246" y="306"/>
                  </a:lnTo>
                  <a:lnTo>
                    <a:pt x="248" y="310"/>
                  </a:lnTo>
                  <a:lnTo>
                    <a:pt x="256" y="310"/>
                  </a:lnTo>
                  <a:lnTo>
                    <a:pt x="256" y="306"/>
                  </a:lnTo>
                  <a:lnTo>
                    <a:pt x="260" y="302"/>
                  </a:lnTo>
                  <a:lnTo>
                    <a:pt x="266" y="300"/>
                  </a:lnTo>
                  <a:lnTo>
                    <a:pt x="270" y="296"/>
                  </a:lnTo>
                  <a:lnTo>
                    <a:pt x="274" y="292"/>
                  </a:lnTo>
                  <a:lnTo>
                    <a:pt x="282" y="292"/>
                  </a:lnTo>
                  <a:lnTo>
                    <a:pt x="282" y="288"/>
                  </a:lnTo>
                  <a:lnTo>
                    <a:pt x="286" y="282"/>
                  </a:lnTo>
                  <a:lnTo>
                    <a:pt x="288" y="278"/>
                  </a:lnTo>
                  <a:lnTo>
                    <a:pt x="292" y="274"/>
                  </a:lnTo>
                  <a:lnTo>
                    <a:pt x="292" y="270"/>
                  </a:lnTo>
                  <a:lnTo>
                    <a:pt x="296" y="270"/>
                  </a:lnTo>
                  <a:lnTo>
                    <a:pt x="304" y="262"/>
                  </a:lnTo>
                  <a:lnTo>
                    <a:pt x="308" y="260"/>
                  </a:lnTo>
                  <a:lnTo>
                    <a:pt x="308" y="256"/>
                  </a:lnTo>
                  <a:lnTo>
                    <a:pt x="310" y="256"/>
                  </a:lnTo>
                  <a:lnTo>
                    <a:pt x="310" y="248"/>
                  </a:lnTo>
                  <a:lnTo>
                    <a:pt x="310" y="244"/>
                  </a:lnTo>
                  <a:lnTo>
                    <a:pt x="310" y="240"/>
                  </a:lnTo>
                  <a:lnTo>
                    <a:pt x="310" y="238"/>
                  </a:lnTo>
                  <a:lnTo>
                    <a:pt x="310" y="234"/>
                  </a:lnTo>
                  <a:lnTo>
                    <a:pt x="314" y="230"/>
                  </a:lnTo>
                  <a:lnTo>
                    <a:pt x="310" y="226"/>
                  </a:lnTo>
                  <a:lnTo>
                    <a:pt x="308" y="222"/>
                  </a:lnTo>
                  <a:lnTo>
                    <a:pt x="308" y="220"/>
                  </a:lnTo>
                  <a:lnTo>
                    <a:pt x="304" y="216"/>
                  </a:lnTo>
                  <a:lnTo>
                    <a:pt x="300" y="216"/>
                  </a:lnTo>
                  <a:lnTo>
                    <a:pt x="304" y="212"/>
                  </a:lnTo>
                  <a:lnTo>
                    <a:pt x="304" y="208"/>
                  </a:lnTo>
                  <a:lnTo>
                    <a:pt x="300" y="200"/>
                  </a:lnTo>
                  <a:lnTo>
                    <a:pt x="300" y="198"/>
                  </a:lnTo>
                  <a:lnTo>
                    <a:pt x="304" y="194"/>
                  </a:lnTo>
                  <a:lnTo>
                    <a:pt x="308" y="194"/>
                  </a:lnTo>
                  <a:lnTo>
                    <a:pt x="310" y="194"/>
                  </a:lnTo>
                  <a:lnTo>
                    <a:pt x="314" y="190"/>
                  </a:lnTo>
                  <a:lnTo>
                    <a:pt x="314" y="186"/>
                  </a:lnTo>
                  <a:lnTo>
                    <a:pt x="318" y="186"/>
                  </a:lnTo>
                  <a:lnTo>
                    <a:pt x="318" y="182"/>
                  </a:lnTo>
                  <a:lnTo>
                    <a:pt x="322" y="178"/>
                  </a:lnTo>
                  <a:lnTo>
                    <a:pt x="322" y="176"/>
                  </a:lnTo>
                  <a:lnTo>
                    <a:pt x="326" y="176"/>
                  </a:lnTo>
                  <a:lnTo>
                    <a:pt x="330" y="176"/>
                  </a:lnTo>
                  <a:lnTo>
                    <a:pt x="330" y="172"/>
                  </a:lnTo>
                  <a:lnTo>
                    <a:pt x="332" y="160"/>
                  </a:lnTo>
                  <a:lnTo>
                    <a:pt x="330" y="160"/>
                  </a:lnTo>
                  <a:lnTo>
                    <a:pt x="330" y="154"/>
                  </a:lnTo>
                  <a:lnTo>
                    <a:pt x="326" y="158"/>
                  </a:lnTo>
                  <a:lnTo>
                    <a:pt x="322" y="158"/>
                  </a:lnTo>
                  <a:lnTo>
                    <a:pt x="314" y="150"/>
                  </a:lnTo>
                  <a:lnTo>
                    <a:pt x="314" y="146"/>
                  </a:lnTo>
                  <a:lnTo>
                    <a:pt x="318" y="138"/>
                  </a:lnTo>
                  <a:lnTo>
                    <a:pt x="322" y="132"/>
                  </a:lnTo>
                  <a:lnTo>
                    <a:pt x="326" y="132"/>
                  </a:lnTo>
                  <a:lnTo>
                    <a:pt x="336" y="124"/>
                  </a:lnTo>
                  <a:lnTo>
                    <a:pt x="340" y="120"/>
                  </a:lnTo>
                  <a:lnTo>
                    <a:pt x="344" y="120"/>
                  </a:lnTo>
                  <a:lnTo>
                    <a:pt x="344" y="116"/>
                  </a:lnTo>
                  <a:lnTo>
                    <a:pt x="348" y="116"/>
                  </a:lnTo>
                  <a:lnTo>
                    <a:pt x="350" y="116"/>
                  </a:lnTo>
                  <a:lnTo>
                    <a:pt x="354" y="120"/>
                  </a:lnTo>
                  <a:lnTo>
                    <a:pt x="362" y="120"/>
                  </a:lnTo>
                  <a:lnTo>
                    <a:pt x="366" y="120"/>
                  </a:lnTo>
                  <a:lnTo>
                    <a:pt x="366" y="116"/>
                  </a:lnTo>
                  <a:lnTo>
                    <a:pt x="370" y="114"/>
                  </a:lnTo>
                  <a:lnTo>
                    <a:pt x="372" y="106"/>
                  </a:lnTo>
                  <a:lnTo>
                    <a:pt x="372" y="102"/>
                  </a:lnTo>
                  <a:lnTo>
                    <a:pt x="372" y="98"/>
                  </a:lnTo>
                  <a:lnTo>
                    <a:pt x="376" y="98"/>
                  </a:lnTo>
                  <a:lnTo>
                    <a:pt x="380" y="98"/>
                  </a:lnTo>
                  <a:lnTo>
                    <a:pt x="384" y="98"/>
                  </a:lnTo>
                  <a:lnTo>
                    <a:pt x="384" y="94"/>
                  </a:lnTo>
                  <a:lnTo>
                    <a:pt x="384" y="92"/>
                  </a:lnTo>
                  <a:lnTo>
                    <a:pt x="388" y="84"/>
                  </a:lnTo>
                  <a:lnTo>
                    <a:pt x="384" y="84"/>
                  </a:lnTo>
                  <a:lnTo>
                    <a:pt x="384" y="80"/>
                  </a:lnTo>
                  <a:lnTo>
                    <a:pt x="388" y="76"/>
                  </a:lnTo>
                  <a:lnTo>
                    <a:pt x="388" y="74"/>
                  </a:lnTo>
                  <a:lnTo>
                    <a:pt x="392" y="74"/>
                  </a:lnTo>
                  <a:lnTo>
                    <a:pt x="394" y="74"/>
                  </a:lnTo>
                  <a:lnTo>
                    <a:pt x="398" y="70"/>
                  </a:lnTo>
                  <a:lnTo>
                    <a:pt x="398" y="66"/>
                  </a:lnTo>
                  <a:lnTo>
                    <a:pt x="398" y="54"/>
                  </a:lnTo>
                  <a:lnTo>
                    <a:pt x="398" y="52"/>
                  </a:lnTo>
                  <a:lnTo>
                    <a:pt x="402" y="52"/>
                  </a:lnTo>
                  <a:lnTo>
                    <a:pt x="406" y="52"/>
                  </a:lnTo>
                  <a:lnTo>
                    <a:pt x="406" y="48"/>
                  </a:lnTo>
                  <a:lnTo>
                    <a:pt x="406" y="30"/>
                  </a:lnTo>
                  <a:lnTo>
                    <a:pt x="406" y="26"/>
                  </a:lnTo>
                  <a:lnTo>
                    <a:pt x="410" y="22"/>
                  </a:lnTo>
                  <a:lnTo>
                    <a:pt x="410" y="18"/>
                  </a:lnTo>
                  <a:lnTo>
                    <a:pt x="410" y="14"/>
                  </a:lnTo>
                  <a:lnTo>
                    <a:pt x="412" y="14"/>
                  </a:lnTo>
                  <a:lnTo>
                    <a:pt x="410" y="8"/>
                  </a:lnTo>
                  <a:lnTo>
                    <a:pt x="406" y="8"/>
                  </a:lnTo>
                  <a:lnTo>
                    <a:pt x="398" y="8"/>
                  </a:lnTo>
                  <a:lnTo>
                    <a:pt x="392" y="12"/>
                  </a:lnTo>
                  <a:lnTo>
                    <a:pt x="388" y="12"/>
                  </a:lnTo>
                  <a:lnTo>
                    <a:pt x="384" y="8"/>
                  </a:lnTo>
                  <a:lnTo>
                    <a:pt x="384" y="4"/>
                  </a:lnTo>
                  <a:lnTo>
                    <a:pt x="380" y="0"/>
                  </a:lnTo>
                  <a:lnTo>
                    <a:pt x="376" y="0"/>
                  </a:lnTo>
                  <a:lnTo>
                    <a:pt x="372" y="4"/>
                  </a:lnTo>
                  <a:lnTo>
                    <a:pt x="358" y="8"/>
                  </a:lnTo>
                  <a:lnTo>
                    <a:pt x="354" y="8"/>
                  </a:lnTo>
                  <a:lnTo>
                    <a:pt x="350" y="8"/>
                  </a:lnTo>
                  <a:lnTo>
                    <a:pt x="344" y="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6" name="Freeform 8361"/>
            <p:cNvSpPr>
              <a:spLocks/>
            </p:cNvSpPr>
            <p:nvPr/>
          </p:nvSpPr>
          <p:spPr bwMode="auto">
            <a:xfrm>
              <a:off x="3295650" y="3243263"/>
              <a:ext cx="711200" cy="492125"/>
            </a:xfrm>
            <a:custGeom>
              <a:avLst/>
              <a:gdLst>
                <a:gd name="T0" fmla="*/ 660400 w 448"/>
                <a:gd name="T1" fmla="*/ 161925 h 310"/>
                <a:gd name="T2" fmla="*/ 631825 w 448"/>
                <a:gd name="T3" fmla="*/ 142875 h 310"/>
                <a:gd name="T4" fmla="*/ 609600 w 448"/>
                <a:gd name="T5" fmla="*/ 136525 h 310"/>
                <a:gd name="T6" fmla="*/ 596900 w 448"/>
                <a:gd name="T7" fmla="*/ 107950 h 310"/>
                <a:gd name="T8" fmla="*/ 561975 w 448"/>
                <a:gd name="T9" fmla="*/ 69850 h 310"/>
                <a:gd name="T10" fmla="*/ 463550 w 448"/>
                <a:gd name="T11" fmla="*/ 92075 h 310"/>
                <a:gd name="T12" fmla="*/ 450850 w 448"/>
                <a:gd name="T13" fmla="*/ 63500 h 310"/>
                <a:gd name="T14" fmla="*/ 457200 w 448"/>
                <a:gd name="T15" fmla="*/ 34925 h 310"/>
                <a:gd name="T16" fmla="*/ 441325 w 448"/>
                <a:gd name="T17" fmla="*/ 6350 h 310"/>
                <a:gd name="T18" fmla="*/ 406400 w 448"/>
                <a:gd name="T19" fmla="*/ 6350 h 310"/>
                <a:gd name="T20" fmla="*/ 377825 w 448"/>
                <a:gd name="T21" fmla="*/ 22225 h 310"/>
                <a:gd name="T22" fmla="*/ 317500 w 448"/>
                <a:gd name="T23" fmla="*/ 22225 h 310"/>
                <a:gd name="T24" fmla="*/ 295275 w 448"/>
                <a:gd name="T25" fmla="*/ 22225 h 310"/>
                <a:gd name="T26" fmla="*/ 279400 w 448"/>
                <a:gd name="T27" fmla="*/ 50800 h 310"/>
                <a:gd name="T28" fmla="*/ 247650 w 448"/>
                <a:gd name="T29" fmla="*/ 73025 h 310"/>
                <a:gd name="T30" fmla="*/ 225425 w 448"/>
                <a:gd name="T31" fmla="*/ 85725 h 310"/>
                <a:gd name="T32" fmla="*/ 190500 w 448"/>
                <a:gd name="T33" fmla="*/ 92075 h 310"/>
                <a:gd name="T34" fmla="*/ 196850 w 448"/>
                <a:gd name="T35" fmla="*/ 133350 h 310"/>
                <a:gd name="T36" fmla="*/ 184150 w 448"/>
                <a:gd name="T37" fmla="*/ 177800 h 310"/>
                <a:gd name="T38" fmla="*/ 155575 w 448"/>
                <a:gd name="T39" fmla="*/ 161925 h 310"/>
                <a:gd name="T40" fmla="*/ 127000 w 448"/>
                <a:gd name="T41" fmla="*/ 155575 h 310"/>
                <a:gd name="T42" fmla="*/ 92075 w 448"/>
                <a:gd name="T43" fmla="*/ 149225 h 310"/>
                <a:gd name="T44" fmla="*/ 50800 w 448"/>
                <a:gd name="T45" fmla="*/ 177800 h 310"/>
                <a:gd name="T46" fmla="*/ 57150 w 448"/>
                <a:gd name="T47" fmla="*/ 219075 h 310"/>
                <a:gd name="T48" fmla="*/ 22225 w 448"/>
                <a:gd name="T49" fmla="*/ 241300 h 310"/>
                <a:gd name="T50" fmla="*/ 15875 w 448"/>
                <a:gd name="T51" fmla="*/ 266700 h 310"/>
                <a:gd name="T52" fmla="*/ 34925 w 448"/>
                <a:gd name="T53" fmla="*/ 288925 h 310"/>
                <a:gd name="T54" fmla="*/ 34925 w 448"/>
                <a:gd name="T55" fmla="*/ 323850 h 310"/>
                <a:gd name="T56" fmla="*/ 12700 w 448"/>
                <a:gd name="T57" fmla="*/ 346075 h 310"/>
                <a:gd name="T58" fmla="*/ 6350 w 448"/>
                <a:gd name="T59" fmla="*/ 365125 h 310"/>
                <a:gd name="T60" fmla="*/ 28575 w 448"/>
                <a:gd name="T61" fmla="*/ 387350 h 310"/>
                <a:gd name="T62" fmla="*/ 50800 w 448"/>
                <a:gd name="T63" fmla="*/ 400050 h 310"/>
                <a:gd name="T64" fmla="*/ 85725 w 448"/>
                <a:gd name="T65" fmla="*/ 393700 h 310"/>
                <a:gd name="T66" fmla="*/ 127000 w 448"/>
                <a:gd name="T67" fmla="*/ 403225 h 310"/>
                <a:gd name="T68" fmla="*/ 161925 w 448"/>
                <a:gd name="T69" fmla="*/ 434975 h 310"/>
                <a:gd name="T70" fmla="*/ 196850 w 448"/>
                <a:gd name="T71" fmla="*/ 438150 h 310"/>
                <a:gd name="T72" fmla="*/ 212725 w 448"/>
                <a:gd name="T73" fmla="*/ 457200 h 310"/>
                <a:gd name="T74" fmla="*/ 244475 w 448"/>
                <a:gd name="T75" fmla="*/ 466725 h 310"/>
                <a:gd name="T76" fmla="*/ 279400 w 448"/>
                <a:gd name="T77" fmla="*/ 466725 h 310"/>
                <a:gd name="T78" fmla="*/ 301625 w 448"/>
                <a:gd name="T79" fmla="*/ 438150 h 310"/>
                <a:gd name="T80" fmla="*/ 469900 w 448"/>
                <a:gd name="T81" fmla="*/ 485775 h 310"/>
                <a:gd name="T82" fmla="*/ 514350 w 448"/>
                <a:gd name="T83" fmla="*/ 457200 h 310"/>
                <a:gd name="T84" fmla="*/ 504825 w 448"/>
                <a:gd name="T85" fmla="*/ 438150 h 310"/>
                <a:gd name="T86" fmla="*/ 527050 w 448"/>
                <a:gd name="T87" fmla="*/ 415925 h 310"/>
                <a:gd name="T88" fmla="*/ 542925 w 448"/>
                <a:gd name="T89" fmla="*/ 400050 h 310"/>
                <a:gd name="T90" fmla="*/ 568325 w 448"/>
                <a:gd name="T91" fmla="*/ 374650 h 310"/>
                <a:gd name="T92" fmla="*/ 603250 w 448"/>
                <a:gd name="T93" fmla="*/ 339725 h 310"/>
                <a:gd name="T94" fmla="*/ 603250 w 448"/>
                <a:gd name="T95" fmla="*/ 317500 h 310"/>
                <a:gd name="T96" fmla="*/ 631825 w 448"/>
                <a:gd name="T97" fmla="*/ 276225 h 310"/>
                <a:gd name="T98" fmla="*/ 666750 w 448"/>
                <a:gd name="T99" fmla="*/ 276225 h 310"/>
                <a:gd name="T100" fmla="*/ 688975 w 448"/>
                <a:gd name="T101" fmla="*/ 247650 h 310"/>
                <a:gd name="T102" fmla="*/ 711200 w 448"/>
                <a:gd name="T103" fmla="*/ 225425 h 3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48"/>
                <a:gd name="T157" fmla="*/ 0 h 310"/>
                <a:gd name="T158" fmla="*/ 448 w 448"/>
                <a:gd name="T159" fmla="*/ 310 h 31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48" h="310">
                  <a:moveTo>
                    <a:pt x="426" y="116"/>
                  </a:moveTo>
                  <a:lnTo>
                    <a:pt x="420" y="108"/>
                  </a:lnTo>
                  <a:lnTo>
                    <a:pt x="416" y="108"/>
                  </a:lnTo>
                  <a:lnTo>
                    <a:pt x="416" y="106"/>
                  </a:lnTo>
                  <a:lnTo>
                    <a:pt x="416" y="102"/>
                  </a:lnTo>
                  <a:lnTo>
                    <a:pt x="412" y="102"/>
                  </a:lnTo>
                  <a:lnTo>
                    <a:pt x="408" y="106"/>
                  </a:lnTo>
                  <a:lnTo>
                    <a:pt x="402" y="106"/>
                  </a:lnTo>
                  <a:lnTo>
                    <a:pt x="402" y="94"/>
                  </a:lnTo>
                  <a:lnTo>
                    <a:pt x="398" y="90"/>
                  </a:lnTo>
                  <a:lnTo>
                    <a:pt x="394" y="90"/>
                  </a:lnTo>
                  <a:lnTo>
                    <a:pt x="394" y="94"/>
                  </a:lnTo>
                  <a:lnTo>
                    <a:pt x="386" y="94"/>
                  </a:lnTo>
                  <a:lnTo>
                    <a:pt x="384" y="90"/>
                  </a:lnTo>
                  <a:lnTo>
                    <a:pt x="384" y="86"/>
                  </a:lnTo>
                  <a:lnTo>
                    <a:pt x="384" y="80"/>
                  </a:lnTo>
                  <a:lnTo>
                    <a:pt x="384" y="76"/>
                  </a:lnTo>
                  <a:lnTo>
                    <a:pt x="380" y="76"/>
                  </a:lnTo>
                  <a:lnTo>
                    <a:pt x="376" y="72"/>
                  </a:lnTo>
                  <a:lnTo>
                    <a:pt x="376" y="68"/>
                  </a:lnTo>
                  <a:lnTo>
                    <a:pt x="362" y="58"/>
                  </a:lnTo>
                  <a:lnTo>
                    <a:pt x="362" y="50"/>
                  </a:lnTo>
                  <a:lnTo>
                    <a:pt x="358" y="46"/>
                  </a:lnTo>
                  <a:lnTo>
                    <a:pt x="358" y="44"/>
                  </a:lnTo>
                  <a:lnTo>
                    <a:pt x="354" y="44"/>
                  </a:lnTo>
                  <a:lnTo>
                    <a:pt x="306" y="62"/>
                  </a:lnTo>
                  <a:lnTo>
                    <a:pt x="306" y="58"/>
                  </a:lnTo>
                  <a:lnTo>
                    <a:pt x="302" y="54"/>
                  </a:lnTo>
                  <a:lnTo>
                    <a:pt x="300" y="54"/>
                  </a:lnTo>
                  <a:lnTo>
                    <a:pt x="292" y="58"/>
                  </a:lnTo>
                  <a:lnTo>
                    <a:pt x="284" y="50"/>
                  </a:lnTo>
                  <a:lnTo>
                    <a:pt x="280" y="50"/>
                  </a:lnTo>
                  <a:lnTo>
                    <a:pt x="280" y="46"/>
                  </a:lnTo>
                  <a:lnTo>
                    <a:pt x="280" y="40"/>
                  </a:lnTo>
                  <a:lnTo>
                    <a:pt x="284" y="40"/>
                  </a:lnTo>
                  <a:lnTo>
                    <a:pt x="284" y="36"/>
                  </a:lnTo>
                  <a:lnTo>
                    <a:pt x="292" y="40"/>
                  </a:lnTo>
                  <a:lnTo>
                    <a:pt x="296" y="36"/>
                  </a:lnTo>
                  <a:lnTo>
                    <a:pt x="292" y="28"/>
                  </a:lnTo>
                  <a:lnTo>
                    <a:pt x="288" y="22"/>
                  </a:lnTo>
                  <a:lnTo>
                    <a:pt x="288" y="18"/>
                  </a:lnTo>
                  <a:lnTo>
                    <a:pt x="288" y="14"/>
                  </a:lnTo>
                  <a:lnTo>
                    <a:pt x="284" y="6"/>
                  </a:lnTo>
                  <a:lnTo>
                    <a:pt x="280" y="6"/>
                  </a:lnTo>
                  <a:lnTo>
                    <a:pt x="278" y="4"/>
                  </a:lnTo>
                  <a:lnTo>
                    <a:pt x="270" y="6"/>
                  </a:lnTo>
                  <a:lnTo>
                    <a:pt x="262" y="10"/>
                  </a:lnTo>
                  <a:lnTo>
                    <a:pt x="256" y="10"/>
                  </a:lnTo>
                  <a:lnTo>
                    <a:pt x="256" y="6"/>
                  </a:lnTo>
                  <a:lnTo>
                    <a:pt x="256" y="4"/>
                  </a:lnTo>
                  <a:lnTo>
                    <a:pt x="252" y="4"/>
                  </a:lnTo>
                  <a:lnTo>
                    <a:pt x="252" y="0"/>
                  </a:lnTo>
                  <a:lnTo>
                    <a:pt x="238" y="6"/>
                  </a:lnTo>
                  <a:lnTo>
                    <a:pt x="240" y="10"/>
                  </a:lnTo>
                  <a:lnTo>
                    <a:pt x="238" y="14"/>
                  </a:lnTo>
                  <a:lnTo>
                    <a:pt x="218" y="18"/>
                  </a:lnTo>
                  <a:lnTo>
                    <a:pt x="216" y="18"/>
                  </a:lnTo>
                  <a:lnTo>
                    <a:pt x="212" y="18"/>
                  </a:lnTo>
                  <a:lnTo>
                    <a:pt x="208" y="18"/>
                  </a:lnTo>
                  <a:lnTo>
                    <a:pt x="200" y="14"/>
                  </a:lnTo>
                  <a:lnTo>
                    <a:pt x="198" y="18"/>
                  </a:lnTo>
                  <a:lnTo>
                    <a:pt x="198" y="14"/>
                  </a:lnTo>
                  <a:lnTo>
                    <a:pt x="194" y="14"/>
                  </a:lnTo>
                  <a:lnTo>
                    <a:pt x="190" y="14"/>
                  </a:lnTo>
                  <a:lnTo>
                    <a:pt x="186" y="14"/>
                  </a:lnTo>
                  <a:lnTo>
                    <a:pt x="178" y="14"/>
                  </a:lnTo>
                  <a:lnTo>
                    <a:pt x="178" y="22"/>
                  </a:lnTo>
                  <a:lnTo>
                    <a:pt x="176" y="22"/>
                  </a:lnTo>
                  <a:lnTo>
                    <a:pt x="176" y="28"/>
                  </a:lnTo>
                  <a:lnTo>
                    <a:pt x="176" y="32"/>
                  </a:lnTo>
                  <a:lnTo>
                    <a:pt x="176" y="36"/>
                  </a:lnTo>
                  <a:lnTo>
                    <a:pt x="168" y="36"/>
                  </a:lnTo>
                  <a:lnTo>
                    <a:pt x="164" y="46"/>
                  </a:lnTo>
                  <a:lnTo>
                    <a:pt x="160" y="46"/>
                  </a:lnTo>
                  <a:lnTo>
                    <a:pt x="156" y="46"/>
                  </a:lnTo>
                  <a:lnTo>
                    <a:pt x="154" y="46"/>
                  </a:lnTo>
                  <a:lnTo>
                    <a:pt x="156" y="50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2" y="58"/>
                  </a:lnTo>
                  <a:lnTo>
                    <a:pt x="128" y="62"/>
                  </a:lnTo>
                  <a:lnTo>
                    <a:pt x="124" y="54"/>
                  </a:lnTo>
                  <a:lnTo>
                    <a:pt x="120" y="54"/>
                  </a:lnTo>
                  <a:lnTo>
                    <a:pt x="120" y="58"/>
                  </a:lnTo>
                  <a:lnTo>
                    <a:pt x="120" y="62"/>
                  </a:lnTo>
                  <a:lnTo>
                    <a:pt x="116" y="66"/>
                  </a:lnTo>
                  <a:lnTo>
                    <a:pt x="116" y="72"/>
                  </a:lnTo>
                  <a:lnTo>
                    <a:pt x="116" y="76"/>
                  </a:lnTo>
                  <a:lnTo>
                    <a:pt x="124" y="84"/>
                  </a:lnTo>
                  <a:lnTo>
                    <a:pt x="120" y="90"/>
                  </a:lnTo>
                  <a:lnTo>
                    <a:pt x="116" y="94"/>
                  </a:lnTo>
                  <a:lnTo>
                    <a:pt x="114" y="94"/>
                  </a:lnTo>
                  <a:lnTo>
                    <a:pt x="110" y="94"/>
                  </a:lnTo>
                  <a:lnTo>
                    <a:pt x="116" y="112"/>
                  </a:lnTo>
                  <a:lnTo>
                    <a:pt x="114" y="112"/>
                  </a:lnTo>
                  <a:lnTo>
                    <a:pt x="110" y="108"/>
                  </a:lnTo>
                  <a:lnTo>
                    <a:pt x="102" y="108"/>
                  </a:lnTo>
                  <a:lnTo>
                    <a:pt x="102" y="106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6"/>
                  </a:lnTo>
                  <a:lnTo>
                    <a:pt x="84" y="102"/>
                  </a:lnTo>
                  <a:lnTo>
                    <a:pt x="80" y="102"/>
                  </a:lnTo>
                  <a:lnTo>
                    <a:pt x="80" y="98"/>
                  </a:lnTo>
                  <a:lnTo>
                    <a:pt x="72" y="94"/>
                  </a:lnTo>
                  <a:lnTo>
                    <a:pt x="70" y="98"/>
                  </a:lnTo>
                  <a:lnTo>
                    <a:pt x="66" y="98"/>
                  </a:lnTo>
                  <a:lnTo>
                    <a:pt x="58" y="98"/>
                  </a:lnTo>
                  <a:lnTo>
                    <a:pt x="58" y="94"/>
                  </a:lnTo>
                  <a:lnTo>
                    <a:pt x="52" y="94"/>
                  </a:lnTo>
                  <a:lnTo>
                    <a:pt x="44" y="98"/>
                  </a:lnTo>
                  <a:lnTo>
                    <a:pt x="36" y="98"/>
                  </a:lnTo>
                  <a:lnTo>
                    <a:pt x="30" y="106"/>
                  </a:lnTo>
                  <a:lnTo>
                    <a:pt x="32" y="112"/>
                  </a:lnTo>
                  <a:lnTo>
                    <a:pt x="32" y="116"/>
                  </a:lnTo>
                  <a:lnTo>
                    <a:pt x="32" y="120"/>
                  </a:lnTo>
                  <a:lnTo>
                    <a:pt x="40" y="128"/>
                  </a:lnTo>
                  <a:lnTo>
                    <a:pt x="44" y="134"/>
                  </a:lnTo>
                  <a:lnTo>
                    <a:pt x="36" y="138"/>
                  </a:lnTo>
                  <a:lnTo>
                    <a:pt x="36" y="142"/>
                  </a:lnTo>
                  <a:lnTo>
                    <a:pt x="36" y="146"/>
                  </a:lnTo>
                  <a:lnTo>
                    <a:pt x="30" y="146"/>
                  </a:lnTo>
                  <a:lnTo>
                    <a:pt x="18" y="146"/>
                  </a:lnTo>
                  <a:lnTo>
                    <a:pt x="14" y="152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8" y="160"/>
                  </a:lnTo>
                  <a:lnTo>
                    <a:pt x="8" y="164"/>
                  </a:lnTo>
                  <a:lnTo>
                    <a:pt x="10" y="168"/>
                  </a:lnTo>
                  <a:lnTo>
                    <a:pt x="10" y="170"/>
                  </a:lnTo>
                  <a:lnTo>
                    <a:pt x="14" y="174"/>
                  </a:lnTo>
                  <a:lnTo>
                    <a:pt x="14" y="178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2" y="186"/>
                  </a:lnTo>
                  <a:lnTo>
                    <a:pt x="22" y="190"/>
                  </a:lnTo>
                  <a:lnTo>
                    <a:pt x="26" y="196"/>
                  </a:lnTo>
                  <a:lnTo>
                    <a:pt x="22" y="196"/>
                  </a:lnTo>
                  <a:lnTo>
                    <a:pt x="22" y="204"/>
                  </a:lnTo>
                  <a:lnTo>
                    <a:pt x="18" y="204"/>
                  </a:lnTo>
                  <a:lnTo>
                    <a:pt x="18" y="208"/>
                  </a:lnTo>
                  <a:lnTo>
                    <a:pt x="14" y="212"/>
                  </a:lnTo>
                  <a:lnTo>
                    <a:pt x="10" y="214"/>
                  </a:lnTo>
                  <a:lnTo>
                    <a:pt x="8" y="218"/>
                  </a:lnTo>
                  <a:lnTo>
                    <a:pt x="4" y="222"/>
                  </a:lnTo>
                  <a:lnTo>
                    <a:pt x="4" y="226"/>
                  </a:lnTo>
                  <a:lnTo>
                    <a:pt x="0" y="226"/>
                  </a:lnTo>
                  <a:lnTo>
                    <a:pt x="0" y="230"/>
                  </a:lnTo>
                  <a:lnTo>
                    <a:pt x="4" y="230"/>
                  </a:lnTo>
                  <a:lnTo>
                    <a:pt x="8" y="232"/>
                  </a:lnTo>
                  <a:lnTo>
                    <a:pt x="8" y="236"/>
                  </a:lnTo>
                  <a:lnTo>
                    <a:pt x="8" y="240"/>
                  </a:lnTo>
                  <a:lnTo>
                    <a:pt x="8" y="244"/>
                  </a:lnTo>
                  <a:lnTo>
                    <a:pt x="18" y="244"/>
                  </a:lnTo>
                  <a:lnTo>
                    <a:pt x="22" y="248"/>
                  </a:lnTo>
                  <a:lnTo>
                    <a:pt x="26" y="248"/>
                  </a:lnTo>
                  <a:lnTo>
                    <a:pt x="26" y="252"/>
                  </a:lnTo>
                  <a:lnTo>
                    <a:pt x="30" y="252"/>
                  </a:lnTo>
                  <a:lnTo>
                    <a:pt x="32" y="252"/>
                  </a:lnTo>
                  <a:lnTo>
                    <a:pt x="36" y="252"/>
                  </a:lnTo>
                  <a:lnTo>
                    <a:pt x="40" y="248"/>
                  </a:lnTo>
                  <a:lnTo>
                    <a:pt x="44" y="248"/>
                  </a:lnTo>
                  <a:lnTo>
                    <a:pt x="52" y="248"/>
                  </a:lnTo>
                  <a:lnTo>
                    <a:pt x="54" y="248"/>
                  </a:lnTo>
                  <a:lnTo>
                    <a:pt x="58" y="248"/>
                  </a:lnTo>
                  <a:lnTo>
                    <a:pt x="62" y="252"/>
                  </a:lnTo>
                  <a:lnTo>
                    <a:pt x="66" y="252"/>
                  </a:lnTo>
                  <a:lnTo>
                    <a:pt x="76" y="254"/>
                  </a:lnTo>
                  <a:lnTo>
                    <a:pt x="80" y="254"/>
                  </a:lnTo>
                  <a:lnTo>
                    <a:pt x="84" y="262"/>
                  </a:lnTo>
                  <a:lnTo>
                    <a:pt x="88" y="270"/>
                  </a:lnTo>
                  <a:lnTo>
                    <a:pt x="92" y="270"/>
                  </a:lnTo>
                  <a:lnTo>
                    <a:pt x="98" y="270"/>
                  </a:lnTo>
                  <a:lnTo>
                    <a:pt x="102" y="274"/>
                  </a:lnTo>
                  <a:lnTo>
                    <a:pt x="106" y="274"/>
                  </a:lnTo>
                  <a:lnTo>
                    <a:pt x="110" y="274"/>
                  </a:lnTo>
                  <a:lnTo>
                    <a:pt x="116" y="274"/>
                  </a:lnTo>
                  <a:lnTo>
                    <a:pt x="120" y="276"/>
                  </a:lnTo>
                  <a:lnTo>
                    <a:pt x="124" y="276"/>
                  </a:lnTo>
                  <a:lnTo>
                    <a:pt x="124" y="280"/>
                  </a:lnTo>
                  <a:lnTo>
                    <a:pt x="124" y="284"/>
                  </a:lnTo>
                  <a:lnTo>
                    <a:pt x="128" y="288"/>
                  </a:lnTo>
                  <a:lnTo>
                    <a:pt x="132" y="288"/>
                  </a:lnTo>
                  <a:lnTo>
                    <a:pt x="134" y="288"/>
                  </a:lnTo>
                  <a:lnTo>
                    <a:pt x="138" y="288"/>
                  </a:lnTo>
                  <a:lnTo>
                    <a:pt x="142" y="292"/>
                  </a:lnTo>
                  <a:lnTo>
                    <a:pt x="146" y="292"/>
                  </a:lnTo>
                  <a:lnTo>
                    <a:pt x="150" y="294"/>
                  </a:lnTo>
                  <a:lnTo>
                    <a:pt x="154" y="294"/>
                  </a:lnTo>
                  <a:lnTo>
                    <a:pt x="156" y="294"/>
                  </a:lnTo>
                  <a:lnTo>
                    <a:pt x="160" y="294"/>
                  </a:lnTo>
                  <a:lnTo>
                    <a:pt x="164" y="294"/>
                  </a:lnTo>
                  <a:lnTo>
                    <a:pt x="172" y="298"/>
                  </a:lnTo>
                  <a:lnTo>
                    <a:pt x="176" y="294"/>
                  </a:lnTo>
                  <a:lnTo>
                    <a:pt x="178" y="292"/>
                  </a:lnTo>
                  <a:lnTo>
                    <a:pt x="182" y="288"/>
                  </a:lnTo>
                  <a:lnTo>
                    <a:pt x="186" y="284"/>
                  </a:lnTo>
                  <a:lnTo>
                    <a:pt x="190" y="284"/>
                  </a:lnTo>
                  <a:lnTo>
                    <a:pt x="190" y="276"/>
                  </a:lnTo>
                  <a:lnTo>
                    <a:pt x="186" y="274"/>
                  </a:lnTo>
                  <a:lnTo>
                    <a:pt x="186" y="266"/>
                  </a:lnTo>
                  <a:lnTo>
                    <a:pt x="234" y="248"/>
                  </a:lnTo>
                  <a:lnTo>
                    <a:pt x="266" y="280"/>
                  </a:lnTo>
                  <a:lnTo>
                    <a:pt x="296" y="306"/>
                  </a:lnTo>
                  <a:lnTo>
                    <a:pt x="310" y="310"/>
                  </a:lnTo>
                  <a:lnTo>
                    <a:pt x="322" y="310"/>
                  </a:lnTo>
                  <a:lnTo>
                    <a:pt x="322" y="298"/>
                  </a:lnTo>
                  <a:lnTo>
                    <a:pt x="324" y="292"/>
                  </a:lnTo>
                  <a:lnTo>
                    <a:pt x="324" y="288"/>
                  </a:lnTo>
                  <a:lnTo>
                    <a:pt x="322" y="288"/>
                  </a:lnTo>
                  <a:lnTo>
                    <a:pt x="318" y="284"/>
                  </a:lnTo>
                  <a:lnTo>
                    <a:pt x="314" y="284"/>
                  </a:lnTo>
                  <a:lnTo>
                    <a:pt x="314" y="280"/>
                  </a:lnTo>
                  <a:lnTo>
                    <a:pt x="318" y="276"/>
                  </a:lnTo>
                  <a:lnTo>
                    <a:pt x="318" y="274"/>
                  </a:lnTo>
                  <a:lnTo>
                    <a:pt x="324" y="274"/>
                  </a:lnTo>
                  <a:lnTo>
                    <a:pt x="324" y="266"/>
                  </a:lnTo>
                  <a:lnTo>
                    <a:pt x="328" y="266"/>
                  </a:lnTo>
                  <a:lnTo>
                    <a:pt x="332" y="262"/>
                  </a:lnTo>
                  <a:lnTo>
                    <a:pt x="336" y="262"/>
                  </a:lnTo>
                  <a:lnTo>
                    <a:pt x="336" y="258"/>
                  </a:lnTo>
                  <a:lnTo>
                    <a:pt x="340" y="254"/>
                  </a:lnTo>
                  <a:lnTo>
                    <a:pt x="342" y="254"/>
                  </a:lnTo>
                  <a:lnTo>
                    <a:pt x="342" y="252"/>
                  </a:lnTo>
                  <a:lnTo>
                    <a:pt x="350" y="248"/>
                  </a:lnTo>
                  <a:lnTo>
                    <a:pt x="354" y="248"/>
                  </a:lnTo>
                  <a:lnTo>
                    <a:pt x="358" y="244"/>
                  </a:lnTo>
                  <a:lnTo>
                    <a:pt x="358" y="240"/>
                  </a:lnTo>
                  <a:lnTo>
                    <a:pt x="358" y="236"/>
                  </a:lnTo>
                  <a:lnTo>
                    <a:pt x="368" y="230"/>
                  </a:lnTo>
                  <a:lnTo>
                    <a:pt x="372" y="226"/>
                  </a:lnTo>
                  <a:lnTo>
                    <a:pt x="376" y="222"/>
                  </a:lnTo>
                  <a:lnTo>
                    <a:pt x="380" y="218"/>
                  </a:lnTo>
                  <a:lnTo>
                    <a:pt x="380" y="214"/>
                  </a:lnTo>
                  <a:lnTo>
                    <a:pt x="384" y="214"/>
                  </a:lnTo>
                  <a:lnTo>
                    <a:pt x="384" y="212"/>
                  </a:lnTo>
                  <a:lnTo>
                    <a:pt x="380" y="208"/>
                  </a:lnTo>
                  <a:lnTo>
                    <a:pt x="380" y="204"/>
                  </a:lnTo>
                  <a:lnTo>
                    <a:pt x="380" y="200"/>
                  </a:lnTo>
                  <a:lnTo>
                    <a:pt x="380" y="196"/>
                  </a:lnTo>
                  <a:lnTo>
                    <a:pt x="380" y="190"/>
                  </a:lnTo>
                  <a:lnTo>
                    <a:pt x="386" y="186"/>
                  </a:lnTo>
                  <a:lnTo>
                    <a:pt x="394" y="178"/>
                  </a:lnTo>
                  <a:lnTo>
                    <a:pt x="398" y="174"/>
                  </a:lnTo>
                  <a:lnTo>
                    <a:pt x="402" y="174"/>
                  </a:lnTo>
                  <a:lnTo>
                    <a:pt x="404" y="178"/>
                  </a:lnTo>
                  <a:lnTo>
                    <a:pt x="408" y="178"/>
                  </a:lnTo>
                  <a:lnTo>
                    <a:pt x="412" y="174"/>
                  </a:lnTo>
                  <a:lnTo>
                    <a:pt x="420" y="174"/>
                  </a:lnTo>
                  <a:lnTo>
                    <a:pt x="430" y="174"/>
                  </a:lnTo>
                  <a:lnTo>
                    <a:pt x="430" y="168"/>
                  </a:lnTo>
                  <a:lnTo>
                    <a:pt x="430" y="164"/>
                  </a:lnTo>
                  <a:lnTo>
                    <a:pt x="434" y="160"/>
                  </a:lnTo>
                  <a:lnTo>
                    <a:pt x="434" y="156"/>
                  </a:lnTo>
                  <a:lnTo>
                    <a:pt x="434" y="152"/>
                  </a:lnTo>
                  <a:lnTo>
                    <a:pt x="438" y="146"/>
                  </a:lnTo>
                  <a:lnTo>
                    <a:pt x="442" y="146"/>
                  </a:lnTo>
                  <a:lnTo>
                    <a:pt x="446" y="146"/>
                  </a:lnTo>
                  <a:lnTo>
                    <a:pt x="448" y="142"/>
                  </a:lnTo>
                  <a:lnTo>
                    <a:pt x="446" y="134"/>
                  </a:lnTo>
                  <a:lnTo>
                    <a:pt x="430" y="120"/>
                  </a:lnTo>
                  <a:lnTo>
                    <a:pt x="426" y="11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7" name="Freeform 8362"/>
            <p:cNvSpPr>
              <a:spLocks/>
            </p:cNvSpPr>
            <p:nvPr/>
          </p:nvSpPr>
          <p:spPr bwMode="auto">
            <a:xfrm>
              <a:off x="3463925" y="2493963"/>
              <a:ext cx="612775" cy="568325"/>
            </a:xfrm>
            <a:custGeom>
              <a:avLst/>
              <a:gdLst>
                <a:gd name="T0" fmla="*/ 514350 w 386"/>
                <a:gd name="T1" fmla="*/ 292100 h 358"/>
                <a:gd name="T2" fmla="*/ 469900 w 386"/>
                <a:gd name="T3" fmla="*/ 292100 h 358"/>
                <a:gd name="T4" fmla="*/ 450850 w 386"/>
                <a:gd name="T5" fmla="*/ 238125 h 358"/>
                <a:gd name="T6" fmla="*/ 463550 w 386"/>
                <a:gd name="T7" fmla="*/ 203200 h 358"/>
                <a:gd name="T8" fmla="*/ 450850 w 386"/>
                <a:gd name="T9" fmla="*/ 180975 h 358"/>
                <a:gd name="T10" fmla="*/ 406400 w 386"/>
                <a:gd name="T11" fmla="*/ 193675 h 358"/>
                <a:gd name="T12" fmla="*/ 381000 w 386"/>
                <a:gd name="T13" fmla="*/ 187325 h 358"/>
                <a:gd name="T14" fmla="*/ 352425 w 386"/>
                <a:gd name="T15" fmla="*/ 161925 h 358"/>
                <a:gd name="T16" fmla="*/ 323850 w 386"/>
                <a:gd name="T17" fmla="*/ 158750 h 358"/>
                <a:gd name="T18" fmla="*/ 342900 w 386"/>
                <a:gd name="T19" fmla="*/ 111125 h 358"/>
                <a:gd name="T20" fmla="*/ 352425 w 386"/>
                <a:gd name="T21" fmla="*/ 82550 h 358"/>
                <a:gd name="T22" fmla="*/ 295275 w 386"/>
                <a:gd name="T23" fmla="*/ 47625 h 358"/>
                <a:gd name="T24" fmla="*/ 282575 w 386"/>
                <a:gd name="T25" fmla="*/ 25400 h 358"/>
                <a:gd name="T26" fmla="*/ 276225 w 386"/>
                <a:gd name="T27" fmla="*/ 53975 h 358"/>
                <a:gd name="T28" fmla="*/ 247650 w 386"/>
                <a:gd name="T29" fmla="*/ 88900 h 358"/>
                <a:gd name="T30" fmla="*/ 212725 w 386"/>
                <a:gd name="T31" fmla="*/ 95250 h 358"/>
                <a:gd name="T32" fmla="*/ 196850 w 386"/>
                <a:gd name="T33" fmla="*/ 76200 h 358"/>
                <a:gd name="T34" fmla="*/ 209550 w 386"/>
                <a:gd name="T35" fmla="*/ 60325 h 358"/>
                <a:gd name="T36" fmla="*/ 196850 w 386"/>
                <a:gd name="T37" fmla="*/ 41275 h 358"/>
                <a:gd name="T38" fmla="*/ 168275 w 386"/>
                <a:gd name="T39" fmla="*/ 28575 h 358"/>
                <a:gd name="T40" fmla="*/ 133350 w 386"/>
                <a:gd name="T41" fmla="*/ 28575 h 358"/>
                <a:gd name="T42" fmla="*/ 98425 w 386"/>
                <a:gd name="T43" fmla="*/ 28575 h 358"/>
                <a:gd name="T44" fmla="*/ 79375 w 386"/>
                <a:gd name="T45" fmla="*/ 41275 h 358"/>
                <a:gd name="T46" fmla="*/ 57150 w 386"/>
                <a:gd name="T47" fmla="*/ 6350 h 358"/>
                <a:gd name="T48" fmla="*/ 34925 w 386"/>
                <a:gd name="T49" fmla="*/ 0 h 358"/>
                <a:gd name="T50" fmla="*/ 15875 w 386"/>
                <a:gd name="T51" fmla="*/ 19050 h 358"/>
                <a:gd name="T52" fmla="*/ 12700 w 386"/>
                <a:gd name="T53" fmla="*/ 98425 h 358"/>
                <a:gd name="T54" fmla="*/ 6350 w 386"/>
                <a:gd name="T55" fmla="*/ 139700 h 358"/>
                <a:gd name="T56" fmla="*/ 12700 w 386"/>
                <a:gd name="T57" fmla="*/ 158750 h 358"/>
                <a:gd name="T58" fmla="*/ 15875 w 386"/>
                <a:gd name="T59" fmla="*/ 180975 h 358"/>
                <a:gd name="T60" fmla="*/ 41275 w 386"/>
                <a:gd name="T61" fmla="*/ 203200 h 358"/>
                <a:gd name="T62" fmla="*/ 50800 w 386"/>
                <a:gd name="T63" fmla="*/ 228600 h 358"/>
                <a:gd name="T64" fmla="*/ 28575 w 386"/>
                <a:gd name="T65" fmla="*/ 266700 h 358"/>
                <a:gd name="T66" fmla="*/ 57150 w 386"/>
                <a:gd name="T67" fmla="*/ 273050 h 358"/>
                <a:gd name="T68" fmla="*/ 76200 w 386"/>
                <a:gd name="T69" fmla="*/ 292100 h 358"/>
                <a:gd name="T70" fmla="*/ 69850 w 386"/>
                <a:gd name="T71" fmla="*/ 320675 h 358"/>
                <a:gd name="T72" fmla="*/ 79375 w 386"/>
                <a:gd name="T73" fmla="*/ 355600 h 358"/>
                <a:gd name="T74" fmla="*/ 104775 w 386"/>
                <a:gd name="T75" fmla="*/ 371475 h 358"/>
                <a:gd name="T76" fmla="*/ 98425 w 386"/>
                <a:gd name="T77" fmla="*/ 400050 h 358"/>
                <a:gd name="T78" fmla="*/ 79375 w 386"/>
                <a:gd name="T79" fmla="*/ 428625 h 358"/>
                <a:gd name="T80" fmla="*/ 85725 w 386"/>
                <a:gd name="T81" fmla="*/ 447675 h 358"/>
                <a:gd name="T82" fmla="*/ 104775 w 386"/>
                <a:gd name="T83" fmla="*/ 469900 h 358"/>
                <a:gd name="T84" fmla="*/ 149225 w 386"/>
                <a:gd name="T85" fmla="*/ 454025 h 358"/>
                <a:gd name="T86" fmla="*/ 184150 w 386"/>
                <a:gd name="T87" fmla="*/ 457200 h 358"/>
                <a:gd name="T88" fmla="*/ 203200 w 386"/>
                <a:gd name="T89" fmla="*/ 476250 h 358"/>
                <a:gd name="T90" fmla="*/ 196850 w 386"/>
                <a:gd name="T91" fmla="*/ 504825 h 358"/>
                <a:gd name="T92" fmla="*/ 174625 w 386"/>
                <a:gd name="T93" fmla="*/ 533400 h 358"/>
                <a:gd name="T94" fmla="*/ 184150 w 386"/>
                <a:gd name="T95" fmla="*/ 552450 h 358"/>
                <a:gd name="T96" fmla="*/ 238125 w 386"/>
                <a:gd name="T97" fmla="*/ 555625 h 358"/>
                <a:gd name="T98" fmla="*/ 273050 w 386"/>
                <a:gd name="T99" fmla="*/ 568325 h 358"/>
                <a:gd name="T100" fmla="*/ 276225 w 386"/>
                <a:gd name="T101" fmla="*/ 533400 h 358"/>
                <a:gd name="T102" fmla="*/ 323850 w 386"/>
                <a:gd name="T103" fmla="*/ 533400 h 358"/>
                <a:gd name="T104" fmla="*/ 393700 w 386"/>
                <a:gd name="T105" fmla="*/ 533400 h 358"/>
                <a:gd name="T106" fmla="*/ 422275 w 386"/>
                <a:gd name="T107" fmla="*/ 482600 h 358"/>
                <a:gd name="T108" fmla="*/ 450850 w 386"/>
                <a:gd name="T109" fmla="*/ 428625 h 358"/>
                <a:gd name="T110" fmla="*/ 485775 w 386"/>
                <a:gd name="T111" fmla="*/ 425450 h 358"/>
                <a:gd name="T112" fmla="*/ 527050 w 386"/>
                <a:gd name="T113" fmla="*/ 428625 h 358"/>
                <a:gd name="T114" fmla="*/ 561975 w 386"/>
                <a:gd name="T115" fmla="*/ 434975 h 358"/>
                <a:gd name="T116" fmla="*/ 577850 w 386"/>
                <a:gd name="T117" fmla="*/ 425450 h 358"/>
                <a:gd name="T118" fmla="*/ 612775 w 386"/>
                <a:gd name="T119" fmla="*/ 419100 h 358"/>
                <a:gd name="T120" fmla="*/ 606425 w 386"/>
                <a:gd name="T121" fmla="*/ 384175 h 358"/>
                <a:gd name="T122" fmla="*/ 584200 w 386"/>
                <a:gd name="T123" fmla="*/ 349250 h 358"/>
                <a:gd name="T124" fmla="*/ 568325 w 386"/>
                <a:gd name="T125" fmla="*/ 327025 h 3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86"/>
                <a:gd name="T190" fmla="*/ 0 h 358"/>
                <a:gd name="T191" fmla="*/ 386 w 386"/>
                <a:gd name="T192" fmla="*/ 358 h 35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86" h="358">
                  <a:moveTo>
                    <a:pt x="340" y="186"/>
                  </a:moveTo>
                  <a:lnTo>
                    <a:pt x="336" y="184"/>
                  </a:lnTo>
                  <a:lnTo>
                    <a:pt x="332" y="184"/>
                  </a:lnTo>
                  <a:lnTo>
                    <a:pt x="328" y="184"/>
                  </a:lnTo>
                  <a:lnTo>
                    <a:pt x="324" y="184"/>
                  </a:lnTo>
                  <a:lnTo>
                    <a:pt x="320" y="180"/>
                  </a:lnTo>
                  <a:lnTo>
                    <a:pt x="310" y="184"/>
                  </a:lnTo>
                  <a:lnTo>
                    <a:pt x="302" y="180"/>
                  </a:lnTo>
                  <a:lnTo>
                    <a:pt x="298" y="180"/>
                  </a:lnTo>
                  <a:lnTo>
                    <a:pt x="296" y="184"/>
                  </a:lnTo>
                  <a:lnTo>
                    <a:pt x="292" y="184"/>
                  </a:lnTo>
                  <a:lnTo>
                    <a:pt x="278" y="172"/>
                  </a:lnTo>
                  <a:lnTo>
                    <a:pt x="288" y="162"/>
                  </a:lnTo>
                  <a:lnTo>
                    <a:pt x="284" y="154"/>
                  </a:lnTo>
                  <a:lnTo>
                    <a:pt x="284" y="150"/>
                  </a:lnTo>
                  <a:lnTo>
                    <a:pt x="284" y="146"/>
                  </a:lnTo>
                  <a:lnTo>
                    <a:pt x="284" y="144"/>
                  </a:lnTo>
                  <a:lnTo>
                    <a:pt x="284" y="136"/>
                  </a:lnTo>
                  <a:lnTo>
                    <a:pt x="292" y="136"/>
                  </a:lnTo>
                  <a:lnTo>
                    <a:pt x="292" y="128"/>
                  </a:lnTo>
                  <a:lnTo>
                    <a:pt x="292" y="124"/>
                  </a:lnTo>
                  <a:lnTo>
                    <a:pt x="296" y="122"/>
                  </a:lnTo>
                  <a:lnTo>
                    <a:pt x="292" y="118"/>
                  </a:lnTo>
                  <a:lnTo>
                    <a:pt x="288" y="118"/>
                  </a:lnTo>
                  <a:lnTo>
                    <a:pt x="284" y="114"/>
                  </a:lnTo>
                  <a:lnTo>
                    <a:pt x="284" y="110"/>
                  </a:lnTo>
                  <a:lnTo>
                    <a:pt x="280" y="110"/>
                  </a:lnTo>
                  <a:lnTo>
                    <a:pt x="274" y="114"/>
                  </a:lnTo>
                  <a:lnTo>
                    <a:pt x="270" y="114"/>
                  </a:lnTo>
                  <a:lnTo>
                    <a:pt x="256" y="122"/>
                  </a:lnTo>
                  <a:lnTo>
                    <a:pt x="256" y="124"/>
                  </a:lnTo>
                  <a:lnTo>
                    <a:pt x="248" y="128"/>
                  </a:lnTo>
                  <a:lnTo>
                    <a:pt x="244" y="124"/>
                  </a:lnTo>
                  <a:lnTo>
                    <a:pt x="244" y="122"/>
                  </a:lnTo>
                  <a:lnTo>
                    <a:pt x="240" y="118"/>
                  </a:lnTo>
                  <a:lnTo>
                    <a:pt x="236" y="110"/>
                  </a:lnTo>
                  <a:lnTo>
                    <a:pt x="234" y="110"/>
                  </a:lnTo>
                  <a:lnTo>
                    <a:pt x="226" y="110"/>
                  </a:lnTo>
                  <a:lnTo>
                    <a:pt x="222" y="110"/>
                  </a:lnTo>
                  <a:lnTo>
                    <a:pt x="222" y="102"/>
                  </a:lnTo>
                  <a:lnTo>
                    <a:pt x="222" y="100"/>
                  </a:lnTo>
                  <a:lnTo>
                    <a:pt x="218" y="100"/>
                  </a:lnTo>
                  <a:lnTo>
                    <a:pt x="216" y="100"/>
                  </a:lnTo>
                  <a:lnTo>
                    <a:pt x="208" y="102"/>
                  </a:lnTo>
                  <a:lnTo>
                    <a:pt x="204" y="100"/>
                  </a:lnTo>
                  <a:lnTo>
                    <a:pt x="208" y="88"/>
                  </a:lnTo>
                  <a:lnTo>
                    <a:pt x="212" y="88"/>
                  </a:lnTo>
                  <a:lnTo>
                    <a:pt x="212" y="84"/>
                  </a:lnTo>
                  <a:lnTo>
                    <a:pt x="218" y="78"/>
                  </a:lnTo>
                  <a:lnTo>
                    <a:pt x="216" y="70"/>
                  </a:lnTo>
                  <a:lnTo>
                    <a:pt x="216" y="66"/>
                  </a:lnTo>
                  <a:lnTo>
                    <a:pt x="222" y="62"/>
                  </a:lnTo>
                  <a:lnTo>
                    <a:pt x="222" y="60"/>
                  </a:lnTo>
                  <a:lnTo>
                    <a:pt x="222" y="56"/>
                  </a:lnTo>
                  <a:lnTo>
                    <a:pt x="222" y="52"/>
                  </a:lnTo>
                  <a:lnTo>
                    <a:pt x="204" y="44"/>
                  </a:lnTo>
                  <a:lnTo>
                    <a:pt x="200" y="40"/>
                  </a:lnTo>
                  <a:lnTo>
                    <a:pt x="190" y="38"/>
                  </a:lnTo>
                  <a:lnTo>
                    <a:pt x="186" y="34"/>
                  </a:lnTo>
                  <a:lnTo>
                    <a:pt x="186" y="30"/>
                  </a:lnTo>
                  <a:lnTo>
                    <a:pt x="182" y="30"/>
                  </a:lnTo>
                  <a:lnTo>
                    <a:pt x="190" y="18"/>
                  </a:lnTo>
                  <a:lnTo>
                    <a:pt x="182" y="12"/>
                  </a:lnTo>
                  <a:lnTo>
                    <a:pt x="178" y="12"/>
                  </a:lnTo>
                  <a:lnTo>
                    <a:pt x="178" y="16"/>
                  </a:lnTo>
                  <a:lnTo>
                    <a:pt x="172" y="16"/>
                  </a:lnTo>
                  <a:lnTo>
                    <a:pt x="168" y="22"/>
                  </a:lnTo>
                  <a:lnTo>
                    <a:pt x="172" y="26"/>
                  </a:lnTo>
                  <a:lnTo>
                    <a:pt x="172" y="30"/>
                  </a:lnTo>
                  <a:lnTo>
                    <a:pt x="174" y="34"/>
                  </a:lnTo>
                  <a:lnTo>
                    <a:pt x="174" y="38"/>
                  </a:lnTo>
                  <a:lnTo>
                    <a:pt x="172" y="40"/>
                  </a:lnTo>
                  <a:lnTo>
                    <a:pt x="172" y="44"/>
                  </a:lnTo>
                  <a:lnTo>
                    <a:pt x="168" y="44"/>
                  </a:lnTo>
                  <a:lnTo>
                    <a:pt x="156" y="56"/>
                  </a:lnTo>
                  <a:lnTo>
                    <a:pt x="150" y="62"/>
                  </a:lnTo>
                  <a:lnTo>
                    <a:pt x="146" y="66"/>
                  </a:lnTo>
                  <a:lnTo>
                    <a:pt x="142" y="62"/>
                  </a:lnTo>
                  <a:lnTo>
                    <a:pt x="138" y="60"/>
                  </a:lnTo>
                  <a:lnTo>
                    <a:pt x="134" y="60"/>
                  </a:lnTo>
                  <a:lnTo>
                    <a:pt x="134" y="56"/>
                  </a:lnTo>
                  <a:lnTo>
                    <a:pt x="128" y="56"/>
                  </a:lnTo>
                  <a:lnTo>
                    <a:pt x="124" y="56"/>
                  </a:lnTo>
                  <a:lnTo>
                    <a:pt x="124" y="52"/>
                  </a:lnTo>
                  <a:lnTo>
                    <a:pt x="124" y="48"/>
                  </a:lnTo>
                  <a:lnTo>
                    <a:pt x="128" y="48"/>
                  </a:lnTo>
                  <a:lnTo>
                    <a:pt x="132" y="44"/>
                  </a:lnTo>
                  <a:lnTo>
                    <a:pt x="128" y="40"/>
                  </a:lnTo>
                  <a:lnTo>
                    <a:pt x="128" y="38"/>
                  </a:lnTo>
                  <a:lnTo>
                    <a:pt x="132" y="38"/>
                  </a:lnTo>
                  <a:lnTo>
                    <a:pt x="132" y="34"/>
                  </a:lnTo>
                  <a:lnTo>
                    <a:pt x="134" y="34"/>
                  </a:lnTo>
                  <a:lnTo>
                    <a:pt x="132" y="26"/>
                  </a:lnTo>
                  <a:lnTo>
                    <a:pt x="128" y="26"/>
                  </a:lnTo>
                  <a:lnTo>
                    <a:pt x="124" y="26"/>
                  </a:lnTo>
                  <a:lnTo>
                    <a:pt x="120" y="26"/>
                  </a:lnTo>
                  <a:lnTo>
                    <a:pt x="112" y="1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06" y="18"/>
                  </a:lnTo>
                  <a:lnTo>
                    <a:pt x="98" y="18"/>
                  </a:lnTo>
                  <a:lnTo>
                    <a:pt x="94" y="18"/>
                  </a:lnTo>
                  <a:lnTo>
                    <a:pt x="94" y="16"/>
                  </a:lnTo>
                  <a:lnTo>
                    <a:pt x="88" y="16"/>
                  </a:lnTo>
                  <a:lnTo>
                    <a:pt x="84" y="18"/>
                  </a:lnTo>
                  <a:lnTo>
                    <a:pt x="80" y="18"/>
                  </a:lnTo>
                  <a:lnTo>
                    <a:pt x="76" y="22"/>
                  </a:lnTo>
                  <a:lnTo>
                    <a:pt x="70" y="22"/>
                  </a:lnTo>
                  <a:lnTo>
                    <a:pt x="66" y="22"/>
                  </a:lnTo>
                  <a:lnTo>
                    <a:pt x="62" y="18"/>
                  </a:lnTo>
                  <a:lnTo>
                    <a:pt x="58" y="22"/>
                  </a:lnTo>
                  <a:lnTo>
                    <a:pt x="54" y="26"/>
                  </a:lnTo>
                  <a:lnTo>
                    <a:pt x="54" y="30"/>
                  </a:lnTo>
                  <a:lnTo>
                    <a:pt x="50" y="30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4" y="22"/>
                  </a:lnTo>
                  <a:lnTo>
                    <a:pt x="40" y="16"/>
                  </a:lnTo>
                  <a:lnTo>
                    <a:pt x="36" y="8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4" y="22"/>
                  </a:lnTo>
                  <a:lnTo>
                    <a:pt x="10" y="52"/>
                  </a:lnTo>
                  <a:lnTo>
                    <a:pt x="10" y="56"/>
                  </a:lnTo>
                  <a:lnTo>
                    <a:pt x="8" y="62"/>
                  </a:lnTo>
                  <a:lnTo>
                    <a:pt x="8" y="66"/>
                  </a:lnTo>
                  <a:lnTo>
                    <a:pt x="4" y="70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4" y="88"/>
                  </a:lnTo>
                  <a:lnTo>
                    <a:pt x="0" y="88"/>
                  </a:lnTo>
                  <a:lnTo>
                    <a:pt x="0" y="92"/>
                  </a:lnTo>
                  <a:lnTo>
                    <a:pt x="4" y="92"/>
                  </a:lnTo>
                  <a:lnTo>
                    <a:pt x="4" y="96"/>
                  </a:lnTo>
                  <a:lnTo>
                    <a:pt x="8" y="100"/>
                  </a:lnTo>
                  <a:lnTo>
                    <a:pt x="10" y="102"/>
                  </a:lnTo>
                  <a:lnTo>
                    <a:pt x="8" y="106"/>
                  </a:lnTo>
                  <a:lnTo>
                    <a:pt x="10" y="106"/>
                  </a:lnTo>
                  <a:lnTo>
                    <a:pt x="10" y="110"/>
                  </a:lnTo>
                  <a:lnTo>
                    <a:pt x="10" y="114"/>
                  </a:lnTo>
                  <a:lnTo>
                    <a:pt x="10" y="118"/>
                  </a:lnTo>
                  <a:lnTo>
                    <a:pt x="14" y="118"/>
                  </a:lnTo>
                  <a:lnTo>
                    <a:pt x="18" y="124"/>
                  </a:lnTo>
                  <a:lnTo>
                    <a:pt x="22" y="124"/>
                  </a:lnTo>
                  <a:lnTo>
                    <a:pt x="26" y="128"/>
                  </a:lnTo>
                  <a:lnTo>
                    <a:pt x="26" y="132"/>
                  </a:lnTo>
                  <a:lnTo>
                    <a:pt x="28" y="132"/>
                  </a:lnTo>
                  <a:lnTo>
                    <a:pt x="28" y="136"/>
                  </a:lnTo>
                  <a:lnTo>
                    <a:pt x="28" y="140"/>
                  </a:lnTo>
                  <a:lnTo>
                    <a:pt x="32" y="144"/>
                  </a:lnTo>
                  <a:lnTo>
                    <a:pt x="28" y="146"/>
                  </a:lnTo>
                  <a:lnTo>
                    <a:pt x="28" y="150"/>
                  </a:lnTo>
                  <a:lnTo>
                    <a:pt x="22" y="162"/>
                  </a:lnTo>
                  <a:lnTo>
                    <a:pt x="26" y="162"/>
                  </a:lnTo>
                  <a:lnTo>
                    <a:pt x="18" y="168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2"/>
                  </a:lnTo>
                  <a:lnTo>
                    <a:pt x="32" y="172"/>
                  </a:lnTo>
                  <a:lnTo>
                    <a:pt x="36" y="172"/>
                  </a:lnTo>
                  <a:lnTo>
                    <a:pt x="40" y="176"/>
                  </a:lnTo>
                  <a:lnTo>
                    <a:pt x="40" y="180"/>
                  </a:lnTo>
                  <a:lnTo>
                    <a:pt x="44" y="180"/>
                  </a:lnTo>
                  <a:lnTo>
                    <a:pt x="48" y="180"/>
                  </a:lnTo>
                  <a:lnTo>
                    <a:pt x="48" y="184"/>
                  </a:lnTo>
                  <a:lnTo>
                    <a:pt x="48" y="186"/>
                  </a:lnTo>
                  <a:lnTo>
                    <a:pt x="44" y="186"/>
                  </a:lnTo>
                  <a:lnTo>
                    <a:pt x="44" y="190"/>
                  </a:lnTo>
                  <a:lnTo>
                    <a:pt x="44" y="194"/>
                  </a:lnTo>
                  <a:lnTo>
                    <a:pt x="44" y="202"/>
                  </a:lnTo>
                  <a:lnTo>
                    <a:pt x="44" y="206"/>
                  </a:lnTo>
                  <a:lnTo>
                    <a:pt x="44" y="208"/>
                  </a:lnTo>
                  <a:lnTo>
                    <a:pt x="40" y="212"/>
                  </a:lnTo>
                  <a:lnTo>
                    <a:pt x="44" y="212"/>
                  </a:lnTo>
                  <a:lnTo>
                    <a:pt x="50" y="224"/>
                  </a:lnTo>
                  <a:lnTo>
                    <a:pt x="48" y="226"/>
                  </a:lnTo>
                  <a:lnTo>
                    <a:pt x="44" y="230"/>
                  </a:lnTo>
                  <a:lnTo>
                    <a:pt x="48" y="230"/>
                  </a:lnTo>
                  <a:lnTo>
                    <a:pt x="50" y="230"/>
                  </a:lnTo>
                  <a:lnTo>
                    <a:pt x="66" y="234"/>
                  </a:lnTo>
                  <a:lnTo>
                    <a:pt x="62" y="238"/>
                  </a:lnTo>
                  <a:lnTo>
                    <a:pt x="58" y="242"/>
                  </a:lnTo>
                  <a:lnTo>
                    <a:pt x="62" y="246"/>
                  </a:lnTo>
                  <a:lnTo>
                    <a:pt x="62" y="248"/>
                  </a:lnTo>
                  <a:lnTo>
                    <a:pt x="62" y="252"/>
                  </a:lnTo>
                  <a:lnTo>
                    <a:pt x="58" y="252"/>
                  </a:lnTo>
                  <a:lnTo>
                    <a:pt x="58" y="256"/>
                  </a:lnTo>
                  <a:lnTo>
                    <a:pt x="54" y="256"/>
                  </a:lnTo>
                  <a:lnTo>
                    <a:pt x="44" y="264"/>
                  </a:lnTo>
                  <a:lnTo>
                    <a:pt x="50" y="270"/>
                  </a:lnTo>
                  <a:lnTo>
                    <a:pt x="48" y="270"/>
                  </a:lnTo>
                  <a:lnTo>
                    <a:pt x="50" y="274"/>
                  </a:lnTo>
                  <a:lnTo>
                    <a:pt x="50" y="278"/>
                  </a:lnTo>
                  <a:lnTo>
                    <a:pt x="54" y="278"/>
                  </a:lnTo>
                  <a:lnTo>
                    <a:pt x="54" y="282"/>
                  </a:lnTo>
                  <a:lnTo>
                    <a:pt x="54" y="286"/>
                  </a:lnTo>
                  <a:lnTo>
                    <a:pt x="58" y="292"/>
                  </a:lnTo>
                  <a:lnTo>
                    <a:pt x="62" y="292"/>
                  </a:lnTo>
                  <a:lnTo>
                    <a:pt x="66" y="292"/>
                  </a:lnTo>
                  <a:lnTo>
                    <a:pt x="66" y="296"/>
                  </a:lnTo>
                  <a:lnTo>
                    <a:pt x="70" y="296"/>
                  </a:lnTo>
                  <a:lnTo>
                    <a:pt x="80" y="292"/>
                  </a:lnTo>
                  <a:lnTo>
                    <a:pt x="84" y="288"/>
                  </a:lnTo>
                  <a:lnTo>
                    <a:pt x="88" y="286"/>
                  </a:lnTo>
                  <a:lnTo>
                    <a:pt x="94" y="286"/>
                  </a:lnTo>
                  <a:lnTo>
                    <a:pt x="94" y="288"/>
                  </a:lnTo>
                  <a:lnTo>
                    <a:pt x="98" y="292"/>
                  </a:lnTo>
                  <a:lnTo>
                    <a:pt x="106" y="288"/>
                  </a:lnTo>
                  <a:lnTo>
                    <a:pt x="110" y="292"/>
                  </a:lnTo>
                  <a:lnTo>
                    <a:pt x="116" y="288"/>
                  </a:lnTo>
                  <a:lnTo>
                    <a:pt x="116" y="292"/>
                  </a:lnTo>
                  <a:lnTo>
                    <a:pt x="120" y="292"/>
                  </a:lnTo>
                  <a:lnTo>
                    <a:pt x="124" y="292"/>
                  </a:lnTo>
                  <a:lnTo>
                    <a:pt x="128" y="296"/>
                  </a:lnTo>
                  <a:lnTo>
                    <a:pt x="128" y="300"/>
                  </a:lnTo>
                  <a:lnTo>
                    <a:pt x="128" y="304"/>
                  </a:lnTo>
                  <a:lnTo>
                    <a:pt x="128" y="308"/>
                  </a:lnTo>
                  <a:lnTo>
                    <a:pt x="124" y="310"/>
                  </a:lnTo>
                  <a:lnTo>
                    <a:pt x="124" y="314"/>
                  </a:lnTo>
                  <a:lnTo>
                    <a:pt x="124" y="318"/>
                  </a:lnTo>
                  <a:lnTo>
                    <a:pt x="124" y="322"/>
                  </a:lnTo>
                  <a:lnTo>
                    <a:pt x="116" y="326"/>
                  </a:lnTo>
                  <a:lnTo>
                    <a:pt x="112" y="332"/>
                  </a:lnTo>
                  <a:lnTo>
                    <a:pt x="110" y="332"/>
                  </a:lnTo>
                  <a:lnTo>
                    <a:pt x="110" y="336"/>
                  </a:lnTo>
                  <a:lnTo>
                    <a:pt x="110" y="340"/>
                  </a:lnTo>
                  <a:lnTo>
                    <a:pt x="110" y="344"/>
                  </a:lnTo>
                  <a:lnTo>
                    <a:pt x="112" y="340"/>
                  </a:lnTo>
                  <a:lnTo>
                    <a:pt x="112" y="344"/>
                  </a:lnTo>
                  <a:lnTo>
                    <a:pt x="116" y="348"/>
                  </a:lnTo>
                  <a:lnTo>
                    <a:pt x="124" y="348"/>
                  </a:lnTo>
                  <a:lnTo>
                    <a:pt x="128" y="344"/>
                  </a:lnTo>
                  <a:lnTo>
                    <a:pt x="132" y="344"/>
                  </a:lnTo>
                  <a:lnTo>
                    <a:pt x="146" y="350"/>
                  </a:lnTo>
                  <a:lnTo>
                    <a:pt x="150" y="350"/>
                  </a:lnTo>
                  <a:lnTo>
                    <a:pt x="154" y="350"/>
                  </a:lnTo>
                  <a:lnTo>
                    <a:pt x="156" y="358"/>
                  </a:lnTo>
                  <a:lnTo>
                    <a:pt x="160" y="358"/>
                  </a:lnTo>
                  <a:lnTo>
                    <a:pt x="164" y="358"/>
                  </a:lnTo>
                  <a:lnTo>
                    <a:pt x="172" y="358"/>
                  </a:lnTo>
                  <a:lnTo>
                    <a:pt x="174" y="350"/>
                  </a:lnTo>
                  <a:lnTo>
                    <a:pt x="174" y="348"/>
                  </a:lnTo>
                  <a:lnTo>
                    <a:pt x="172" y="340"/>
                  </a:lnTo>
                  <a:lnTo>
                    <a:pt x="172" y="332"/>
                  </a:lnTo>
                  <a:lnTo>
                    <a:pt x="174" y="336"/>
                  </a:lnTo>
                  <a:lnTo>
                    <a:pt x="178" y="332"/>
                  </a:lnTo>
                  <a:lnTo>
                    <a:pt x="182" y="332"/>
                  </a:lnTo>
                  <a:lnTo>
                    <a:pt x="186" y="336"/>
                  </a:lnTo>
                  <a:lnTo>
                    <a:pt x="194" y="336"/>
                  </a:lnTo>
                  <a:lnTo>
                    <a:pt x="204" y="336"/>
                  </a:lnTo>
                  <a:lnTo>
                    <a:pt x="222" y="336"/>
                  </a:lnTo>
                  <a:lnTo>
                    <a:pt x="230" y="340"/>
                  </a:lnTo>
                  <a:lnTo>
                    <a:pt x="236" y="344"/>
                  </a:lnTo>
                  <a:lnTo>
                    <a:pt x="240" y="344"/>
                  </a:lnTo>
                  <a:lnTo>
                    <a:pt x="248" y="336"/>
                  </a:lnTo>
                  <a:lnTo>
                    <a:pt x="252" y="332"/>
                  </a:lnTo>
                  <a:lnTo>
                    <a:pt x="252" y="330"/>
                  </a:lnTo>
                  <a:lnTo>
                    <a:pt x="262" y="314"/>
                  </a:lnTo>
                  <a:lnTo>
                    <a:pt x="262" y="308"/>
                  </a:lnTo>
                  <a:lnTo>
                    <a:pt x="266" y="304"/>
                  </a:lnTo>
                  <a:lnTo>
                    <a:pt x="274" y="300"/>
                  </a:lnTo>
                  <a:lnTo>
                    <a:pt x="274" y="292"/>
                  </a:lnTo>
                  <a:lnTo>
                    <a:pt x="278" y="278"/>
                  </a:lnTo>
                  <a:lnTo>
                    <a:pt x="280" y="270"/>
                  </a:lnTo>
                  <a:lnTo>
                    <a:pt x="284" y="270"/>
                  </a:lnTo>
                  <a:lnTo>
                    <a:pt x="288" y="270"/>
                  </a:lnTo>
                  <a:lnTo>
                    <a:pt x="292" y="268"/>
                  </a:lnTo>
                  <a:lnTo>
                    <a:pt x="298" y="270"/>
                  </a:lnTo>
                  <a:lnTo>
                    <a:pt x="302" y="268"/>
                  </a:lnTo>
                  <a:lnTo>
                    <a:pt x="306" y="268"/>
                  </a:lnTo>
                  <a:lnTo>
                    <a:pt x="310" y="268"/>
                  </a:lnTo>
                  <a:lnTo>
                    <a:pt x="314" y="268"/>
                  </a:lnTo>
                  <a:lnTo>
                    <a:pt x="324" y="270"/>
                  </a:lnTo>
                  <a:lnTo>
                    <a:pt x="328" y="270"/>
                  </a:lnTo>
                  <a:lnTo>
                    <a:pt x="332" y="270"/>
                  </a:lnTo>
                  <a:lnTo>
                    <a:pt x="336" y="270"/>
                  </a:lnTo>
                  <a:lnTo>
                    <a:pt x="340" y="270"/>
                  </a:lnTo>
                  <a:lnTo>
                    <a:pt x="342" y="270"/>
                  </a:lnTo>
                  <a:lnTo>
                    <a:pt x="346" y="274"/>
                  </a:lnTo>
                  <a:lnTo>
                    <a:pt x="354" y="274"/>
                  </a:lnTo>
                  <a:lnTo>
                    <a:pt x="358" y="274"/>
                  </a:lnTo>
                  <a:lnTo>
                    <a:pt x="358" y="268"/>
                  </a:lnTo>
                  <a:lnTo>
                    <a:pt x="362" y="268"/>
                  </a:lnTo>
                  <a:lnTo>
                    <a:pt x="362" y="264"/>
                  </a:lnTo>
                  <a:lnTo>
                    <a:pt x="364" y="268"/>
                  </a:lnTo>
                  <a:lnTo>
                    <a:pt x="368" y="264"/>
                  </a:lnTo>
                  <a:lnTo>
                    <a:pt x="372" y="264"/>
                  </a:lnTo>
                  <a:lnTo>
                    <a:pt x="376" y="264"/>
                  </a:lnTo>
                  <a:lnTo>
                    <a:pt x="382" y="264"/>
                  </a:lnTo>
                  <a:lnTo>
                    <a:pt x="386" y="264"/>
                  </a:lnTo>
                  <a:lnTo>
                    <a:pt x="382" y="260"/>
                  </a:lnTo>
                  <a:lnTo>
                    <a:pt x="382" y="256"/>
                  </a:lnTo>
                  <a:lnTo>
                    <a:pt x="382" y="252"/>
                  </a:lnTo>
                  <a:lnTo>
                    <a:pt x="382" y="246"/>
                  </a:lnTo>
                  <a:lnTo>
                    <a:pt x="382" y="242"/>
                  </a:lnTo>
                  <a:lnTo>
                    <a:pt x="380" y="238"/>
                  </a:lnTo>
                  <a:lnTo>
                    <a:pt x="380" y="234"/>
                  </a:lnTo>
                  <a:lnTo>
                    <a:pt x="380" y="224"/>
                  </a:lnTo>
                  <a:lnTo>
                    <a:pt x="376" y="224"/>
                  </a:lnTo>
                  <a:lnTo>
                    <a:pt x="368" y="220"/>
                  </a:lnTo>
                  <a:lnTo>
                    <a:pt x="368" y="216"/>
                  </a:lnTo>
                  <a:lnTo>
                    <a:pt x="368" y="212"/>
                  </a:lnTo>
                  <a:lnTo>
                    <a:pt x="368" y="208"/>
                  </a:lnTo>
                  <a:lnTo>
                    <a:pt x="362" y="206"/>
                  </a:lnTo>
                  <a:lnTo>
                    <a:pt x="358" y="206"/>
                  </a:lnTo>
                  <a:lnTo>
                    <a:pt x="354" y="194"/>
                  </a:lnTo>
                  <a:lnTo>
                    <a:pt x="342" y="190"/>
                  </a:lnTo>
                  <a:lnTo>
                    <a:pt x="340" y="18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8" name="Freeform 8363"/>
            <p:cNvSpPr>
              <a:spLocks/>
            </p:cNvSpPr>
            <p:nvPr/>
          </p:nvSpPr>
          <p:spPr bwMode="auto">
            <a:xfrm>
              <a:off x="2587625" y="2424113"/>
              <a:ext cx="812800" cy="765175"/>
            </a:xfrm>
            <a:custGeom>
              <a:avLst/>
              <a:gdLst>
                <a:gd name="T0" fmla="*/ 168275 w 512"/>
                <a:gd name="T1" fmla="*/ 657225 h 482"/>
                <a:gd name="T2" fmla="*/ 231775 w 512"/>
                <a:gd name="T3" fmla="*/ 657225 h 482"/>
                <a:gd name="T4" fmla="*/ 238125 w 512"/>
                <a:gd name="T5" fmla="*/ 708025 h 482"/>
                <a:gd name="T6" fmla="*/ 209550 w 512"/>
                <a:gd name="T7" fmla="*/ 736600 h 482"/>
                <a:gd name="T8" fmla="*/ 238125 w 512"/>
                <a:gd name="T9" fmla="*/ 758825 h 482"/>
                <a:gd name="T10" fmla="*/ 279400 w 512"/>
                <a:gd name="T11" fmla="*/ 755650 h 482"/>
                <a:gd name="T12" fmla="*/ 307975 w 512"/>
                <a:gd name="T13" fmla="*/ 708025 h 482"/>
                <a:gd name="T14" fmla="*/ 285750 w 512"/>
                <a:gd name="T15" fmla="*/ 695325 h 482"/>
                <a:gd name="T16" fmla="*/ 307975 w 512"/>
                <a:gd name="T17" fmla="*/ 644525 h 482"/>
                <a:gd name="T18" fmla="*/ 349250 w 512"/>
                <a:gd name="T19" fmla="*/ 673100 h 482"/>
                <a:gd name="T20" fmla="*/ 349250 w 512"/>
                <a:gd name="T21" fmla="*/ 625475 h 482"/>
                <a:gd name="T22" fmla="*/ 365125 w 512"/>
                <a:gd name="T23" fmla="*/ 673100 h 482"/>
                <a:gd name="T24" fmla="*/ 460375 w 512"/>
                <a:gd name="T25" fmla="*/ 650875 h 482"/>
                <a:gd name="T26" fmla="*/ 527050 w 512"/>
                <a:gd name="T27" fmla="*/ 603250 h 482"/>
                <a:gd name="T28" fmla="*/ 504825 w 512"/>
                <a:gd name="T29" fmla="*/ 558800 h 482"/>
                <a:gd name="T30" fmla="*/ 441325 w 512"/>
                <a:gd name="T31" fmla="*/ 539750 h 482"/>
                <a:gd name="T32" fmla="*/ 393700 w 512"/>
                <a:gd name="T33" fmla="*/ 523875 h 482"/>
                <a:gd name="T34" fmla="*/ 393700 w 512"/>
                <a:gd name="T35" fmla="*/ 441325 h 482"/>
                <a:gd name="T36" fmla="*/ 511175 w 512"/>
                <a:gd name="T37" fmla="*/ 447675 h 482"/>
                <a:gd name="T38" fmla="*/ 558800 w 512"/>
                <a:gd name="T39" fmla="*/ 434975 h 482"/>
                <a:gd name="T40" fmla="*/ 527050 w 512"/>
                <a:gd name="T41" fmla="*/ 384175 h 482"/>
                <a:gd name="T42" fmla="*/ 552450 w 512"/>
                <a:gd name="T43" fmla="*/ 342900 h 482"/>
                <a:gd name="T44" fmla="*/ 644525 w 512"/>
                <a:gd name="T45" fmla="*/ 349250 h 482"/>
                <a:gd name="T46" fmla="*/ 723900 w 512"/>
                <a:gd name="T47" fmla="*/ 371475 h 482"/>
                <a:gd name="T48" fmla="*/ 723900 w 512"/>
                <a:gd name="T49" fmla="*/ 320675 h 482"/>
                <a:gd name="T50" fmla="*/ 755650 w 512"/>
                <a:gd name="T51" fmla="*/ 266700 h 482"/>
                <a:gd name="T52" fmla="*/ 758825 w 512"/>
                <a:gd name="T53" fmla="*/ 238125 h 482"/>
                <a:gd name="T54" fmla="*/ 701675 w 512"/>
                <a:gd name="T55" fmla="*/ 203200 h 482"/>
                <a:gd name="T56" fmla="*/ 660400 w 512"/>
                <a:gd name="T57" fmla="*/ 203200 h 482"/>
                <a:gd name="T58" fmla="*/ 695325 w 512"/>
                <a:gd name="T59" fmla="*/ 165100 h 482"/>
                <a:gd name="T60" fmla="*/ 692150 w 512"/>
                <a:gd name="T61" fmla="*/ 139700 h 482"/>
                <a:gd name="T62" fmla="*/ 720725 w 512"/>
                <a:gd name="T63" fmla="*/ 104775 h 482"/>
                <a:gd name="T64" fmla="*/ 812800 w 512"/>
                <a:gd name="T65" fmla="*/ 69850 h 482"/>
                <a:gd name="T66" fmla="*/ 784225 w 512"/>
                <a:gd name="T67" fmla="*/ 0 h 482"/>
                <a:gd name="T68" fmla="*/ 730250 w 512"/>
                <a:gd name="T69" fmla="*/ 25400 h 482"/>
                <a:gd name="T70" fmla="*/ 708025 w 512"/>
                <a:gd name="T71" fmla="*/ 34925 h 482"/>
                <a:gd name="T72" fmla="*/ 660400 w 512"/>
                <a:gd name="T73" fmla="*/ 66675 h 482"/>
                <a:gd name="T74" fmla="*/ 587375 w 512"/>
                <a:gd name="T75" fmla="*/ 69850 h 482"/>
                <a:gd name="T76" fmla="*/ 539750 w 512"/>
                <a:gd name="T77" fmla="*/ 104775 h 482"/>
                <a:gd name="T78" fmla="*/ 552450 w 512"/>
                <a:gd name="T79" fmla="*/ 158750 h 482"/>
                <a:gd name="T80" fmla="*/ 492125 w 512"/>
                <a:gd name="T81" fmla="*/ 200025 h 482"/>
                <a:gd name="T82" fmla="*/ 447675 w 512"/>
                <a:gd name="T83" fmla="*/ 215900 h 482"/>
                <a:gd name="T84" fmla="*/ 393700 w 512"/>
                <a:gd name="T85" fmla="*/ 228600 h 482"/>
                <a:gd name="T86" fmla="*/ 355600 w 512"/>
                <a:gd name="T87" fmla="*/ 244475 h 482"/>
                <a:gd name="T88" fmla="*/ 327025 w 512"/>
                <a:gd name="T89" fmla="*/ 307975 h 482"/>
                <a:gd name="T90" fmla="*/ 320675 w 512"/>
                <a:gd name="T91" fmla="*/ 361950 h 482"/>
                <a:gd name="T92" fmla="*/ 257175 w 512"/>
                <a:gd name="T93" fmla="*/ 425450 h 482"/>
                <a:gd name="T94" fmla="*/ 257175 w 512"/>
                <a:gd name="T95" fmla="*/ 377825 h 482"/>
                <a:gd name="T96" fmla="*/ 209550 w 512"/>
                <a:gd name="T97" fmla="*/ 377825 h 482"/>
                <a:gd name="T98" fmla="*/ 196850 w 512"/>
                <a:gd name="T99" fmla="*/ 330200 h 482"/>
                <a:gd name="T100" fmla="*/ 117475 w 512"/>
                <a:gd name="T101" fmla="*/ 336550 h 482"/>
                <a:gd name="T102" fmla="*/ 95250 w 512"/>
                <a:gd name="T103" fmla="*/ 371475 h 482"/>
                <a:gd name="T104" fmla="*/ 41275 w 512"/>
                <a:gd name="T105" fmla="*/ 396875 h 482"/>
                <a:gd name="T106" fmla="*/ 6350 w 512"/>
                <a:gd name="T107" fmla="*/ 434975 h 482"/>
                <a:gd name="T108" fmla="*/ 25400 w 512"/>
                <a:gd name="T109" fmla="*/ 495300 h 482"/>
                <a:gd name="T110" fmla="*/ 203200 w 512"/>
                <a:gd name="T111" fmla="*/ 495300 h 482"/>
                <a:gd name="T112" fmla="*/ 152400 w 512"/>
                <a:gd name="T113" fmla="*/ 558800 h 482"/>
                <a:gd name="T114" fmla="*/ 95250 w 512"/>
                <a:gd name="T115" fmla="*/ 666750 h 48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2"/>
                <a:gd name="T175" fmla="*/ 0 h 482"/>
                <a:gd name="T176" fmla="*/ 512 w 512"/>
                <a:gd name="T177" fmla="*/ 482 h 48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2" h="482">
                  <a:moveTo>
                    <a:pt x="70" y="424"/>
                  </a:moveTo>
                  <a:lnTo>
                    <a:pt x="74" y="424"/>
                  </a:lnTo>
                  <a:lnTo>
                    <a:pt x="78" y="420"/>
                  </a:lnTo>
                  <a:lnTo>
                    <a:pt x="82" y="416"/>
                  </a:lnTo>
                  <a:lnTo>
                    <a:pt x="84" y="414"/>
                  </a:lnTo>
                  <a:lnTo>
                    <a:pt x="88" y="416"/>
                  </a:lnTo>
                  <a:lnTo>
                    <a:pt x="92" y="420"/>
                  </a:lnTo>
                  <a:lnTo>
                    <a:pt x="100" y="414"/>
                  </a:lnTo>
                  <a:lnTo>
                    <a:pt x="104" y="414"/>
                  </a:lnTo>
                  <a:lnTo>
                    <a:pt x="106" y="414"/>
                  </a:lnTo>
                  <a:lnTo>
                    <a:pt x="110" y="414"/>
                  </a:lnTo>
                  <a:lnTo>
                    <a:pt x="114" y="416"/>
                  </a:lnTo>
                  <a:lnTo>
                    <a:pt x="122" y="414"/>
                  </a:lnTo>
                  <a:lnTo>
                    <a:pt x="128" y="414"/>
                  </a:lnTo>
                  <a:lnTo>
                    <a:pt x="136" y="410"/>
                  </a:lnTo>
                  <a:lnTo>
                    <a:pt x="140" y="406"/>
                  </a:lnTo>
                  <a:lnTo>
                    <a:pt x="144" y="406"/>
                  </a:lnTo>
                  <a:lnTo>
                    <a:pt x="144" y="410"/>
                  </a:lnTo>
                  <a:lnTo>
                    <a:pt x="144" y="414"/>
                  </a:lnTo>
                  <a:lnTo>
                    <a:pt x="146" y="414"/>
                  </a:lnTo>
                  <a:lnTo>
                    <a:pt x="146" y="416"/>
                  </a:lnTo>
                  <a:lnTo>
                    <a:pt x="150" y="420"/>
                  </a:lnTo>
                  <a:lnTo>
                    <a:pt x="158" y="420"/>
                  </a:lnTo>
                  <a:lnTo>
                    <a:pt x="154" y="428"/>
                  </a:lnTo>
                  <a:lnTo>
                    <a:pt x="158" y="428"/>
                  </a:lnTo>
                  <a:lnTo>
                    <a:pt x="158" y="432"/>
                  </a:lnTo>
                  <a:lnTo>
                    <a:pt x="154" y="436"/>
                  </a:lnTo>
                  <a:lnTo>
                    <a:pt x="158" y="442"/>
                  </a:lnTo>
                  <a:lnTo>
                    <a:pt x="154" y="446"/>
                  </a:lnTo>
                  <a:lnTo>
                    <a:pt x="150" y="446"/>
                  </a:lnTo>
                  <a:lnTo>
                    <a:pt x="146" y="446"/>
                  </a:lnTo>
                  <a:lnTo>
                    <a:pt x="144" y="450"/>
                  </a:lnTo>
                  <a:lnTo>
                    <a:pt x="144" y="446"/>
                  </a:lnTo>
                  <a:lnTo>
                    <a:pt x="140" y="446"/>
                  </a:lnTo>
                  <a:lnTo>
                    <a:pt x="136" y="446"/>
                  </a:lnTo>
                  <a:lnTo>
                    <a:pt x="132" y="450"/>
                  </a:lnTo>
                  <a:lnTo>
                    <a:pt x="136" y="454"/>
                  </a:lnTo>
                  <a:lnTo>
                    <a:pt x="132" y="458"/>
                  </a:lnTo>
                  <a:lnTo>
                    <a:pt x="132" y="460"/>
                  </a:lnTo>
                  <a:lnTo>
                    <a:pt x="132" y="464"/>
                  </a:lnTo>
                  <a:lnTo>
                    <a:pt x="128" y="468"/>
                  </a:lnTo>
                  <a:lnTo>
                    <a:pt x="132" y="468"/>
                  </a:lnTo>
                  <a:lnTo>
                    <a:pt x="132" y="472"/>
                  </a:lnTo>
                  <a:lnTo>
                    <a:pt x="136" y="472"/>
                  </a:lnTo>
                  <a:lnTo>
                    <a:pt x="140" y="476"/>
                  </a:lnTo>
                  <a:lnTo>
                    <a:pt x="140" y="478"/>
                  </a:lnTo>
                  <a:lnTo>
                    <a:pt x="140" y="482"/>
                  </a:lnTo>
                  <a:lnTo>
                    <a:pt x="144" y="482"/>
                  </a:lnTo>
                  <a:lnTo>
                    <a:pt x="144" y="478"/>
                  </a:lnTo>
                  <a:lnTo>
                    <a:pt x="150" y="478"/>
                  </a:lnTo>
                  <a:lnTo>
                    <a:pt x="154" y="476"/>
                  </a:lnTo>
                  <a:lnTo>
                    <a:pt x="154" y="472"/>
                  </a:lnTo>
                  <a:lnTo>
                    <a:pt x="158" y="472"/>
                  </a:lnTo>
                  <a:lnTo>
                    <a:pt x="162" y="472"/>
                  </a:lnTo>
                  <a:lnTo>
                    <a:pt x="166" y="472"/>
                  </a:lnTo>
                  <a:lnTo>
                    <a:pt x="166" y="476"/>
                  </a:lnTo>
                  <a:lnTo>
                    <a:pt x="168" y="472"/>
                  </a:lnTo>
                  <a:lnTo>
                    <a:pt x="172" y="472"/>
                  </a:lnTo>
                  <a:lnTo>
                    <a:pt x="172" y="476"/>
                  </a:lnTo>
                  <a:lnTo>
                    <a:pt x="176" y="476"/>
                  </a:lnTo>
                  <a:lnTo>
                    <a:pt x="180" y="476"/>
                  </a:lnTo>
                  <a:lnTo>
                    <a:pt x="184" y="472"/>
                  </a:lnTo>
                  <a:lnTo>
                    <a:pt x="184" y="468"/>
                  </a:lnTo>
                  <a:lnTo>
                    <a:pt x="186" y="468"/>
                  </a:lnTo>
                  <a:lnTo>
                    <a:pt x="186" y="464"/>
                  </a:lnTo>
                  <a:lnTo>
                    <a:pt x="190" y="460"/>
                  </a:lnTo>
                  <a:lnTo>
                    <a:pt x="194" y="458"/>
                  </a:lnTo>
                  <a:lnTo>
                    <a:pt x="198" y="454"/>
                  </a:lnTo>
                  <a:lnTo>
                    <a:pt x="202" y="450"/>
                  </a:lnTo>
                  <a:lnTo>
                    <a:pt x="194" y="446"/>
                  </a:lnTo>
                  <a:lnTo>
                    <a:pt x="194" y="442"/>
                  </a:lnTo>
                  <a:lnTo>
                    <a:pt x="190" y="442"/>
                  </a:lnTo>
                  <a:lnTo>
                    <a:pt x="186" y="442"/>
                  </a:lnTo>
                  <a:lnTo>
                    <a:pt x="184" y="442"/>
                  </a:lnTo>
                  <a:lnTo>
                    <a:pt x="180" y="442"/>
                  </a:lnTo>
                  <a:lnTo>
                    <a:pt x="176" y="450"/>
                  </a:lnTo>
                  <a:lnTo>
                    <a:pt x="168" y="446"/>
                  </a:lnTo>
                  <a:lnTo>
                    <a:pt x="172" y="446"/>
                  </a:lnTo>
                  <a:lnTo>
                    <a:pt x="172" y="442"/>
                  </a:lnTo>
                  <a:lnTo>
                    <a:pt x="180" y="438"/>
                  </a:lnTo>
                  <a:lnTo>
                    <a:pt x="186" y="436"/>
                  </a:lnTo>
                  <a:lnTo>
                    <a:pt x="190" y="432"/>
                  </a:lnTo>
                  <a:lnTo>
                    <a:pt x="190" y="428"/>
                  </a:lnTo>
                  <a:lnTo>
                    <a:pt x="190" y="424"/>
                  </a:lnTo>
                  <a:lnTo>
                    <a:pt x="190" y="420"/>
                  </a:lnTo>
                  <a:lnTo>
                    <a:pt x="186" y="414"/>
                  </a:lnTo>
                  <a:lnTo>
                    <a:pt x="186" y="410"/>
                  </a:lnTo>
                  <a:lnTo>
                    <a:pt x="190" y="410"/>
                  </a:lnTo>
                  <a:lnTo>
                    <a:pt x="194" y="410"/>
                  </a:lnTo>
                  <a:lnTo>
                    <a:pt x="194" y="406"/>
                  </a:lnTo>
                  <a:lnTo>
                    <a:pt x="202" y="402"/>
                  </a:lnTo>
                  <a:lnTo>
                    <a:pt x="202" y="410"/>
                  </a:lnTo>
                  <a:lnTo>
                    <a:pt x="202" y="414"/>
                  </a:lnTo>
                  <a:lnTo>
                    <a:pt x="202" y="416"/>
                  </a:lnTo>
                  <a:lnTo>
                    <a:pt x="206" y="416"/>
                  </a:lnTo>
                  <a:lnTo>
                    <a:pt x="208" y="416"/>
                  </a:lnTo>
                  <a:lnTo>
                    <a:pt x="208" y="420"/>
                  </a:lnTo>
                  <a:lnTo>
                    <a:pt x="208" y="424"/>
                  </a:lnTo>
                  <a:lnTo>
                    <a:pt x="212" y="424"/>
                  </a:lnTo>
                  <a:lnTo>
                    <a:pt x="220" y="424"/>
                  </a:lnTo>
                  <a:lnTo>
                    <a:pt x="220" y="420"/>
                  </a:lnTo>
                  <a:lnTo>
                    <a:pt x="220" y="416"/>
                  </a:lnTo>
                  <a:lnTo>
                    <a:pt x="220" y="414"/>
                  </a:lnTo>
                  <a:lnTo>
                    <a:pt x="216" y="414"/>
                  </a:lnTo>
                  <a:lnTo>
                    <a:pt x="220" y="410"/>
                  </a:lnTo>
                  <a:lnTo>
                    <a:pt x="216" y="406"/>
                  </a:lnTo>
                  <a:lnTo>
                    <a:pt x="220" y="406"/>
                  </a:lnTo>
                  <a:lnTo>
                    <a:pt x="220" y="402"/>
                  </a:lnTo>
                  <a:lnTo>
                    <a:pt x="220" y="398"/>
                  </a:lnTo>
                  <a:lnTo>
                    <a:pt x="220" y="394"/>
                  </a:lnTo>
                  <a:lnTo>
                    <a:pt x="224" y="394"/>
                  </a:lnTo>
                  <a:lnTo>
                    <a:pt x="230" y="398"/>
                  </a:lnTo>
                  <a:lnTo>
                    <a:pt x="228" y="402"/>
                  </a:lnTo>
                  <a:lnTo>
                    <a:pt x="228" y="406"/>
                  </a:lnTo>
                  <a:lnTo>
                    <a:pt x="228" y="410"/>
                  </a:lnTo>
                  <a:lnTo>
                    <a:pt x="228" y="414"/>
                  </a:lnTo>
                  <a:lnTo>
                    <a:pt x="228" y="416"/>
                  </a:lnTo>
                  <a:lnTo>
                    <a:pt x="228" y="420"/>
                  </a:lnTo>
                  <a:lnTo>
                    <a:pt x="228" y="424"/>
                  </a:lnTo>
                  <a:lnTo>
                    <a:pt x="230" y="424"/>
                  </a:lnTo>
                  <a:lnTo>
                    <a:pt x="234" y="428"/>
                  </a:lnTo>
                  <a:lnTo>
                    <a:pt x="238" y="432"/>
                  </a:lnTo>
                  <a:lnTo>
                    <a:pt x="242" y="432"/>
                  </a:lnTo>
                  <a:lnTo>
                    <a:pt x="252" y="428"/>
                  </a:lnTo>
                  <a:lnTo>
                    <a:pt x="264" y="420"/>
                  </a:lnTo>
                  <a:lnTo>
                    <a:pt x="268" y="416"/>
                  </a:lnTo>
                  <a:lnTo>
                    <a:pt x="270" y="416"/>
                  </a:lnTo>
                  <a:lnTo>
                    <a:pt x="274" y="414"/>
                  </a:lnTo>
                  <a:lnTo>
                    <a:pt x="286" y="414"/>
                  </a:lnTo>
                  <a:lnTo>
                    <a:pt x="290" y="410"/>
                  </a:lnTo>
                  <a:lnTo>
                    <a:pt x="292" y="406"/>
                  </a:lnTo>
                  <a:lnTo>
                    <a:pt x="296" y="402"/>
                  </a:lnTo>
                  <a:lnTo>
                    <a:pt x="296" y="394"/>
                  </a:lnTo>
                  <a:lnTo>
                    <a:pt x="296" y="392"/>
                  </a:lnTo>
                  <a:lnTo>
                    <a:pt x="300" y="388"/>
                  </a:lnTo>
                  <a:lnTo>
                    <a:pt x="308" y="384"/>
                  </a:lnTo>
                  <a:lnTo>
                    <a:pt x="314" y="384"/>
                  </a:lnTo>
                  <a:lnTo>
                    <a:pt x="318" y="384"/>
                  </a:lnTo>
                  <a:lnTo>
                    <a:pt x="322" y="380"/>
                  </a:lnTo>
                  <a:lnTo>
                    <a:pt x="332" y="380"/>
                  </a:lnTo>
                  <a:lnTo>
                    <a:pt x="336" y="376"/>
                  </a:lnTo>
                  <a:lnTo>
                    <a:pt x="340" y="376"/>
                  </a:lnTo>
                  <a:lnTo>
                    <a:pt x="344" y="376"/>
                  </a:lnTo>
                  <a:lnTo>
                    <a:pt x="344" y="374"/>
                  </a:lnTo>
                  <a:lnTo>
                    <a:pt x="348" y="374"/>
                  </a:lnTo>
                  <a:lnTo>
                    <a:pt x="340" y="354"/>
                  </a:lnTo>
                  <a:lnTo>
                    <a:pt x="336" y="354"/>
                  </a:lnTo>
                  <a:lnTo>
                    <a:pt x="330" y="354"/>
                  </a:lnTo>
                  <a:lnTo>
                    <a:pt x="326" y="352"/>
                  </a:lnTo>
                  <a:lnTo>
                    <a:pt x="318" y="352"/>
                  </a:lnTo>
                  <a:lnTo>
                    <a:pt x="314" y="348"/>
                  </a:lnTo>
                  <a:lnTo>
                    <a:pt x="310" y="348"/>
                  </a:lnTo>
                  <a:lnTo>
                    <a:pt x="308" y="348"/>
                  </a:lnTo>
                  <a:lnTo>
                    <a:pt x="300" y="352"/>
                  </a:lnTo>
                  <a:lnTo>
                    <a:pt x="296" y="352"/>
                  </a:lnTo>
                  <a:lnTo>
                    <a:pt x="290" y="348"/>
                  </a:lnTo>
                  <a:lnTo>
                    <a:pt x="286" y="340"/>
                  </a:lnTo>
                  <a:lnTo>
                    <a:pt x="282" y="344"/>
                  </a:lnTo>
                  <a:lnTo>
                    <a:pt x="278" y="344"/>
                  </a:lnTo>
                  <a:lnTo>
                    <a:pt x="278" y="340"/>
                  </a:lnTo>
                  <a:lnTo>
                    <a:pt x="278" y="336"/>
                  </a:lnTo>
                  <a:lnTo>
                    <a:pt x="274" y="332"/>
                  </a:lnTo>
                  <a:lnTo>
                    <a:pt x="268" y="332"/>
                  </a:lnTo>
                  <a:lnTo>
                    <a:pt x="264" y="336"/>
                  </a:lnTo>
                  <a:lnTo>
                    <a:pt x="260" y="340"/>
                  </a:lnTo>
                  <a:lnTo>
                    <a:pt x="256" y="340"/>
                  </a:lnTo>
                  <a:lnTo>
                    <a:pt x="256" y="336"/>
                  </a:lnTo>
                  <a:lnTo>
                    <a:pt x="252" y="332"/>
                  </a:lnTo>
                  <a:lnTo>
                    <a:pt x="248" y="332"/>
                  </a:lnTo>
                  <a:lnTo>
                    <a:pt x="248" y="330"/>
                  </a:lnTo>
                  <a:lnTo>
                    <a:pt x="252" y="326"/>
                  </a:lnTo>
                  <a:lnTo>
                    <a:pt x="252" y="322"/>
                  </a:lnTo>
                  <a:lnTo>
                    <a:pt x="252" y="318"/>
                  </a:lnTo>
                  <a:lnTo>
                    <a:pt x="246" y="312"/>
                  </a:lnTo>
                  <a:lnTo>
                    <a:pt x="242" y="304"/>
                  </a:lnTo>
                  <a:lnTo>
                    <a:pt x="230" y="292"/>
                  </a:lnTo>
                  <a:lnTo>
                    <a:pt x="230" y="290"/>
                  </a:lnTo>
                  <a:lnTo>
                    <a:pt x="230" y="286"/>
                  </a:lnTo>
                  <a:lnTo>
                    <a:pt x="234" y="286"/>
                  </a:lnTo>
                  <a:lnTo>
                    <a:pt x="248" y="278"/>
                  </a:lnTo>
                  <a:lnTo>
                    <a:pt x="252" y="270"/>
                  </a:lnTo>
                  <a:lnTo>
                    <a:pt x="290" y="268"/>
                  </a:lnTo>
                  <a:lnTo>
                    <a:pt x="290" y="270"/>
                  </a:lnTo>
                  <a:lnTo>
                    <a:pt x="292" y="278"/>
                  </a:lnTo>
                  <a:lnTo>
                    <a:pt x="300" y="286"/>
                  </a:lnTo>
                  <a:lnTo>
                    <a:pt x="308" y="290"/>
                  </a:lnTo>
                  <a:lnTo>
                    <a:pt x="310" y="286"/>
                  </a:lnTo>
                  <a:lnTo>
                    <a:pt x="314" y="286"/>
                  </a:lnTo>
                  <a:lnTo>
                    <a:pt x="322" y="286"/>
                  </a:lnTo>
                  <a:lnTo>
                    <a:pt x="322" y="282"/>
                  </a:lnTo>
                  <a:lnTo>
                    <a:pt x="326" y="282"/>
                  </a:lnTo>
                  <a:lnTo>
                    <a:pt x="330" y="278"/>
                  </a:lnTo>
                  <a:lnTo>
                    <a:pt x="332" y="278"/>
                  </a:lnTo>
                  <a:lnTo>
                    <a:pt x="332" y="274"/>
                  </a:lnTo>
                  <a:lnTo>
                    <a:pt x="332" y="270"/>
                  </a:lnTo>
                  <a:lnTo>
                    <a:pt x="336" y="270"/>
                  </a:lnTo>
                  <a:lnTo>
                    <a:pt x="340" y="270"/>
                  </a:lnTo>
                  <a:lnTo>
                    <a:pt x="348" y="270"/>
                  </a:lnTo>
                  <a:lnTo>
                    <a:pt x="348" y="274"/>
                  </a:lnTo>
                  <a:lnTo>
                    <a:pt x="352" y="274"/>
                  </a:lnTo>
                  <a:lnTo>
                    <a:pt x="354" y="274"/>
                  </a:lnTo>
                  <a:lnTo>
                    <a:pt x="358" y="270"/>
                  </a:lnTo>
                  <a:lnTo>
                    <a:pt x="352" y="264"/>
                  </a:lnTo>
                  <a:lnTo>
                    <a:pt x="348" y="260"/>
                  </a:lnTo>
                  <a:lnTo>
                    <a:pt x="344" y="256"/>
                  </a:lnTo>
                  <a:lnTo>
                    <a:pt x="340" y="252"/>
                  </a:lnTo>
                  <a:lnTo>
                    <a:pt x="340" y="250"/>
                  </a:lnTo>
                  <a:lnTo>
                    <a:pt x="336" y="250"/>
                  </a:lnTo>
                  <a:lnTo>
                    <a:pt x="332" y="246"/>
                  </a:lnTo>
                  <a:lnTo>
                    <a:pt x="332" y="242"/>
                  </a:lnTo>
                  <a:lnTo>
                    <a:pt x="326" y="246"/>
                  </a:lnTo>
                  <a:lnTo>
                    <a:pt x="326" y="238"/>
                  </a:lnTo>
                  <a:lnTo>
                    <a:pt x="330" y="230"/>
                  </a:lnTo>
                  <a:lnTo>
                    <a:pt x="330" y="228"/>
                  </a:lnTo>
                  <a:lnTo>
                    <a:pt x="332" y="228"/>
                  </a:lnTo>
                  <a:lnTo>
                    <a:pt x="336" y="228"/>
                  </a:lnTo>
                  <a:lnTo>
                    <a:pt x="340" y="228"/>
                  </a:lnTo>
                  <a:lnTo>
                    <a:pt x="340" y="224"/>
                  </a:lnTo>
                  <a:lnTo>
                    <a:pt x="354" y="224"/>
                  </a:lnTo>
                  <a:lnTo>
                    <a:pt x="348" y="216"/>
                  </a:lnTo>
                  <a:lnTo>
                    <a:pt x="352" y="212"/>
                  </a:lnTo>
                  <a:lnTo>
                    <a:pt x="354" y="212"/>
                  </a:lnTo>
                  <a:lnTo>
                    <a:pt x="376" y="212"/>
                  </a:lnTo>
                  <a:lnTo>
                    <a:pt x="388" y="212"/>
                  </a:lnTo>
                  <a:lnTo>
                    <a:pt x="392" y="216"/>
                  </a:lnTo>
                  <a:lnTo>
                    <a:pt x="394" y="216"/>
                  </a:lnTo>
                  <a:lnTo>
                    <a:pt x="398" y="216"/>
                  </a:lnTo>
                  <a:lnTo>
                    <a:pt x="398" y="220"/>
                  </a:lnTo>
                  <a:lnTo>
                    <a:pt x="402" y="220"/>
                  </a:lnTo>
                  <a:lnTo>
                    <a:pt x="406" y="220"/>
                  </a:lnTo>
                  <a:lnTo>
                    <a:pt x="406" y="228"/>
                  </a:lnTo>
                  <a:lnTo>
                    <a:pt x="410" y="234"/>
                  </a:lnTo>
                  <a:lnTo>
                    <a:pt x="416" y="238"/>
                  </a:lnTo>
                  <a:lnTo>
                    <a:pt x="420" y="238"/>
                  </a:lnTo>
                  <a:lnTo>
                    <a:pt x="428" y="238"/>
                  </a:lnTo>
                  <a:lnTo>
                    <a:pt x="436" y="230"/>
                  </a:lnTo>
                  <a:lnTo>
                    <a:pt x="438" y="230"/>
                  </a:lnTo>
                  <a:lnTo>
                    <a:pt x="454" y="238"/>
                  </a:lnTo>
                  <a:lnTo>
                    <a:pt x="454" y="234"/>
                  </a:lnTo>
                  <a:lnTo>
                    <a:pt x="456" y="234"/>
                  </a:lnTo>
                  <a:lnTo>
                    <a:pt x="456" y="228"/>
                  </a:lnTo>
                  <a:lnTo>
                    <a:pt x="454" y="224"/>
                  </a:lnTo>
                  <a:lnTo>
                    <a:pt x="454" y="220"/>
                  </a:lnTo>
                  <a:lnTo>
                    <a:pt x="464" y="224"/>
                  </a:lnTo>
                  <a:lnTo>
                    <a:pt x="464" y="216"/>
                  </a:lnTo>
                  <a:lnTo>
                    <a:pt x="464" y="212"/>
                  </a:lnTo>
                  <a:lnTo>
                    <a:pt x="468" y="208"/>
                  </a:lnTo>
                  <a:lnTo>
                    <a:pt x="464" y="208"/>
                  </a:lnTo>
                  <a:lnTo>
                    <a:pt x="464" y="202"/>
                  </a:lnTo>
                  <a:lnTo>
                    <a:pt x="456" y="202"/>
                  </a:lnTo>
                  <a:lnTo>
                    <a:pt x="456" y="198"/>
                  </a:lnTo>
                  <a:lnTo>
                    <a:pt x="450" y="190"/>
                  </a:lnTo>
                  <a:lnTo>
                    <a:pt x="454" y="188"/>
                  </a:lnTo>
                  <a:lnTo>
                    <a:pt x="454" y="184"/>
                  </a:lnTo>
                  <a:lnTo>
                    <a:pt x="456" y="184"/>
                  </a:lnTo>
                  <a:lnTo>
                    <a:pt x="460" y="184"/>
                  </a:lnTo>
                  <a:lnTo>
                    <a:pt x="464" y="180"/>
                  </a:lnTo>
                  <a:lnTo>
                    <a:pt x="468" y="176"/>
                  </a:lnTo>
                  <a:lnTo>
                    <a:pt x="472" y="172"/>
                  </a:lnTo>
                  <a:lnTo>
                    <a:pt x="476" y="168"/>
                  </a:lnTo>
                  <a:lnTo>
                    <a:pt x="476" y="172"/>
                  </a:lnTo>
                  <a:lnTo>
                    <a:pt x="478" y="172"/>
                  </a:lnTo>
                  <a:lnTo>
                    <a:pt x="478" y="168"/>
                  </a:lnTo>
                  <a:lnTo>
                    <a:pt x="482" y="168"/>
                  </a:lnTo>
                  <a:lnTo>
                    <a:pt x="478" y="166"/>
                  </a:lnTo>
                  <a:lnTo>
                    <a:pt x="476" y="162"/>
                  </a:lnTo>
                  <a:lnTo>
                    <a:pt x="476" y="158"/>
                  </a:lnTo>
                  <a:lnTo>
                    <a:pt x="478" y="154"/>
                  </a:lnTo>
                  <a:lnTo>
                    <a:pt x="476" y="154"/>
                  </a:lnTo>
                  <a:lnTo>
                    <a:pt x="478" y="150"/>
                  </a:lnTo>
                  <a:lnTo>
                    <a:pt x="476" y="140"/>
                  </a:lnTo>
                  <a:lnTo>
                    <a:pt x="476" y="132"/>
                  </a:lnTo>
                  <a:lnTo>
                    <a:pt x="468" y="132"/>
                  </a:lnTo>
                  <a:lnTo>
                    <a:pt x="464" y="128"/>
                  </a:lnTo>
                  <a:lnTo>
                    <a:pt x="464" y="126"/>
                  </a:lnTo>
                  <a:lnTo>
                    <a:pt x="460" y="126"/>
                  </a:lnTo>
                  <a:lnTo>
                    <a:pt x="460" y="122"/>
                  </a:lnTo>
                  <a:lnTo>
                    <a:pt x="454" y="126"/>
                  </a:lnTo>
                  <a:lnTo>
                    <a:pt x="446" y="126"/>
                  </a:lnTo>
                  <a:lnTo>
                    <a:pt x="442" y="128"/>
                  </a:lnTo>
                  <a:lnTo>
                    <a:pt x="436" y="132"/>
                  </a:lnTo>
                  <a:lnTo>
                    <a:pt x="432" y="136"/>
                  </a:lnTo>
                  <a:lnTo>
                    <a:pt x="428" y="136"/>
                  </a:lnTo>
                  <a:lnTo>
                    <a:pt x="424" y="140"/>
                  </a:lnTo>
                  <a:lnTo>
                    <a:pt x="416" y="144"/>
                  </a:lnTo>
                  <a:lnTo>
                    <a:pt x="416" y="140"/>
                  </a:lnTo>
                  <a:lnTo>
                    <a:pt x="414" y="136"/>
                  </a:lnTo>
                  <a:lnTo>
                    <a:pt x="416" y="136"/>
                  </a:lnTo>
                  <a:lnTo>
                    <a:pt x="416" y="132"/>
                  </a:lnTo>
                  <a:lnTo>
                    <a:pt x="416" y="128"/>
                  </a:lnTo>
                  <a:lnTo>
                    <a:pt x="414" y="126"/>
                  </a:lnTo>
                  <a:lnTo>
                    <a:pt x="414" y="122"/>
                  </a:lnTo>
                  <a:lnTo>
                    <a:pt x="414" y="110"/>
                  </a:lnTo>
                  <a:lnTo>
                    <a:pt x="416" y="110"/>
                  </a:lnTo>
                  <a:lnTo>
                    <a:pt x="420" y="106"/>
                  </a:lnTo>
                  <a:lnTo>
                    <a:pt x="424" y="106"/>
                  </a:lnTo>
                  <a:lnTo>
                    <a:pt x="428" y="106"/>
                  </a:lnTo>
                  <a:lnTo>
                    <a:pt x="432" y="106"/>
                  </a:lnTo>
                  <a:lnTo>
                    <a:pt x="436" y="106"/>
                  </a:lnTo>
                  <a:lnTo>
                    <a:pt x="438" y="104"/>
                  </a:lnTo>
                  <a:lnTo>
                    <a:pt x="446" y="104"/>
                  </a:lnTo>
                  <a:lnTo>
                    <a:pt x="450" y="106"/>
                  </a:lnTo>
                  <a:lnTo>
                    <a:pt x="450" y="104"/>
                  </a:lnTo>
                  <a:lnTo>
                    <a:pt x="442" y="100"/>
                  </a:lnTo>
                  <a:lnTo>
                    <a:pt x="446" y="96"/>
                  </a:lnTo>
                  <a:lnTo>
                    <a:pt x="446" y="92"/>
                  </a:lnTo>
                  <a:lnTo>
                    <a:pt x="442" y="96"/>
                  </a:lnTo>
                  <a:lnTo>
                    <a:pt x="442" y="92"/>
                  </a:lnTo>
                  <a:lnTo>
                    <a:pt x="438" y="88"/>
                  </a:lnTo>
                  <a:lnTo>
                    <a:pt x="436" y="88"/>
                  </a:lnTo>
                  <a:lnTo>
                    <a:pt x="436" y="84"/>
                  </a:lnTo>
                  <a:lnTo>
                    <a:pt x="436" y="82"/>
                  </a:lnTo>
                  <a:lnTo>
                    <a:pt x="436" y="78"/>
                  </a:lnTo>
                  <a:lnTo>
                    <a:pt x="438" y="78"/>
                  </a:lnTo>
                  <a:lnTo>
                    <a:pt x="442" y="74"/>
                  </a:lnTo>
                  <a:lnTo>
                    <a:pt x="446" y="74"/>
                  </a:lnTo>
                  <a:lnTo>
                    <a:pt x="450" y="74"/>
                  </a:lnTo>
                  <a:lnTo>
                    <a:pt x="450" y="70"/>
                  </a:lnTo>
                  <a:lnTo>
                    <a:pt x="454" y="70"/>
                  </a:lnTo>
                  <a:lnTo>
                    <a:pt x="454" y="66"/>
                  </a:lnTo>
                  <a:lnTo>
                    <a:pt x="454" y="62"/>
                  </a:lnTo>
                  <a:lnTo>
                    <a:pt x="464" y="52"/>
                  </a:lnTo>
                  <a:lnTo>
                    <a:pt x="468" y="56"/>
                  </a:lnTo>
                  <a:lnTo>
                    <a:pt x="482" y="62"/>
                  </a:lnTo>
                  <a:lnTo>
                    <a:pt x="486" y="60"/>
                  </a:lnTo>
                  <a:lnTo>
                    <a:pt x="498" y="56"/>
                  </a:lnTo>
                  <a:lnTo>
                    <a:pt x="498" y="52"/>
                  </a:lnTo>
                  <a:lnTo>
                    <a:pt x="500" y="48"/>
                  </a:lnTo>
                  <a:lnTo>
                    <a:pt x="508" y="48"/>
                  </a:lnTo>
                  <a:lnTo>
                    <a:pt x="512" y="44"/>
                  </a:lnTo>
                  <a:lnTo>
                    <a:pt x="508" y="42"/>
                  </a:lnTo>
                  <a:lnTo>
                    <a:pt x="512" y="38"/>
                  </a:lnTo>
                  <a:lnTo>
                    <a:pt x="512" y="34"/>
                  </a:lnTo>
                  <a:lnTo>
                    <a:pt x="504" y="30"/>
                  </a:lnTo>
                  <a:lnTo>
                    <a:pt x="500" y="30"/>
                  </a:lnTo>
                  <a:lnTo>
                    <a:pt x="498" y="30"/>
                  </a:lnTo>
                  <a:lnTo>
                    <a:pt x="490" y="12"/>
                  </a:lnTo>
                  <a:lnTo>
                    <a:pt x="490" y="8"/>
                  </a:lnTo>
                  <a:lnTo>
                    <a:pt x="494" y="4"/>
                  </a:lnTo>
                  <a:lnTo>
                    <a:pt x="494" y="0"/>
                  </a:lnTo>
                  <a:lnTo>
                    <a:pt x="490" y="0"/>
                  </a:lnTo>
                  <a:lnTo>
                    <a:pt x="486" y="0"/>
                  </a:lnTo>
                  <a:lnTo>
                    <a:pt x="478" y="4"/>
                  </a:lnTo>
                  <a:lnTo>
                    <a:pt x="468" y="0"/>
                  </a:lnTo>
                  <a:lnTo>
                    <a:pt x="464" y="0"/>
                  </a:lnTo>
                  <a:lnTo>
                    <a:pt x="464" y="4"/>
                  </a:lnTo>
                  <a:lnTo>
                    <a:pt x="464" y="8"/>
                  </a:lnTo>
                  <a:lnTo>
                    <a:pt x="464" y="12"/>
                  </a:lnTo>
                  <a:lnTo>
                    <a:pt x="464" y="16"/>
                  </a:lnTo>
                  <a:lnTo>
                    <a:pt x="460" y="16"/>
                  </a:lnTo>
                  <a:lnTo>
                    <a:pt x="460" y="20"/>
                  </a:lnTo>
                  <a:lnTo>
                    <a:pt x="456" y="20"/>
                  </a:lnTo>
                  <a:lnTo>
                    <a:pt x="456" y="16"/>
                  </a:lnTo>
                  <a:lnTo>
                    <a:pt x="454" y="12"/>
                  </a:lnTo>
                  <a:lnTo>
                    <a:pt x="450" y="8"/>
                  </a:lnTo>
                  <a:lnTo>
                    <a:pt x="446" y="8"/>
                  </a:lnTo>
                  <a:lnTo>
                    <a:pt x="446" y="12"/>
                  </a:lnTo>
                  <a:lnTo>
                    <a:pt x="446" y="16"/>
                  </a:lnTo>
                  <a:lnTo>
                    <a:pt x="446" y="20"/>
                  </a:lnTo>
                  <a:lnTo>
                    <a:pt x="446" y="22"/>
                  </a:lnTo>
                  <a:lnTo>
                    <a:pt x="442" y="26"/>
                  </a:lnTo>
                  <a:lnTo>
                    <a:pt x="438" y="26"/>
                  </a:lnTo>
                  <a:lnTo>
                    <a:pt x="436" y="26"/>
                  </a:lnTo>
                  <a:lnTo>
                    <a:pt x="436" y="30"/>
                  </a:lnTo>
                  <a:lnTo>
                    <a:pt x="432" y="30"/>
                  </a:lnTo>
                  <a:lnTo>
                    <a:pt x="428" y="34"/>
                  </a:lnTo>
                  <a:lnTo>
                    <a:pt x="428" y="38"/>
                  </a:lnTo>
                  <a:lnTo>
                    <a:pt x="424" y="42"/>
                  </a:lnTo>
                  <a:lnTo>
                    <a:pt x="420" y="44"/>
                  </a:lnTo>
                  <a:lnTo>
                    <a:pt x="416" y="42"/>
                  </a:lnTo>
                  <a:lnTo>
                    <a:pt x="410" y="42"/>
                  </a:lnTo>
                  <a:lnTo>
                    <a:pt x="402" y="44"/>
                  </a:lnTo>
                  <a:lnTo>
                    <a:pt x="398" y="48"/>
                  </a:lnTo>
                  <a:lnTo>
                    <a:pt x="394" y="44"/>
                  </a:lnTo>
                  <a:lnTo>
                    <a:pt x="394" y="42"/>
                  </a:lnTo>
                  <a:lnTo>
                    <a:pt x="388" y="42"/>
                  </a:lnTo>
                  <a:lnTo>
                    <a:pt x="388" y="48"/>
                  </a:lnTo>
                  <a:lnTo>
                    <a:pt x="380" y="52"/>
                  </a:lnTo>
                  <a:lnTo>
                    <a:pt x="374" y="48"/>
                  </a:lnTo>
                  <a:lnTo>
                    <a:pt x="370" y="44"/>
                  </a:lnTo>
                  <a:lnTo>
                    <a:pt x="358" y="48"/>
                  </a:lnTo>
                  <a:lnTo>
                    <a:pt x="362" y="52"/>
                  </a:lnTo>
                  <a:lnTo>
                    <a:pt x="366" y="56"/>
                  </a:lnTo>
                  <a:lnTo>
                    <a:pt x="362" y="56"/>
                  </a:lnTo>
                  <a:lnTo>
                    <a:pt x="358" y="56"/>
                  </a:lnTo>
                  <a:lnTo>
                    <a:pt x="354" y="56"/>
                  </a:lnTo>
                  <a:lnTo>
                    <a:pt x="352" y="56"/>
                  </a:lnTo>
                  <a:lnTo>
                    <a:pt x="348" y="56"/>
                  </a:lnTo>
                  <a:lnTo>
                    <a:pt x="344" y="62"/>
                  </a:lnTo>
                  <a:lnTo>
                    <a:pt x="340" y="66"/>
                  </a:lnTo>
                  <a:lnTo>
                    <a:pt x="340" y="70"/>
                  </a:lnTo>
                  <a:lnTo>
                    <a:pt x="340" y="74"/>
                  </a:lnTo>
                  <a:lnTo>
                    <a:pt x="344" y="78"/>
                  </a:lnTo>
                  <a:lnTo>
                    <a:pt x="348" y="78"/>
                  </a:lnTo>
                  <a:lnTo>
                    <a:pt x="348" y="82"/>
                  </a:lnTo>
                  <a:lnTo>
                    <a:pt x="348" y="84"/>
                  </a:lnTo>
                  <a:lnTo>
                    <a:pt x="348" y="88"/>
                  </a:lnTo>
                  <a:lnTo>
                    <a:pt x="348" y="92"/>
                  </a:lnTo>
                  <a:lnTo>
                    <a:pt x="352" y="92"/>
                  </a:lnTo>
                  <a:lnTo>
                    <a:pt x="348" y="100"/>
                  </a:lnTo>
                  <a:lnTo>
                    <a:pt x="344" y="96"/>
                  </a:lnTo>
                  <a:lnTo>
                    <a:pt x="340" y="100"/>
                  </a:lnTo>
                  <a:lnTo>
                    <a:pt x="332" y="106"/>
                  </a:lnTo>
                  <a:lnTo>
                    <a:pt x="336" y="110"/>
                  </a:lnTo>
                  <a:lnTo>
                    <a:pt x="332" y="114"/>
                  </a:lnTo>
                  <a:lnTo>
                    <a:pt x="330" y="118"/>
                  </a:lnTo>
                  <a:lnTo>
                    <a:pt x="326" y="118"/>
                  </a:lnTo>
                  <a:lnTo>
                    <a:pt x="318" y="122"/>
                  </a:lnTo>
                  <a:lnTo>
                    <a:pt x="314" y="128"/>
                  </a:lnTo>
                  <a:lnTo>
                    <a:pt x="310" y="126"/>
                  </a:lnTo>
                  <a:lnTo>
                    <a:pt x="308" y="128"/>
                  </a:lnTo>
                  <a:lnTo>
                    <a:pt x="304" y="126"/>
                  </a:lnTo>
                  <a:lnTo>
                    <a:pt x="300" y="128"/>
                  </a:lnTo>
                  <a:lnTo>
                    <a:pt x="296" y="126"/>
                  </a:lnTo>
                  <a:lnTo>
                    <a:pt x="292" y="122"/>
                  </a:lnTo>
                  <a:lnTo>
                    <a:pt x="286" y="126"/>
                  </a:lnTo>
                  <a:lnTo>
                    <a:pt x="290" y="126"/>
                  </a:lnTo>
                  <a:lnTo>
                    <a:pt x="286" y="128"/>
                  </a:lnTo>
                  <a:lnTo>
                    <a:pt x="286" y="132"/>
                  </a:lnTo>
                  <a:lnTo>
                    <a:pt x="282" y="136"/>
                  </a:lnTo>
                  <a:lnTo>
                    <a:pt x="286" y="144"/>
                  </a:lnTo>
                  <a:lnTo>
                    <a:pt x="282" y="144"/>
                  </a:lnTo>
                  <a:lnTo>
                    <a:pt x="278" y="146"/>
                  </a:lnTo>
                  <a:lnTo>
                    <a:pt x="274" y="150"/>
                  </a:lnTo>
                  <a:lnTo>
                    <a:pt x="268" y="162"/>
                  </a:lnTo>
                  <a:lnTo>
                    <a:pt x="264" y="154"/>
                  </a:lnTo>
                  <a:lnTo>
                    <a:pt x="260" y="150"/>
                  </a:lnTo>
                  <a:lnTo>
                    <a:pt x="256" y="146"/>
                  </a:lnTo>
                  <a:lnTo>
                    <a:pt x="252" y="146"/>
                  </a:lnTo>
                  <a:lnTo>
                    <a:pt x="248" y="144"/>
                  </a:lnTo>
                  <a:lnTo>
                    <a:pt x="248" y="140"/>
                  </a:lnTo>
                  <a:lnTo>
                    <a:pt x="246" y="144"/>
                  </a:lnTo>
                  <a:lnTo>
                    <a:pt x="242" y="146"/>
                  </a:lnTo>
                  <a:lnTo>
                    <a:pt x="242" y="140"/>
                  </a:lnTo>
                  <a:lnTo>
                    <a:pt x="234" y="144"/>
                  </a:lnTo>
                  <a:lnTo>
                    <a:pt x="234" y="146"/>
                  </a:lnTo>
                  <a:lnTo>
                    <a:pt x="228" y="146"/>
                  </a:lnTo>
                  <a:lnTo>
                    <a:pt x="224" y="146"/>
                  </a:lnTo>
                  <a:lnTo>
                    <a:pt x="224" y="150"/>
                  </a:lnTo>
                  <a:lnTo>
                    <a:pt x="224" y="154"/>
                  </a:lnTo>
                  <a:lnTo>
                    <a:pt x="220" y="158"/>
                  </a:lnTo>
                  <a:lnTo>
                    <a:pt x="220" y="162"/>
                  </a:lnTo>
                  <a:lnTo>
                    <a:pt x="206" y="172"/>
                  </a:lnTo>
                  <a:lnTo>
                    <a:pt x="202" y="172"/>
                  </a:lnTo>
                  <a:lnTo>
                    <a:pt x="202" y="176"/>
                  </a:lnTo>
                  <a:lnTo>
                    <a:pt x="198" y="180"/>
                  </a:lnTo>
                  <a:lnTo>
                    <a:pt x="198" y="188"/>
                  </a:lnTo>
                  <a:lnTo>
                    <a:pt x="198" y="190"/>
                  </a:lnTo>
                  <a:lnTo>
                    <a:pt x="202" y="194"/>
                  </a:lnTo>
                  <a:lnTo>
                    <a:pt x="206" y="194"/>
                  </a:lnTo>
                  <a:lnTo>
                    <a:pt x="198" y="202"/>
                  </a:lnTo>
                  <a:lnTo>
                    <a:pt x="198" y="206"/>
                  </a:lnTo>
                  <a:lnTo>
                    <a:pt x="190" y="206"/>
                  </a:lnTo>
                  <a:lnTo>
                    <a:pt x="190" y="208"/>
                  </a:lnTo>
                  <a:lnTo>
                    <a:pt x="186" y="212"/>
                  </a:lnTo>
                  <a:lnTo>
                    <a:pt x="194" y="216"/>
                  </a:lnTo>
                  <a:lnTo>
                    <a:pt x="198" y="216"/>
                  </a:lnTo>
                  <a:lnTo>
                    <a:pt x="198" y="220"/>
                  </a:lnTo>
                  <a:lnTo>
                    <a:pt x="198" y="224"/>
                  </a:lnTo>
                  <a:lnTo>
                    <a:pt x="202" y="228"/>
                  </a:lnTo>
                  <a:lnTo>
                    <a:pt x="202" y="230"/>
                  </a:lnTo>
                  <a:lnTo>
                    <a:pt x="202" y="238"/>
                  </a:lnTo>
                  <a:lnTo>
                    <a:pt x="202" y="242"/>
                  </a:lnTo>
                  <a:lnTo>
                    <a:pt x="194" y="252"/>
                  </a:lnTo>
                  <a:lnTo>
                    <a:pt x="194" y="256"/>
                  </a:lnTo>
                  <a:lnTo>
                    <a:pt x="186" y="264"/>
                  </a:lnTo>
                  <a:lnTo>
                    <a:pt x="176" y="270"/>
                  </a:lnTo>
                  <a:lnTo>
                    <a:pt x="168" y="278"/>
                  </a:lnTo>
                  <a:lnTo>
                    <a:pt x="168" y="274"/>
                  </a:lnTo>
                  <a:lnTo>
                    <a:pt x="162" y="268"/>
                  </a:lnTo>
                  <a:lnTo>
                    <a:pt x="166" y="268"/>
                  </a:lnTo>
                  <a:lnTo>
                    <a:pt x="162" y="260"/>
                  </a:lnTo>
                  <a:lnTo>
                    <a:pt x="158" y="256"/>
                  </a:lnTo>
                  <a:lnTo>
                    <a:pt x="154" y="256"/>
                  </a:lnTo>
                  <a:lnTo>
                    <a:pt x="150" y="256"/>
                  </a:lnTo>
                  <a:lnTo>
                    <a:pt x="146" y="260"/>
                  </a:lnTo>
                  <a:lnTo>
                    <a:pt x="146" y="256"/>
                  </a:lnTo>
                  <a:lnTo>
                    <a:pt x="150" y="252"/>
                  </a:lnTo>
                  <a:lnTo>
                    <a:pt x="162" y="242"/>
                  </a:lnTo>
                  <a:lnTo>
                    <a:pt x="162" y="238"/>
                  </a:lnTo>
                  <a:lnTo>
                    <a:pt x="158" y="234"/>
                  </a:lnTo>
                  <a:lnTo>
                    <a:pt x="166" y="228"/>
                  </a:lnTo>
                  <a:lnTo>
                    <a:pt x="166" y="224"/>
                  </a:lnTo>
                  <a:lnTo>
                    <a:pt x="162" y="224"/>
                  </a:lnTo>
                  <a:lnTo>
                    <a:pt x="158" y="224"/>
                  </a:lnTo>
                  <a:lnTo>
                    <a:pt x="154" y="224"/>
                  </a:lnTo>
                  <a:lnTo>
                    <a:pt x="150" y="224"/>
                  </a:lnTo>
                  <a:lnTo>
                    <a:pt x="140" y="238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4" y="242"/>
                  </a:lnTo>
                  <a:lnTo>
                    <a:pt x="118" y="238"/>
                  </a:lnTo>
                  <a:lnTo>
                    <a:pt x="124" y="234"/>
                  </a:lnTo>
                  <a:lnTo>
                    <a:pt x="124" y="230"/>
                  </a:lnTo>
                  <a:lnTo>
                    <a:pt x="128" y="228"/>
                  </a:lnTo>
                  <a:lnTo>
                    <a:pt x="132" y="228"/>
                  </a:lnTo>
                  <a:lnTo>
                    <a:pt x="132" y="220"/>
                  </a:lnTo>
                  <a:lnTo>
                    <a:pt x="128" y="220"/>
                  </a:lnTo>
                  <a:lnTo>
                    <a:pt x="128" y="216"/>
                  </a:lnTo>
                  <a:lnTo>
                    <a:pt x="124" y="208"/>
                  </a:lnTo>
                  <a:lnTo>
                    <a:pt x="146" y="194"/>
                  </a:lnTo>
                  <a:lnTo>
                    <a:pt x="154" y="180"/>
                  </a:lnTo>
                  <a:lnTo>
                    <a:pt x="150" y="166"/>
                  </a:lnTo>
                  <a:lnTo>
                    <a:pt x="132" y="162"/>
                  </a:lnTo>
                  <a:lnTo>
                    <a:pt x="124" y="168"/>
                  </a:lnTo>
                  <a:lnTo>
                    <a:pt x="114" y="180"/>
                  </a:lnTo>
                  <a:lnTo>
                    <a:pt x="100" y="190"/>
                  </a:lnTo>
                  <a:lnTo>
                    <a:pt x="84" y="198"/>
                  </a:lnTo>
                  <a:lnTo>
                    <a:pt x="74" y="202"/>
                  </a:lnTo>
                  <a:lnTo>
                    <a:pt x="74" y="212"/>
                  </a:lnTo>
                  <a:lnTo>
                    <a:pt x="74" y="216"/>
                  </a:lnTo>
                  <a:lnTo>
                    <a:pt x="70" y="216"/>
                  </a:lnTo>
                  <a:lnTo>
                    <a:pt x="70" y="220"/>
                  </a:lnTo>
                  <a:lnTo>
                    <a:pt x="74" y="220"/>
                  </a:lnTo>
                  <a:lnTo>
                    <a:pt x="74" y="224"/>
                  </a:lnTo>
                  <a:lnTo>
                    <a:pt x="70" y="228"/>
                  </a:lnTo>
                  <a:lnTo>
                    <a:pt x="66" y="228"/>
                  </a:lnTo>
                  <a:lnTo>
                    <a:pt x="66" y="230"/>
                  </a:lnTo>
                  <a:lnTo>
                    <a:pt x="66" y="234"/>
                  </a:lnTo>
                  <a:lnTo>
                    <a:pt x="60" y="234"/>
                  </a:lnTo>
                  <a:lnTo>
                    <a:pt x="56" y="234"/>
                  </a:lnTo>
                  <a:lnTo>
                    <a:pt x="52" y="234"/>
                  </a:lnTo>
                  <a:lnTo>
                    <a:pt x="44" y="234"/>
                  </a:lnTo>
                  <a:lnTo>
                    <a:pt x="44" y="238"/>
                  </a:lnTo>
                  <a:lnTo>
                    <a:pt x="42" y="238"/>
                  </a:lnTo>
                  <a:lnTo>
                    <a:pt x="38" y="242"/>
                  </a:lnTo>
                  <a:lnTo>
                    <a:pt x="34" y="246"/>
                  </a:lnTo>
                  <a:lnTo>
                    <a:pt x="34" y="250"/>
                  </a:lnTo>
                  <a:lnTo>
                    <a:pt x="30" y="250"/>
                  </a:lnTo>
                  <a:lnTo>
                    <a:pt x="26" y="250"/>
                  </a:lnTo>
                  <a:lnTo>
                    <a:pt x="26" y="252"/>
                  </a:lnTo>
                  <a:lnTo>
                    <a:pt x="22" y="252"/>
                  </a:lnTo>
                  <a:lnTo>
                    <a:pt x="20" y="252"/>
                  </a:lnTo>
                  <a:lnTo>
                    <a:pt x="16" y="250"/>
                  </a:lnTo>
                  <a:lnTo>
                    <a:pt x="12" y="250"/>
                  </a:lnTo>
                  <a:lnTo>
                    <a:pt x="12" y="256"/>
                  </a:lnTo>
                  <a:lnTo>
                    <a:pt x="12" y="260"/>
                  </a:lnTo>
                  <a:lnTo>
                    <a:pt x="4" y="268"/>
                  </a:lnTo>
                  <a:lnTo>
                    <a:pt x="0" y="274"/>
                  </a:lnTo>
                  <a:lnTo>
                    <a:pt x="4" y="274"/>
                  </a:lnTo>
                  <a:lnTo>
                    <a:pt x="8" y="274"/>
                  </a:lnTo>
                  <a:lnTo>
                    <a:pt x="12" y="278"/>
                  </a:lnTo>
                  <a:lnTo>
                    <a:pt x="16" y="286"/>
                  </a:lnTo>
                  <a:lnTo>
                    <a:pt x="20" y="286"/>
                  </a:lnTo>
                  <a:lnTo>
                    <a:pt x="20" y="290"/>
                  </a:lnTo>
                  <a:lnTo>
                    <a:pt x="22" y="296"/>
                  </a:lnTo>
                  <a:lnTo>
                    <a:pt x="26" y="304"/>
                  </a:lnTo>
                  <a:lnTo>
                    <a:pt x="22" y="304"/>
                  </a:lnTo>
                  <a:lnTo>
                    <a:pt x="20" y="308"/>
                  </a:lnTo>
                  <a:lnTo>
                    <a:pt x="16" y="312"/>
                  </a:lnTo>
                  <a:lnTo>
                    <a:pt x="16" y="314"/>
                  </a:lnTo>
                  <a:lnTo>
                    <a:pt x="22" y="314"/>
                  </a:lnTo>
                  <a:lnTo>
                    <a:pt x="30" y="318"/>
                  </a:lnTo>
                  <a:lnTo>
                    <a:pt x="38" y="322"/>
                  </a:lnTo>
                  <a:lnTo>
                    <a:pt x="62" y="322"/>
                  </a:lnTo>
                  <a:lnTo>
                    <a:pt x="74" y="322"/>
                  </a:lnTo>
                  <a:lnTo>
                    <a:pt x="100" y="318"/>
                  </a:lnTo>
                  <a:lnTo>
                    <a:pt x="104" y="318"/>
                  </a:lnTo>
                  <a:lnTo>
                    <a:pt x="122" y="314"/>
                  </a:lnTo>
                  <a:lnTo>
                    <a:pt x="128" y="312"/>
                  </a:lnTo>
                  <a:lnTo>
                    <a:pt x="132" y="314"/>
                  </a:lnTo>
                  <a:lnTo>
                    <a:pt x="132" y="318"/>
                  </a:lnTo>
                  <a:lnTo>
                    <a:pt x="132" y="326"/>
                  </a:lnTo>
                  <a:lnTo>
                    <a:pt x="128" y="322"/>
                  </a:lnTo>
                  <a:lnTo>
                    <a:pt x="106" y="336"/>
                  </a:lnTo>
                  <a:lnTo>
                    <a:pt x="104" y="340"/>
                  </a:lnTo>
                  <a:lnTo>
                    <a:pt x="106" y="344"/>
                  </a:lnTo>
                  <a:lnTo>
                    <a:pt x="104" y="348"/>
                  </a:lnTo>
                  <a:lnTo>
                    <a:pt x="100" y="352"/>
                  </a:lnTo>
                  <a:lnTo>
                    <a:pt x="96" y="352"/>
                  </a:lnTo>
                  <a:lnTo>
                    <a:pt x="96" y="354"/>
                  </a:lnTo>
                  <a:lnTo>
                    <a:pt x="96" y="374"/>
                  </a:lnTo>
                  <a:lnTo>
                    <a:pt x="88" y="376"/>
                  </a:lnTo>
                  <a:lnTo>
                    <a:pt x="82" y="380"/>
                  </a:lnTo>
                  <a:lnTo>
                    <a:pt x="66" y="388"/>
                  </a:lnTo>
                  <a:lnTo>
                    <a:pt x="52" y="392"/>
                  </a:lnTo>
                  <a:lnTo>
                    <a:pt x="48" y="392"/>
                  </a:lnTo>
                  <a:lnTo>
                    <a:pt x="44" y="402"/>
                  </a:lnTo>
                  <a:lnTo>
                    <a:pt x="52" y="416"/>
                  </a:lnTo>
                  <a:lnTo>
                    <a:pt x="60" y="420"/>
                  </a:lnTo>
                  <a:lnTo>
                    <a:pt x="60" y="424"/>
                  </a:lnTo>
                  <a:lnTo>
                    <a:pt x="60" y="428"/>
                  </a:lnTo>
                  <a:lnTo>
                    <a:pt x="62" y="428"/>
                  </a:lnTo>
                  <a:lnTo>
                    <a:pt x="66" y="428"/>
                  </a:lnTo>
                  <a:lnTo>
                    <a:pt x="70" y="42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9" name="Freeform 8364"/>
            <p:cNvSpPr>
              <a:spLocks/>
            </p:cNvSpPr>
            <p:nvPr/>
          </p:nvSpPr>
          <p:spPr bwMode="auto">
            <a:xfrm>
              <a:off x="2578100" y="2268538"/>
              <a:ext cx="809625" cy="596900"/>
            </a:xfrm>
            <a:custGeom>
              <a:avLst/>
              <a:gdLst>
                <a:gd name="T0" fmla="*/ 120650 w 510"/>
                <a:gd name="T1" fmla="*/ 517525 h 376"/>
                <a:gd name="T2" fmla="*/ 127000 w 510"/>
                <a:gd name="T3" fmla="*/ 492125 h 376"/>
                <a:gd name="T4" fmla="*/ 219075 w 510"/>
                <a:gd name="T5" fmla="*/ 412750 h 376"/>
                <a:gd name="T6" fmla="*/ 212725 w 510"/>
                <a:gd name="T7" fmla="*/ 504825 h 376"/>
                <a:gd name="T8" fmla="*/ 196850 w 510"/>
                <a:gd name="T9" fmla="*/ 533400 h 376"/>
                <a:gd name="T10" fmla="*/ 254000 w 510"/>
                <a:gd name="T11" fmla="*/ 511175 h 376"/>
                <a:gd name="T12" fmla="*/ 266700 w 510"/>
                <a:gd name="T13" fmla="*/ 533400 h 376"/>
                <a:gd name="T14" fmla="*/ 241300 w 510"/>
                <a:gd name="T15" fmla="*/ 561975 h 376"/>
                <a:gd name="T16" fmla="*/ 273050 w 510"/>
                <a:gd name="T17" fmla="*/ 581025 h 376"/>
                <a:gd name="T18" fmla="*/ 317500 w 510"/>
                <a:gd name="T19" fmla="*/ 561975 h 376"/>
                <a:gd name="T20" fmla="*/ 323850 w 510"/>
                <a:gd name="T21" fmla="*/ 511175 h 376"/>
                <a:gd name="T22" fmla="*/ 311150 w 510"/>
                <a:gd name="T23" fmla="*/ 482600 h 376"/>
                <a:gd name="T24" fmla="*/ 323850 w 510"/>
                <a:gd name="T25" fmla="*/ 454025 h 376"/>
                <a:gd name="T26" fmla="*/ 358775 w 510"/>
                <a:gd name="T27" fmla="*/ 406400 h 376"/>
                <a:gd name="T28" fmla="*/ 381000 w 510"/>
                <a:gd name="T29" fmla="*/ 384175 h 376"/>
                <a:gd name="T30" fmla="*/ 409575 w 510"/>
                <a:gd name="T31" fmla="*/ 387350 h 376"/>
                <a:gd name="T32" fmla="*/ 450850 w 510"/>
                <a:gd name="T33" fmla="*/ 387350 h 376"/>
                <a:gd name="T34" fmla="*/ 469900 w 510"/>
                <a:gd name="T35" fmla="*/ 355600 h 376"/>
                <a:gd name="T36" fmla="*/ 498475 w 510"/>
                <a:gd name="T37" fmla="*/ 358775 h 376"/>
                <a:gd name="T38" fmla="*/ 536575 w 510"/>
                <a:gd name="T39" fmla="*/ 336550 h 376"/>
                <a:gd name="T40" fmla="*/ 568325 w 510"/>
                <a:gd name="T41" fmla="*/ 301625 h 376"/>
                <a:gd name="T42" fmla="*/ 555625 w 510"/>
                <a:gd name="T43" fmla="*/ 279400 h 376"/>
                <a:gd name="T44" fmla="*/ 568325 w 510"/>
                <a:gd name="T45" fmla="*/ 244475 h 376"/>
                <a:gd name="T46" fmla="*/ 577850 w 510"/>
                <a:gd name="T47" fmla="*/ 231775 h 376"/>
                <a:gd name="T48" fmla="*/ 635000 w 510"/>
                <a:gd name="T49" fmla="*/ 222250 h 376"/>
                <a:gd name="T50" fmla="*/ 676275 w 510"/>
                <a:gd name="T51" fmla="*/ 225425 h 376"/>
                <a:gd name="T52" fmla="*/ 701675 w 510"/>
                <a:gd name="T53" fmla="*/ 196850 h 376"/>
                <a:gd name="T54" fmla="*/ 717550 w 510"/>
                <a:gd name="T55" fmla="*/ 174625 h 376"/>
                <a:gd name="T56" fmla="*/ 739775 w 510"/>
                <a:gd name="T57" fmla="*/ 187325 h 376"/>
                <a:gd name="T58" fmla="*/ 746125 w 510"/>
                <a:gd name="T59" fmla="*/ 155575 h 376"/>
                <a:gd name="T60" fmla="*/ 800100 w 510"/>
                <a:gd name="T61" fmla="*/ 155575 h 376"/>
                <a:gd name="T62" fmla="*/ 809625 w 510"/>
                <a:gd name="T63" fmla="*/ 127000 h 376"/>
                <a:gd name="T64" fmla="*/ 793750 w 510"/>
                <a:gd name="T65" fmla="*/ 98425 h 376"/>
                <a:gd name="T66" fmla="*/ 758825 w 510"/>
                <a:gd name="T67" fmla="*/ 53975 h 376"/>
                <a:gd name="T68" fmla="*/ 768350 w 510"/>
                <a:gd name="T69" fmla="*/ 12700 h 376"/>
                <a:gd name="T70" fmla="*/ 730250 w 510"/>
                <a:gd name="T71" fmla="*/ 19050 h 376"/>
                <a:gd name="T72" fmla="*/ 688975 w 510"/>
                <a:gd name="T73" fmla="*/ 28575 h 376"/>
                <a:gd name="T74" fmla="*/ 625475 w 510"/>
                <a:gd name="T75" fmla="*/ 57150 h 376"/>
                <a:gd name="T76" fmla="*/ 568325 w 510"/>
                <a:gd name="T77" fmla="*/ 82550 h 376"/>
                <a:gd name="T78" fmla="*/ 536575 w 510"/>
                <a:gd name="T79" fmla="*/ 88900 h 376"/>
                <a:gd name="T80" fmla="*/ 514350 w 510"/>
                <a:gd name="T81" fmla="*/ 104775 h 376"/>
                <a:gd name="T82" fmla="*/ 463550 w 510"/>
                <a:gd name="T83" fmla="*/ 127000 h 376"/>
                <a:gd name="T84" fmla="*/ 415925 w 510"/>
                <a:gd name="T85" fmla="*/ 155575 h 376"/>
                <a:gd name="T86" fmla="*/ 422275 w 510"/>
                <a:gd name="T87" fmla="*/ 187325 h 376"/>
                <a:gd name="T88" fmla="*/ 381000 w 510"/>
                <a:gd name="T89" fmla="*/ 190500 h 376"/>
                <a:gd name="T90" fmla="*/ 323850 w 510"/>
                <a:gd name="T91" fmla="*/ 187325 h 376"/>
                <a:gd name="T92" fmla="*/ 282575 w 510"/>
                <a:gd name="T93" fmla="*/ 190500 h 376"/>
                <a:gd name="T94" fmla="*/ 196850 w 510"/>
                <a:gd name="T95" fmla="*/ 225425 h 376"/>
                <a:gd name="T96" fmla="*/ 69850 w 510"/>
                <a:gd name="T97" fmla="*/ 279400 h 376"/>
                <a:gd name="T98" fmla="*/ 15875 w 510"/>
                <a:gd name="T99" fmla="*/ 323850 h 376"/>
                <a:gd name="T100" fmla="*/ 9525 w 510"/>
                <a:gd name="T101" fmla="*/ 365125 h 376"/>
                <a:gd name="T102" fmla="*/ 15875 w 510"/>
                <a:gd name="T103" fmla="*/ 422275 h 376"/>
                <a:gd name="T104" fmla="*/ 44450 w 510"/>
                <a:gd name="T105" fmla="*/ 447675 h 376"/>
                <a:gd name="T106" fmla="*/ 50800 w 510"/>
                <a:gd name="T107" fmla="*/ 469900 h 3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10"/>
                <a:gd name="T163" fmla="*/ 0 h 376"/>
                <a:gd name="T164" fmla="*/ 510 w 510"/>
                <a:gd name="T165" fmla="*/ 376 h 37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10" h="376">
                  <a:moveTo>
                    <a:pt x="62" y="332"/>
                  </a:moveTo>
                  <a:lnTo>
                    <a:pt x="66" y="332"/>
                  </a:lnTo>
                  <a:lnTo>
                    <a:pt x="72" y="332"/>
                  </a:lnTo>
                  <a:lnTo>
                    <a:pt x="72" y="328"/>
                  </a:lnTo>
                  <a:lnTo>
                    <a:pt x="72" y="326"/>
                  </a:lnTo>
                  <a:lnTo>
                    <a:pt x="76" y="326"/>
                  </a:lnTo>
                  <a:lnTo>
                    <a:pt x="80" y="322"/>
                  </a:lnTo>
                  <a:lnTo>
                    <a:pt x="80" y="318"/>
                  </a:lnTo>
                  <a:lnTo>
                    <a:pt x="76" y="318"/>
                  </a:lnTo>
                  <a:lnTo>
                    <a:pt x="76" y="314"/>
                  </a:lnTo>
                  <a:lnTo>
                    <a:pt x="80" y="314"/>
                  </a:lnTo>
                  <a:lnTo>
                    <a:pt x="80" y="310"/>
                  </a:lnTo>
                  <a:lnTo>
                    <a:pt x="80" y="300"/>
                  </a:lnTo>
                  <a:lnTo>
                    <a:pt x="90" y="296"/>
                  </a:lnTo>
                  <a:lnTo>
                    <a:pt x="106" y="288"/>
                  </a:lnTo>
                  <a:lnTo>
                    <a:pt x="120" y="278"/>
                  </a:lnTo>
                  <a:lnTo>
                    <a:pt x="130" y="266"/>
                  </a:lnTo>
                  <a:lnTo>
                    <a:pt x="138" y="260"/>
                  </a:lnTo>
                  <a:lnTo>
                    <a:pt x="156" y="264"/>
                  </a:lnTo>
                  <a:lnTo>
                    <a:pt x="160" y="278"/>
                  </a:lnTo>
                  <a:lnTo>
                    <a:pt x="152" y="292"/>
                  </a:lnTo>
                  <a:lnTo>
                    <a:pt x="130" y="306"/>
                  </a:lnTo>
                  <a:lnTo>
                    <a:pt x="134" y="314"/>
                  </a:lnTo>
                  <a:lnTo>
                    <a:pt x="134" y="318"/>
                  </a:lnTo>
                  <a:lnTo>
                    <a:pt x="138" y="318"/>
                  </a:lnTo>
                  <a:lnTo>
                    <a:pt x="138" y="326"/>
                  </a:lnTo>
                  <a:lnTo>
                    <a:pt x="134" y="326"/>
                  </a:lnTo>
                  <a:lnTo>
                    <a:pt x="130" y="328"/>
                  </a:lnTo>
                  <a:lnTo>
                    <a:pt x="130" y="332"/>
                  </a:lnTo>
                  <a:lnTo>
                    <a:pt x="124" y="336"/>
                  </a:lnTo>
                  <a:lnTo>
                    <a:pt x="130" y="340"/>
                  </a:lnTo>
                  <a:lnTo>
                    <a:pt x="138" y="336"/>
                  </a:lnTo>
                  <a:lnTo>
                    <a:pt x="142" y="336"/>
                  </a:lnTo>
                  <a:lnTo>
                    <a:pt x="146" y="336"/>
                  </a:lnTo>
                  <a:lnTo>
                    <a:pt x="156" y="322"/>
                  </a:lnTo>
                  <a:lnTo>
                    <a:pt x="160" y="322"/>
                  </a:lnTo>
                  <a:lnTo>
                    <a:pt x="164" y="322"/>
                  </a:lnTo>
                  <a:lnTo>
                    <a:pt x="168" y="322"/>
                  </a:lnTo>
                  <a:lnTo>
                    <a:pt x="172" y="322"/>
                  </a:lnTo>
                  <a:lnTo>
                    <a:pt x="172" y="326"/>
                  </a:lnTo>
                  <a:lnTo>
                    <a:pt x="164" y="332"/>
                  </a:lnTo>
                  <a:lnTo>
                    <a:pt x="168" y="336"/>
                  </a:lnTo>
                  <a:lnTo>
                    <a:pt x="168" y="332"/>
                  </a:lnTo>
                  <a:lnTo>
                    <a:pt x="172" y="336"/>
                  </a:lnTo>
                  <a:lnTo>
                    <a:pt x="168" y="336"/>
                  </a:lnTo>
                  <a:lnTo>
                    <a:pt x="168" y="340"/>
                  </a:lnTo>
                  <a:lnTo>
                    <a:pt x="156" y="350"/>
                  </a:lnTo>
                  <a:lnTo>
                    <a:pt x="152" y="354"/>
                  </a:lnTo>
                  <a:lnTo>
                    <a:pt x="152" y="358"/>
                  </a:lnTo>
                  <a:lnTo>
                    <a:pt x="156" y="354"/>
                  </a:lnTo>
                  <a:lnTo>
                    <a:pt x="160" y="354"/>
                  </a:lnTo>
                  <a:lnTo>
                    <a:pt x="164" y="354"/>
                  </a:lnTo>
                  <a:lnTo>
                    <a:pt x="168" y="358"/>
                  </a:lnTo>
                  <a:lnTo>
                    <a:pt x="172" y="366"/>
                  </a:lnTo>
                  <a:lnTo>
                    <a:pt x="168" y="366"/>
                  </a:lnTo>
                  <a:lnTo>
                    <a:pt x="174" y="372"/>
                  </a:lnTo>
                  <a:lnTo>
                    <a:pt x="174" y="376"/>
                  </a:lnTo>
                  <a:lnTo>
                    <a:pt x="182" y="368"/>
                  </a:lnTo>
                  <a:lnTo>
                    <a:pt x="192" y="362"/>
                  </a:lnTo>
                  <a:lnTo>
                    <a:pt x="200" y="354"/>
                  </a:lnTo>
                  <a:lnTo>
                    <a:pt x="200" y="350"/>
                  </a:lnTo>
                  <a:lnTo>
                    <a:pt x="208" y="340"/>
                  </a:lnTo>
                  <a:lnTo>
                    <a:pt x="208" y="336"/>
                  </a:lnTo>
                  <a:lnTo>
                    <a:pt x="208" y="328"/>
                  </a:lnTo>
                  <a:lnTo>
                    <a:pt x="208" y="326"/>
                  </a:lnTo>
                  <a:lnTo>
                    <a:pt x="204" y="322"/>
                  </a:lnTo>
                  <a:lnTo>
                    <a:pt x="204" y="318"/>
                  </a:lnTo>
                  <a:lnTo>
                    <a:pt x="204" y="314"/>
                  </a:lnTo>
                  <a:lnTo>
                    <a:pt x="200" y="314"/>
                  </a:lnTo>
                  <a:lnTo>
                    <a:pt x="192" y="310"/>
                  </a:lnTo>
                  <a:lnTo>
                    <a:pt x="196" y="306"/>
                  </a:lnTo>
                  <a:lnTo>
                    <a:pt x="196" y="304"/>
                  </a:lnTo>
                  <a:lnTo>
                    <a:pt x="204" y="304"/>
                  </a:lnTo>
                  <a:lnTo>
                    <a:pt x="204" y="300"/>
                  </a:lnTo>
                  <a:lnTo>
                    <a:pt x="212" y="292"/>
                  </a:lnTo>
                  <a:lnTo>
                    <a:pt x="208" y="292"/>
                  </a:lnTo>
                  <a:lnTo>
                    <a:pt x="204" y="288"/>
                  </a:lnTo>
                  <a:lnTo>
                    <a:pt x="204" y="286"/>
                  </a:lnTo>
                  <a:lnTo>
                    <a:pt x="204" y="278"/>
                  </a:lnTo>
                  <a:lnTo>
                    <a:pt x="208" y="274"/>
                  </a:lnTo>
                  <a:lnTo>
                    <a:pt x="208" y="270"/>
                  </a:lnTo>
                  <a:lnTo>
                    <a:pt x="212" y="270"/>
                  </a:lnTo>
                  <a:lnTo>
                    <a:pt x="226" y="260"/>
                  </a:lnTo>
                  <a:lnTo>
                    <a:pt x="226" y="256"/>
                  </a:lnTo>
                  <a:lnTo>
                    <a:pt x="230" y="252"/>
                  </a:lnTo>
                  <a:lnTo>
                    <a:pt x="230" y="248"/>
                  </a:lnTo>
                  <a:lnTo>
                    <a:pt x="230" y="244"/>
                  </a:lnTo>
                  <a:lnTo>
                    <a:pt x="234" y="244"/>
                  </a:lnTo>
                  <a:lnTo>
                    <a:pt x="240" y="244"/>
                  </a:lnTo>
                  <a:lnTo>
                    <a:pt x="240" y="242"/>
                  </a:lnTo>
                  <a:lnTo>
                    <a:pt x="248" y="238"/>
                  </a:lnTo>
                  <a:lnTo>
                    <a:pt x="248" y="244"/>
                  </a:lnTo>
                  <a:lnTo>
                    <a:pt x="252" y="242"/>
                  </a:lnTo>
                  <a:lnTo>
                    <a:pt x="254" y="238"/>
                  </a:lnTo>
                  <a:lnTo>
                    <a:pt x="254" y="242"/>
                  </a:lnTo>
                  <a:lnTo>
                    <a:pt x="258" y="244"/>
                  </a:lnTo>
                  <a:lnTo>
                    <a:pt x="262" y="244"/>
                  </a:lnTo>
                  <a:lnTo>
                    <a:pt x="266" y="248"/>
                  </a:lnTo>
                  <a:lnTo>
                    <a:pt x="270" y="252"/>
                  </a:lnTo>
                  <a:lnTo>
                    <a:pt x="274" y="260"/>
                  </a:lnTo>
                  <a:lnTo>
                    <a:pt x="280" y="248"/>
                  </a:lnTo>
                  <a:lnTo>
                    <a:pt x="284" y="244"/>
                  </a:lnTo>
                  <a:lnTo>
                    <a:pt x="288" y="242"/>
                  </a:lnTo>
                  <a:lnTo>
                    <a:pt x="292" y="242"/>
                  </a:lnTo>
                  <a:lnTo>
                    <a:pt x="288" y="234"/>
                  </a:lnTo>
                  <a:lnTo>
                    <a:pt x="292" y="230"/>
                  </a:lnTo>
                  <a:lnTo>
                    <a:pt x="292" y="226"/>
                  </a:lnTo>
                  <a:lnTo>
                    <a:pt x="296" y="224"/>
                  </a:lnTo>
                  <a:lnTo>
                    <a:pt x="292" y="224"/>
                  </a:lnTo>
                  <a:lnTo>
                    <a:pt x="298" y="220"/>
                  </a:lnTo>
                  <a:lnTo>
                    <a:pt x="302" y="224"/>
                  </a:lnTo>
                  <a:lnTo>
                    <a:pt x="306" y="226"/>
                  </a:lnTo>
                  <a:lnTo>
                    <a:pt x="310" y="224"/>
                  </a:lnTo>
                  <a:lnTo>
                    <a:pt x="314" y="226"/>
                  </a:lnTo>
                  <a:lnTo>
                    <a:pt x="316" y="224"/>
                  </a:lnTo>
                  <a:lnTo>
                    <a:pt x="320" y="226"/>
                  </a:lnTo>
                  <a:lnTo>
                    <a:pt x="324" y="220"/>
                  </a:lnTo>
                  <a:lnTo>
                    <a:pt x="332" y="216"/>
                  </a:lnTo>
                  <a:lnTo>
                    <a:pt x="336" y="216"/>
                  </a:lnTo>
                  <a:lnTo>
                    <a:pt x="338" y="212"/>
                  </a:lnTo>
                  <a:lnTo>
                    <a:pt x="342" y="208"/>
                  </a:lnTo>
                  <a:lnTo>
                    <a:pt x="338" y="204"/>
                  </a:lnTo>
                  <a:lnTo>
                    <a:pt x="346" y="198"/>
                  </a:lnTo>
                  <a:lnTo>
                    <a:pt x="350" y="194"/>
                  </a:lnTo>
                  <a:lnTo>
                    <a:pt x="354" y="198"/>
                  </a:lnTo>
                  <a:lnTo>
                    <a:pt x="358" y="190"/>
                  </a:lnTo>
                  <a:lnTo>
                    <a:pt x="354" y="190"/>
                  </a:lnTo>
                  <a:lnTo>
                    <a:pt x="354" y="186"/>
                  </a:lnTo>
                  <a:lnTo>
                    <a:pt x="354" y="182"/>
                  </a:lnTo>
                  <a:lnTo>
                    <a:pt x="354" y="180"/>
                  </a:lnTo>
                  <a:lnTo>
                    <a:pt x="354" y="176"/>
                  </a:lnTo>
                  <a:lnTo>
                    <a:pt x="350" y="176"/>
                  </a:lnTo>
                  <a:lnTo>
                    <a:pt x="346" y="172"/>
                  </a:lnTo>
                  <a:lnTo>
                    <a:pt x="346" y="168"/>
                  </a:lnTo>
                  <a:lnTo>
                    <a:pt x="346" y="164"/>
                  </a:lnTo>
                  <a:lnTo>
                    <a:pt x="350" y="160"/>
                  </a:lnTo>
                  <a:lnTo>
                    <a:pt x="354" y="154"/>
                  </a:lnTo>
                  <a:lnTo>
                    <a:pt x="358" y="154"/>
                  </a:lnTo>
                  <a:lnTo>
                    <a:pt x="360" y="154"/>
                  </a:lnTo>
                  <a:lnTo>
                    <a:pt x="364" y="154"/>
                  </a:lnTo>
                  <a:lnTo>
                    <a:pt x="368" y="154"/>
                  </a:lnTo>
                  <a:lnTo>
                    <a:pt x="372" y="154"/>
                  </a:lnTo>
                  <a:lnTo>
                    <a:pt x="368" y="150"/>
                  </a:lnTo>
                  <a:lnTo>
                    <a:pt x="364" y="146"/>
                  </a:lnTo>
                  <a:lnTo>
                    <a:pt x="376" y="142"/>
                  </a:lnTo>
                  <a:lnTo>
                    <a:pt x="380" y="146"/>
                  </a:lnTo>
                  <a:lnTo>
                    <a:pt x="386" y="150"/>
                  </a:lnTo>
                  <a:lnTo>
                    <a:pt x="394" y="146"/>
                  </a:lnTo>
                  <a:lnTo>
                    <a:pt x="394" y="140"/>
                  </a:lnTo>
                  <a:lnTo>
                    <a:pt x="400" y="140"/>
                  </a:lnTo>
                  <a:lnTo>
                    <a:pt x="400" y="142"/>
                  </a:lnTo>
                  <a:lnTo>
                    <a:pt x="404" y="146"/>
                  </a:lnTo>
                  <a:lnTo>
                    <a:pt x="408" y="142"/>
                  </a:lnTo>
                  <a:lnTo>
                    <a:pt x="416" y="140"/>
                  </a:lnTo>
                  <a:lnTo>
                    <a:pt x="422" y="140"/>
                  </a:lnTo>
                  <a:lnTo>
                    <a:pt x="426" y="142"/>
                  </a:lnTo>
                  <a:lnTo>
                    <a:pt x="430" y="140"/>
                  </a:lnTo>
                  <a:lnTo>
                    <a:pt x="434" y="136"/>
                  </a:lnTo>
                  <a:lnTo>
                    <a:pt x="434" y="132"/>
                  </a:lnTo>
                  <a:lnTo>
                    <a:pt x="438" y="128"/>
                  </a:lnTo>
                  <a:lnTo>
                    <a:pt x="442" y="128"/>
                  </a:lnTo>
                  <a:lnTo>
                    <a:pt x="442" y="124"/>
                  </a:lnTo>
                  <a:lnTo>
                    <a:pt x="444" y="124"/>
                  </a:lnTo>
                  <a:lnTo>
                    <a:pt x="448" y="124"/>
                  </a:lnTo>
                  <a:lnTo>
                    <a:pt x="452" y="120"/>
                  </a:lnTo>
                  <a:lnTo>
                    <a:pt x="452" y="118"/>
                  </a:lnTo>
                  <a:lnTo>
                    <a:pt x="452" y="114"/>
                  </a:lnTo>
                  <a:lnTo>
                    <a:pt x="452" y="110"/>
                  </a:lnTo>
                  <a:lnTo>
                    <a:pt x="452" y="106"/>
                  </a:lnTo>
                  <a:lnTo>
                    <a:pt x="456" y="106"/>
                  </a:lnTo>
                  <a:lnTo>
                    <a:pt x="460" y="110"/>
                  </a:lnTo>
                  <a:lnTo>
                    <a:pt x="462" y="114"/>
                  </a:lnTo>
                  <a:lnTo>
                    <a:pt x="462" y="118"/>
                  </a:lnTo>
                  <a:lnTo>
                    <a:pt x="466" y="118"/>
                  </a:lnTo>
                  <a:lnTo>
                    <a:pt x="466" y="114"/>
                  </a:lnTo>
                  <a:lnTo>
                    <a:pt x="470" y="114"/>
                  </a:lnTo>
                  <a:lnTo>
                    <a:pt x="470" y="110"/>
                  </a:lnTo>
                  <a:lnTo>
                    <a:pt x="470" y="106"/>
                  </a:lnTo>
                  <a:lnTo>
                    <a:pt x="470" y="102"/>
                  </a:lnTo>
                  <a:lnTo>
                    <a:pt x="470" y="98"/>
                  </a:lnTo>
                  <a:lnTo>
                    <a:pt x="474" y="98"/>
                  </a:lnTo>
                  <a:lnTo>
                    <a:pt x="484" y="102"/>
                  </a:lnTo>
                  <a:lnTo>
                    <a:pt x="492" y="98"/>
                  </a:lnTo>
                  <a:lnTo>
                    <a:pt x="496" y="98"/>
                  </a:lnTo>
                  <a:lnTo>
                    <a:pt x="500" y="98"/>
                  </a:lnTo>
                  <a:lnTo>
                    <a:pt x="504" y="98"/>
                  </a:lnTo>
                  <a:lnTo>
                    <a:pt x="506" y="98"/>
                  </a:lnTo>
                  <a:lnTo>
                    <a:pt x="510" y="96"/>
                  </a:lnTo>
                  <a:lnTo>
                    <a:pt x="510" y="92"/>
                  </a:lnTo>
                  <a:lnTo>
                    <a:pt x="510" y="88"/>
                  </a:lnTo>
                  <a:lnTo>
                    <a:pt x="510" y="84"/>
                  </a:lnTo>
                  <a:lnTo>
                    <a:pt x="510" y="80"/>
                  </a:lnTo>
                  <a:lnTo>
                    <a:pt x="506" y="80"/>
                  </a:lnTo>
                  <a:lnTo>
                    <a:pt x="504" y="78"/>
                  </a:lnTo>
                  <a:lnTo>
                    <a:pt x="504" y="74"/>
                  </a:lnTo>
                  <a:lnTo>
                    <a:pt x="504" y="70"/>
                  </a:lnTo>
                  <a:lnTo>
                    <a:pt x="504" y="66"/>
                  </a:lnTo>
                  <a:lnTo>
                    <a:pt x="500" y="62"/>
                  </a:lnTo>
                  <a:lnTo>
                    <a:pt x="496" y="62"/>
                  </a:lnTo>
                  <a:lnTo>
                    <a:pt x="492" y="62"/>
                  </a:lnTo>
                  <a:lnTo>
                    <a:pt x="492" y="58"/>
                  </a:lnTo>
                  <a:lnTo>
                    <a:pt x="488" y="58"/>
                  </a:lnTo>
                  <a:lnTo>
                    <a:pt x="484" y="56"/>
                  </a:lnTo>
                  <a:lnTo>
                    <a:pt x="478" y="34"/>
                  </a:lnTo>
                  <a:lnTo>
                    <a:pt x="474" y="22"/>
                  </a:lnTo>
                  <a:lnTo>
                    <a:pt x="478" y="18"/>
                  </a:lnTo>
                  <a:lnTo>
                    <a:pt x="492" y="16"/>
                  </a:lnTo>
                  <a:lnTo>
                    <a:pt x="488" y="12"/>
                  </a:lnTo>
                  <a:lnTo>
                    <a:pt x="484" y="12"/>
                  </a:lnTo>
                  <a:lnTo>
                    <a:pt x="484" y="8"/>
                  </a:lnTo>
                  <a:lnTo>
                    <a:pt x="482" y="8"/>
                  </a:lnTo>
                  <a:lnTo>
                    <a:pt x="482" y="4"/>
                  </a:lnTo>
                  <a:lnTo>
                    <a:pt x="478" y="4"/>
                  </a:lnTo>
                  <a:lnTo>
                    <a:pt x="478" y="0"/>
                  </a:lnTo>
                  <a:lnTo>
                    <a:pt x="466" y="4"/>
                  </a:lnTo>
                  <a:lnTo>
                    <a:pt x="460" y="12"/>
                  </a:lnTo>
                  <a:lnTo>
                    <a:pt x="448" y="12"/>
                  </a:lnTo>
                  <a:lnTo>
                    <a:pt x="444" y="16"/>
                  </a:lnTo>
                  <a:lnTo>
                    <a:pt x="442" y="16"/>
                  </a:lnTo>
                  <a:lnTo>
                    <a:pt x="442" y="18"/>
                  </a:lnTo>
                  <a:lnTo>
                    <a:pt x="438" y="18"/>
                  </a:lnTo>
                  <a:lnTo>
                    <a:pt x="434" y="18"/>
                  </a:lnTo>
                  <a:lnTo>
                    <a:pt x="430" y="18"/>
                  </a:lnTo>
                  <a:lnTo>
                    <a:pt x="430" y="22"/>
                  </a:lnTo>
                  <a:lnTo>
                    <a:pt x="422" y="26"/>
                  </a:lnTo>
                  <a:lnTo>
                    <a:pt x="420" y="30"/>
                  </a:lnTo>
                  <a:lnTo>
                    <a:pt x="412" y="34"/>
                  </a:lnTo>
                  <a:lnTo>
                    <a:pt x="394" y="36"/>
                  </a:lnTo>
                  <a:lnTo>
                    <a:pt x="394" y="40"/>
                  </a:lnTo>
                  <a:lnTo>
                    <a:pt x="390" y="44"/>
                  </a:lnTo>
                  <a:lnTo>
                    <a:pt x="380" y="48"/>
                  </a:lnTo>
                  <a:lnTo>
                    <a:pt x="376" y="48"/>
                  </a:lnTo>
                  <a:lnTo>
                    <a:pt x="364" y="52"/>
                  </a:lnTo>
                  <a:lnTo>
                    <a:pt x="358" y="52"/>
                  </a:lnTo>
                  <a:lnTo>
                    <a:pt x="358" y="56"/>
                  </a:lnTo>
                  <a:lnTo>
                    <a:pt x="354" y="56"/>
                  </a:lnTo>
                  <a:lnTo>
                    <a:pt x="350" y="52"/>
                  </a:lnTo>
                  <a:lnTo>
                    <a:pt x="346" y="56"/>
                  </a:lnTo>
                  <a:lnTo>
                    <a:pt x="342" y="56"/>
                  </a:lnTo>
                  <a:lnTo>
                    <a:pt x="338" y="56"/>
                  </a:lnTo>
                  <a:lnTo>
                    <a:pt x="336" y="56"/>
                  </a:lnTo>
                  <a:lnTo>
                    <a:pt x="336" y="62"/>
                  </a:lnTo>
                  <a:lnTo>
                    <a:pt x="336" y="66"/>
                  </a:lnTo>
                  <a:lnTo>
                    <a:pt x="332" y="66"/>
                  </a:lnTo>
                  <a:lnTo>
                    <a:pt x="328" y="66"/>
                  </a:lnTo>
                  <a:lnTo>
                    <a:pt x="324" y="66"/>
                  </a:lnTo>
                  <a:lnTo>
                    <a:pt x="320" y="70"/>
                  </a:lnTo>
                  <a:lnTo>
                    <a:pt x="316" y="70"/>
                  </a:lnTo>
                  <a:lnTo>
                    <a:pt x="310" y="70"/>
                  </a:lnTo>
                  <a:lnTo>
                    <a:pt x="298" y="78"/>
                  </a:lnTo>
                  <a:lnTo>
                    <a:pt x="296" y="78"/>
                  </a:lnTo>
                  <a:lnTo>
                    <a:pt x="292" y="80"/>
                  </a:lnTo>
                  <a:lnTo>
                    <a:pt x="292" y="84"/>
                  </a:lnTo>
                  <a:lnTo>
                    <a:pt x="292" y="88"/>
                  </a:lnTo>
                  <a:lnTo>
                    <a:pt x="284" y="88"/>
                  </a:lnTo>
                  <a:lnTo>
                    <a:pt x="280" y="88"/>
                  </a:lnTo>
                  <a:lnTo>
                    <a:pt x="266" y="96"/>
                  </a:lnTo>
                  <a:lnTo>
                    <a:pt x="262" y="98"/>
                  </a:lnTo>
                  <a:lnTo>
                    <a:pt x="262" y="102"/>
                  </a:lnTo>
                  <a:lnTo>
                    <a:pt x="262" y="106"/>
                  </a:lnTo>
                  <a:lnTo>
                    <a:pt x="262" y="110"/>
                  </a:lnTo>
                  <a:lnTo>
                    <a:pt x="262" y="114"/>
                  </a:lnTo>
                  <a:lnTo>
                    <a:pt x="262" y="118"/>
                  </a:lnTo>
                  <a:lnTo>
                    <a:pt x="266" y="118"/>
                  </a:lnTo>
                  <a:lnTo>
                    <a:pt x="266" y="120"/>
                  </a:lnTo>
                  <a:lnTo>
                    <a:pt x="262" y="124"/>
                  </a:lnTo>
                  <a:lnTo>
                    <a:pt x="252" y="124"/>
                  </a:lnTo>
                  <a:lnTo>
                    <a:pt x="252" y="120"/>
                  </a:lnTo>
                  <a:lnTo>
                    <a:pt x="244" y="120"/>
                  </a:lnTo>
                  <a:lnTo>
                    <a:pt x="240" y="120"/>
                  </a:lnTo>
                  <a:lnTo>
                    <a:pt x="236" y="118"/>
                  </a:lnTo>
                  <a:lnTo>
                    <a:pt x="236" y="114"/>
                  </a:lnTo>
                  <a:lnTo>
                    <a:pt x="226" y="110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4" y="118"/>
                  </a:lnTo>
                  <a:lnTo>
                    <a:pt x="200" y="118"/>
                  </a:lnTo>
                  <a:lnTo>
                    <a:pt x="192" y="118"/>
                  </a:lnTo>
                  <a:lnTo>
                    <a:pt x="190" y="118"/>
                  </a:lnTo>
                  <a:lnTo>
                    <a:pt x="186" y="118"/>
                  </a:lnTo>
                  <a:lnTo>
                    <a:pt x="182" y="118"/>
                  </a:lnTo>
                  <a:lnTo>
                    <a:pt x="178" y="120"/>
                  </a:lnTo>
                  <a:lnTo>
                    <a:pt x="168" y="124"/>
                  </a:lnTo>
                  <a:lnTo>
                    <a:pt x="152" y="136"/>
                  </a:lnTo>
                  <a:lnTo>
                    <a:pt x="146" y="136"/>
                  </a:lnTo>
                  <a:lnTo>
                    <a:pt x="138" y="140"/>
                  </a:lnTo>
                  <a:lnTo>
                    <a:pt x="128" y="142"/>
                  </a:lnTo>
                  <a:lnTo>
                    <a:pt x="124" y="142"/>
                  </a:lnTo>
                  <a:lnTo>
                    <a:pt x="110" y="150"/>
                  </a:lnTo>
                  <a:lnTo>
                    <a:pt x="98" y="154"/>
                  </a:lnTo>
                  <a:lnTo>
                    <a:pt x="68" y="164"/>
                  </a:lnTo>
                  <a:lnTo>
                    <a:pt x="54" y="172"/>
                  </a:lnTo>
                  <a:lnTo>
                    <a:pt x="50" y="172"/>
                  </a:lnTo>
                  <a:lnTo>
                    <a:pt x="44" y="176"/>
                  </a:lnTo>
                  <a:lnTo>
                    <a:pt x="32" y="182"/>
                  </a:lnTo>
                  <a:lnTo>
                    <a:pt x="22" y="190"/>
                  </a:lnTo>
                  <a:lnTo>
                    <a:pt x="22" y="194"/>
                  </a:lnTo>
                  <a:lnTo>
                    <a:pt x="18" y="198"/>
                  </a:lnTo>
                  <a:lnTo>
                    <a:pt x="14" y="202"/>
                  </a:lnTo>
                  <a:lnTo>
                    <a:pt x="10" y="204"/>
                  </a:lnTo>
                  <a:lnTo>
                    <a:pt x="6" y="208"/>
                  </a:lnTo>
                  <a:lnTo>
                    <a:pt x="6" y="216"/>
                  </a:lnTo>
                  <a:lnTo>
                    <a:pt x="4" y="220"/>
                  </a:lnTo>
                  <a:lnTo>
                    <a:pt x="4" y="224"/>
                  </a:lnTo>
                  <a:lnTo>
                    <a:pt x="0" y="230"/>
                  </a:lnTo>
                  <a:lnTo>
                    <a:pt x="6" y="230"/>
                  </a:lnTo>
                  <a:lnTo>
                    <a:pt x="26" y="248"/>
                  </a:lnTo>
                  <a:lnTo>
                    <a:pt x="22" y="252"/>
                  </a:lnTo>
                  <a:lnTo>
                    <a:pt x="18" y="260"/>
                  </a:lnTo>
                  <a:lnTo>
                    <a:pt x="14" y="264"/>
                  </a:lnTo>
                  <a:lnTo>
                    <a:pt x="10" y="264"/>
                  </a:lnTo>
                  <a:lnTo>
                    <a:pt x="10" y="266"/>
                  </a:lnTo>
                  <a:lnTo>
                    <a:pt x="14" y="270"/>
                  </a:lnTo>
                  <a:lnTo>
                    <a:pt x="14" y="274"/>
                  </a:lnTo>
                  <a:lnTo>
                    <a:pt x="22" y="274"/>
                  </a:lnTo>
                  <a:lnTo>
                    <a:pt x="22" y="282"/>
                  </a:lnTo>
                  <a:lnTo>
                    <a:pt x="26" y="282"/>
                  </a:lnTo>
                  <a:lnTo>
                    <a:pt x="28" y="282"/>
                  </a:lnTo>
                  <a:lnTo>
                    <a:pt x="28" y="286"/>
                  </a:lnTo>
                  <a:lnTo>
                    <a:pt x="32" y="288"/>
                  </a:lnTo>
                  <a:lnTo>
                    <a:pt x="36" y="288"/>
                  </a:lnTo>
                  <a:lnTo>
                    <a:pt x="36" y="292"/>
                  </a:lnTo>
                  <a:lnTo>
                    <a:pt x="36" y="296"/>
                  </a:lnTo>
                  <a:lnTo>
                    <a:pt x="32" y="296"/>
                  </a:lnTo>
                  <a:lnTo>
                    <a:pt x="36" y="304"/>
                  </a:lnTo>
                  <a:lnTo>
                    <a:pt x="40" y="314"/>
                  </a:lnTo>
                  <a:lnTo>
                    <a:pt x="50" y="332"/>
                  </a:lnTo>
                  <a:lnTo>
                    <a:pt x="58" y="332"/>
                  </a:lnTo>
                  <a:lnTo>
                    <a:pt x="62" y="33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1" name="Freeform 8366"/>
            <p:cNvSpPr>
              <a:spLocks/>
            </p:cNvSpPr>
            <p:nvPr/>
          </p:nvSpPr>
          <p:spPr bwMode="auto">
            <a:xfrm>
              <a:off x="2085975" y="4059238"/>
              <a:ext cx="793750" cy="968375"/>
            </a:xfrm>
            <a:custGeom>
              <a:avLst/>
              <a:gdLst>
                <a:gd name="T0" fmla="*/ 142875 w 500"/>
                <a:gd name="T1" fmla="*/ 949325 h 610"/>
                <a:gd name="T2" fmla="*/ 219075 w 500"/>
                <a:gd name="T3" fmla="*/ 914400 h 610"/>
                <a:gd name="T4" fmla="*/ 282575 w 500"/>
                <a:gd name="T5" fmla="*/ 873125 h 610"/>
                <a:gd name="T6" fmla="*/ 352425 w 500"/>
                <a:gd name="T7" fmla="*/ 873125 h 610"/>
                <a:gd name="T8" fmla="*/ 400050 w 500"/>
                <a:gd name="T9" fmla="*/ 850900 h 610"/>
                <a:gd name="T10" fmla="*/ 444500 w 500"/>
                <a:gd name="T11" fmla="*/ 835025 h 610"/>
                <a:gd name="T12" fmla="*/ 508000 w 500"/>
                <a:gd name="T13" fmla="*/ 809625 h 610"/>
                <a:gd name="T14" fmla="*/ 590550 w 500"/>
                <a:gd name="T15" fmla="*/ 752475 h 610"/>
                <a:gd name="T16" fmla="*/ 631825 w 500"/>
                <a:gd name="T17" fmla="*/ 711200 h 610"/>
                <a:gd name="T18" fmla="*/ 698500 w 500"/>
                <a:gd name="T19" fmla="*/ 647700 h 610"/>
                <a:gd name="T20" fmla="*/ 723900 w 500"/>
                <a:gd name="T21" fmla="*/ 603250 h 610"/>
                <a:gd name="T22" fmla="*/ 774700 w 500"/>
                <a:gd name="T23" fmla="*/ 450850 h 610"/>
                <a:gd name="T24" fmla="*/ 774700 w 500"/>
                <a:gd name="T25" fmla="*/ 415925 h 610"/>
                <a:gd name="T26" fmla="*/ 746125 w 500"/>
                <a:gd name="T27" fmla="*/ 371475 h 610"/>
                <a:gd name="T28" fmla="*/ 704850 w 500"/>
                <a:gd name="T29" fmla="*/ 371475 h 610"/>
                <a:gd name="T30" fmla="*/ 654050 w 500"/>
                <a:gd name="T31" fmla="*/ 365125 h 610"/>
                <a:gd name="T32" fmla="*/ 625475 w 500"/>
                <a:gd name="T33" fmla="*/ 336550 h 610"/>
                <a:gd name="T34" fmla="*/ 561975 w 500"/>
                <a:gd name="T35" fmla="*/ 276225 h 610"/>
                <a:gd name="T36" fmla="*/ 527050 w 500"/>
                <a:gd name="T37" fmla="*/ 266700 h 610"/>
                <a:gd name="T38" fmla="*/ 466725 w 500"/>
                <a:gd name="T39" fmla="*/ 247650 h 610"/>
                <a:gd name="T40" fmla="*/ 428625 w 500"/>
                <a:gd name="T41" fmla="*/ 225425 h 610"/>
                <a:gd name="T42" fmla="*/ 434975 w 500"/>
                <a:gd name="T43" fmla="*/ 190500 h 610"/>
                <a:gd name="T44" fmla="*/ 387350 w 500"/>
                <a:gd name="T45" fmla="*/ 174625 h 610"/>
                <a:gd name="T46" fmla="*/ 368300 w 500"/>
                <a:gd name="T47" fmla="*/ 133350 h 610"/>
                <a:gd name="T48" fmla="*/ 352425 w 500"/>
                <a:gd name="T49" fmla="*/ 76200 h 610"/>
                <a:gd name="T50" fmla="*/ 323850 w 500"/>
                <a:gd name="T51" fmla="*/ 50800 h 610"/>
                <a:gd name="T52" fmla="*/ 288925 w 500"/>
                <a:gd name="T53" fmla="*/ 41275 h 610"/>
                <a:gd name="T54" fmla="*/ 254000 w 500"/>
                <a:gd name="T55" fmla="*/ 15875 h 610"/>
                <a:gd name="T56" fmla="*/ 238125 w 500"/>
                <a:gd name="T57" fmla="*/ 15875 h 610"/>
                <a:gd name="T58" fmla="*/ 177800 w 500"/>
                <a:gd name="T59" fmla="*/ 47625 h 610"/>
                <a:gd name="T60" fmla="*/ 120650 w 500"/>
                <a:gd name="T61" fmla="*/ 15875 h 610"/>
                <a:gd name="T62" fmla="*/ 85725 w 500"/>
                <a:gd name="T63" fmla="*/ 34925 h 610"/>
                <a:gd name="T64" fmla="*/ 73025 w 500"/>
                <a:gd name="T65" fmla="*/ 76200 h 610"/>
                <a:gd name="T66" fmla="*/ 63500 w 500"/>
                <a:gd name="T67" fmla="*/ 92075 h 610"/>
                <a:gd name="T68" fmla="*/ 73025 w 500"/>
                <a:gd name="T69" fmla="*/ 120650 h 610"/>
                <a:gd name="T70" fmla="*/ 114300 w 500"/>
                <a:gd name="T71" fmla="*/ 127000 h 610"/>
                <a:gd name="T72" fmla="*/ 142875 w 500"/>
                <a:gd name="T73" fmla="*/ 155575 h 610"/>
                <a:gd name="T74" fmla="*/ 161925 w 500"/>
                <a:gd name="T75" fmla="*/ 177800 h 610"/>
                <a:gd name="T76" fmla="*/ 196850 w 500"/>
                <a:gd name="T77" fmla="*/ 196850 h 610"/>
                <a:gd name="T78" fmla="*/ 238125 w 500"/>
                <a:gd name="T79" fmla="*/ 203200 h 610"/>
                <a:gd name="T80" fmla="*/ 254000 w 500"/>
                <a:gd name="T81" fmla="*/ 231775 h 610"/>
                <a:gd name="T82" fmla="*/ 269875 w 500"/>
                <a:gd name="T83" fmla="*/ 260350 h 610"/>
                <a:gd name="T84" fmla="*/ 269875 w 500"/>
                <a:gd name="T85" fmla="*/ 295275 h 610"/>
                <a:gd name="T86" fmla="*/ 241300 w 500"/>
                <a:gd name="T87" fmla="*/ 311150 h 610"/>
                <a:gd name="T88" fmla="*/ 203200 w 500"/>
                <a:gd name="T89" fmla="*/ 311150 h 610"/>
                <a:gd name="T90" fmla="*/ 161925 w 500"/>
                <a:gd name="T91" fmla="*/ 317500 h 610"/>
                <a:gd name="T92" fmla="*/ 142875 w 500"/>
                <a:gd name="T93" fmla="*/ 330200 h 610"/>
                <a:gd name="T94" fmla="*/ 92075 w 500"/>
                <a:gd name="T95" fmla="*/ 323850 h 610"/>
                <a:gd name="T96" fmla="*/ 57150 w 500"/>
                <a:gd name="T97" fmla="*/ 317500 h 610"/>
                <a:gd name="T98" fmla="*/ 38100 w 500"/>
                <a:gd name="T99" fmla="*/ 374650 h 610"/>
                <a:gd name="T100" fmla="*/ 15875 w 500"/>
                <a:gd name="T101" fmla="*/ 441325 h 610"/>
                <a:gd name="T102" fmla="*/ 63500 w 500"/>
                <a:gd name="T103" fmla="*/ 492125 h 610"/>
                <a:gd name="T104" fmla="*/ 107950 w 500"/>
                <a:gd name="T105" fmla="*/ 555625 h 610"/>
                <a:gd name="T106" fmla="*/ 155575 w 500"/>
                <a:gd name="T107" fmla="*/ 596900 h 610"/>
                <a:gd name="T108" fmla="*/ 107950 w 500"/>
                <a:gd name="T109" fmla="*/ 676275 h 610"/>
                <a:gd name="T110" fmla="*/ 63500 w 500"/>
                <a:gd name="T111" fmla="*/ 752475 h 610"/>
                <a:gd name="T112" fmla="*/ 15875 w 500"/>
                <a:gd name="T113" fmla="*/ 879475 h 610"/>
                <a:gd name="T114" fmla="*/ 50800 w 500"/>
                <a:gd name="T115" fmla="*/ 968375 h 6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00"/>
                <a:gd name="T175" fmla="*/ 0 h 610"/>
                <a:gd name="T176" fmla="*/ 500 w 500"/>
                <a:gd name="T177" fmla="*/ 610 h 6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00" h="610">
                  <a:moveTo>
                    <a:pt x="68" y="602"/>
                  </a:moveTo>
                  <a:lnTo>
                    <a:pt x="68" y="598"/>
                  </a:lnTo>
                  <a:lnTo>
                    <a:pt x="72" y="598"/>
                  </a:lnTo>
                  <a:lnTo>
                    <a:pt x="72" y="594"/>
                  </a:lnTo>
                  <a:lnTo>
                    <a:pt x="80" y="590"/>
                  </a:lnTo>
                  <a:lnTo>
                    <a:pt x="88" y="594"/>
                  </a:lnTo>
                  <a:lnTo>
                    <a:pt x="90" y="598"/>
                  </a:lnTo>
                  <a:lnTo>
                    <a:pt x="98" y="598"/>
                  </a:lnTo>
                  <a:lnTo>
                    <a:pt x="106" y="598"/>
                  </a:lnTo>
                  <a:lnTo>
                    <a:pt x="108" y="590"/>
                  </a:lnTo>
                  <a:lnTo>
                    <a:pt x="116" y="588"/>
                  </a:lnTo>
                  <a:lnTo>
                    <a:pt x="116" y="584"/>
                  </a:lnTo>
                  <a:lnTo>
                    <a:pt x="130" y="576"/>
                  </a:lnTo>
                  <a:lnTo>
                    <a:pt x="138" y="576"/>
                  </a:lnTo>
                  <a:lnTo>
                    <a:pt x="150" y="568"/>
                  </a:lnTo>
                  <a:lnTo>
                    <a:pt x="152" y="562"/>
                  </a:lnTo>
                  <a:lnTo>
                    <a:pt x="156" y="558"/>
                  </a:lnTo>
                  <a:lnTo>
                    <a:pt x="168" y="550"/>
                  </a:lnTo>
                  <a:lnTo>
                    <a:pt x="170" y="550"/>
                  </a:lnTo>
                  <a:lnTo>
                    <a:pt x="174" y="550"/>
                  </a:lnTo>
                  <a:lnTo>
                    <a:pt x="178" y="550"/>
                  </a:lnTo>
                  <a:lnTo>
                    <a:pt x="182" y="554"/>
                  </a:lnTo>
                  <a:lnTo>
                    <a:pt x="190" y="558"/>
                  </a:lnTo>
                  <a:lnTo>
                    <a:pt x="192" y="558"/>
                  </a:lnTo>
                  <a:lnTo>
                    <a:pt x="200" y="558"/>
                  </a:lnTo>
                  <a:lnTo>
                    <a:pt x="208" y="558"/>
                  </a:lnTo>
                  <a:lnTo>
                    <a:pt x="214" y="554"/>
                  </a:lnTo>
                  <a:lnTo>
                    <a:pt x="222" y="550"/>
                  </a:lnTo>
                  <a:lnTo>
                    <a:pt x="222" y="548"/>
                  </a:lnTo>
                  <a:lnTo>
                    <a:pt x="222" y="544"/>
                  </a:lnTo>
                  <a:lnTo>
                    <a:pt x="226" y="544"/>
                  </a:lnTo>
                  <a:lnTo>
                    <a:pt x="236" y="540"/>
                  </a:lnTo>
                  <a:lnTo>
                    <a:pt x="240" y="540"/>
                  </a:lnTo>
                  <a:lnTo>
                    <a:pt x="244" y="536"/>
                  </a:lnTo>
                  <a:lnTo>
                    <a:pt x="252" y="536"/>
                  </a:lnTo>
                  <a:lnTo>
                    <a:pt x="258" y="532"/>
                  </a:lnTo>
                  <a:lnTo>
                    <a:pt x="262" y="532"/>
                  </a:lnTo>
                  <a:lnTo>
                    <a:pt x="266" y="536"/>
                  </a:lnTo>
                  <a:lnTo>
                    <a:pt x="274" y="536"/>
                  </a:lnTo>
                  <a:lnTo>
                    <a:pt x="274" y="532"/>
                  </a:lnTo>
                  <a:lnTo>
                    <a:pt x="274" y="528"/>
                  </a:lnTo>
                  <a:lnTo>
                    <a:pt x="280" y="526"/>
                  </a:lnTo>
                  <a:lnTo>
                    <a:pt x="284" y="526"/>
                  </a:lnTo>
                  <a:lnTo>
                    <a:pt x="294" y="522"/>
                  </a:lnTo>
                  <a:lnTo>
                    <a:pt x="298" y="514"/>
                  </a:lnTo>
                  <a:lnTo>
                    <a:pt x="302" y="514"/>
                  </a:lnTo>
                  <a:lnTo>
                    <a:pt x="310" y="510"/>
                  </a:lnTo>
                  <a:lnTo>
                    <a:pt x="316" y="510"/>
                  </a:lnTo>
                  <a:lnTo>
                    <a:pt x="320" y="510"/>
                  </a:lnTo>
                  <a:lnTo>
                    <a:pt x="324" y="510"/>
                  </a:lnTo>
                  <a:lnTo>
                    <a:pt x="336" y="510"/>
                  </a:lnTo>
                  <a:lnTo>
                    <a:pt x="338" y="504"/>
                  </a:lnTo>
                  <a:lnTo>
                    <a:pt x="342" y="500"/>
                  </a:lnTo>
                  <a:lnTo>
                    <a:pt x="350" y="496"/>
                  </a:lnTo>
                  <a:lnTo>
                    <a:pt x="368" y="482"/>
                  </a:lnTo>
                  <a:lnTo>
                    <a:pt x="372" y="474"/>
                  </a:lnTo>
                  <a:lnTo>
                    <a:pt x="372" y="470"/>
                  </a:lnTo>
                  <a:lnTo>
                    <a:pt x="372" y="466"/>
                  </a:lnTo>
                  <a:lnTo>
                    <a:pt x="376" y="456"/>
                  </a:lnTo>
                  <a:lnTo>
                    <a:pt x="382" y="456"/>
                  </a:lnTo>
                  <a:lnTo>
                    <a:pt x="394" y="456"/>
                  </a:lnTo>
                  <a:lnTo>
                    <a:pt x="394" y="452"/>
                  </a:lnTo>
                  <a:lnTo>
                    <a:pt x="398" y="448"/>
                  </a:lnTo>
                  <a:lnTo>
                    <a:pt x="404" y="448"/>
                  </a:lnTo>
                  <a:lnTo>
                    <a:pt x="404" y="444"/>
                  </a:lnTo>
                  <a:lnTo>
                    <a:pt x="408" y="438"/>
                  </a:lnTo>
                  <a:lnTo>
                    <a:pt x="412" y="434"/>
                  </a:lnTo>
                  <a:lnTo>
                    <a:pt x="420" y="430"/>
                  </a:lnTo>
                  <a:lnTo>
                    <a:pt x="434" y="408"/>
                  </a:lnTo>
                  <a:lnTo>
                    <a:pt x="440" y="408"/>
                  </a:lnTo>
                  <a:lnTo>
                    <a:pt x="444" y="408"/>
                  </a:lnTo>
                  <a:lnTo>
                    <a:pt x="448" y="404"/>
                  </a:lnTo>
                  <a:lnTo>
                    <a:pt x="448" y="402"/>
                  </a:lnTo>
                  <a:lnTo>
                    <a:pt x="444" y="386"/>
                  </a:lnTo>
                  <a:lnTo>
                    <a:pt x="444" y="382"/>
                  </a:lnTo>
                  <a:lnTo>
                    <a:pt x="448" y="382"/>
                  </a:lnTo>
                  <a:lnTo>
                    <a:pt x="456" y="380"/>
                  </a:lnTo>
                  <a:lnTo>
                    <a:pt x="456" y="376"/>
                  </a:lnTo>
                  <a:lnTo>
                    <a:pt x="460" y="376"/>
                  </a:lnTo>
                  <a:lnTo>
                    <a:pt x="448" y="368"/>
                  </a:lnTo>
                  <a:lnTo>
                    <a:pt x="452" y="354"/>
                  </a:lnTo>
                  <a:lnTo>
                    <a:pt x="462" y="340"/>
                  </a:lnTo>
                  <a:lnTo>
                    <a:pt x="488" y="314"/>
                  </a:lnTo>
                  <a:lnTo>
                    <a:pt x="488" y="284"/>
                  </a:lnTo>
                  <a:lnTo>
                    <a:pt x="484" y="270"/>
                  </a:lnTo>
                  <a:lnTo>
                    <a:pt x="488" y="270"/>
                  </a:lnTo>
                  <a:lnTo>
                    <a:pt x="492" y="270"/>
                  </a:lnTo>
                  <a:lnTo>
                    <a:pt x="496" y="266"/>
                  </a:lnTo>
                  <a:lnTo>
                    <a:pt x="500" y="266"/>
                  </a:lnTo>
                  <a:lnTo>
                    <a:pt x="492" y="258"/>
                  </a:lnTo>
                  <a:lnTo>
                    <a:pt x="488" y="262"/>
                  </a:lnTo>
                  <a:lnTo>
                    <a:pt x="484" y="262"/>
                  </a:lnTo>
                  <a:lnTo>
                    <a:pt x="478" y="252"/>
                  </a:lnTo>
                  <a:lnTo>
                    <a:pt x="478" y="248"/>
                  </a:lnTo>
                  <a:lnTo>
                    <a:pt x="478" y="244"/>
                  </a:lnTo>
                  <a:lnTo>
                    <a:pt x="474" y="244"/>
                  </a:lnTo>
                  <a:lnTo>
                    <a:pt x="474" y="236"/>
                  </a:lnTo>
                  <a:lnTo>
                    <a:pt x="470" y="234"/>
                  </a:lnTo>
                  <a:lnTo>
                    <a:pt x="466" y="236"/>
                  </a:lnTo>
                  <a:lnTo>
                    <a:pt x="460" y="234"/>
                  </a:lnTo>
                  <a:lnTo>
                    <a:pt x="456" y="236"/>
                  </a:lnTo>
                  <a:lnTo>
                    <a:pt x="452" y="240"/>
                  </a:lnTo>
                  <a:lnTo>
                    <a:pt x="448" y="240"/>
                  </a:lnTo>
                  <a:lnTo>
                    <a:pt x="444" y="236"/>
                  </a:lnTo>
                  <a:lnTo>
                    <a:pt x="444" y="234"/>
                  </a:lnTo>
                  <a:lnTo>
                    <a:pt x="440" y="234"/>
                  </a:lnTo>
                  <a:lnTo>
                    <a:pt x="438" y="234"/>
                  </a:lnTo>
                  <a:lnTo>
                    <a:pt x="434" y="234"/>
                  </a:lnTo>
                  <a:lnTo>
                    <a:pt x="430" y="234"/>
                  </a:lnTo>
                  <a:lnTo>
                    <a:pt x="426" y="230"/>
                  </a:lnTo>
                  <a:lnTo>
                    <a:pt x="416" y="230"/>
                  </a:lnTo>
                  <a:lnTo>
                    <a:pt x="412" y="230"/>
                  </a:lnTo>
                  <a:lnTo>
                    <a:pt x="408" y="230"/>
                  </a:lnTo>
                  <a:lnTo>
                    <a:pt x="404" y="230"/>
                  </a:lnTo>
                  <a:lnTo>
                    <a:pt x="398" y="230"/>
                  </a:lnTo>
                  <a:lnTo>
                    <a:pt x="398" y="226"/>
                  </a:lnTo>
                  <a:lnTo>
                    <a:pt x="398" y="222"/>
                  </a:lnTo>
                  <a:lnTo>
                    <a:pt x="398" y="218"/>
                  </a:lnTo>
                  <a:lnTo>
                    <a:pt x="394" y="212"/>
                  </a:lnTo>
                  <a:lnTo>
                    <a:pt x="390" y="208"/>
                  </a:lnTo>
                  <a:lnTo>
                    <a:pt x="386" y="190"/>
                  </a:lnTo>
                  <a:lnTo>
                    <a:pt x="382" y="186"/>
                  </a:lnTo>
                  <a:lnTo>
                    <a:pt x="378" y="186"/>
                  </a:lnTo>
                  <a:lnTo>
                    <a:pt x="378" y="182"/>
                  </a:lnTo>
                  <a:lnTo>
                    <a:pt x="372" y="178"/>
                  </a:lnTo>
                  <a:lnTo>
                    <a:pt x="354" y="174"/>
                  </a:lnTo>
                  <a:lnTo>
                    <a:pt x="346" y="178"/>
                  </a:lnTo>
                  <a:lnTo>
                    <a:pt x="342" y="182"/>
                  </a:lnTo>
                  <a:lnTo>
                    <a:pt x="338" y="190"/>
                  </a:lnTo>
                  <a:lnTo>
                    <a:pt x="336" y="190"/>
                  </a:lnTo>
                  <a:lnTo>
                    <a:pt x="332" y="186"/>
                  </a:lnTo>
                  <a:lnTo>
                    <a:pt x="332" y="178"/>
                  </a:lnTo>
                  <a:lnTo>
                    <a:pt x="332" y="168"/>
                  </a:lnTo>
                  <a:lnTo>
                    <a:pt x="332" y="164"/>
                  </a:lnTo>
                  <a:lnTo>
                    <a:pt x="332" y="160"/>
                  </a:lnTo>
                  <a:lnTo>
                    <a:pt x="328" y="160"/>
                  </a:lnTo>
                  <a:lnTo>
                    <a:pt x="324" y="160"/>
                  </a:lnTo>
                  <a:lnTo>
                    <a:pt x="320" y="156"/>
                  </a:lnTo>
                  <a:lnTo>
                    <a:pt x="298" y="156"/>
                  </a:lnTo>
                  <a:lnTo>
                    <a:pt x="294" y="156"/>
                  </a:lnTo>
                  <a:lnTo>
                    <a:pt x="292" y="156"/>
                  </a:lnTo>
                  <a:lnTo>
                    <a:pt x="288" y="160"/>
                  </a:lnTo>
                  <a:lnTo>
                    <a:pt x="284" y="160"/>
                  </a:lnTo>
                  <a:lnTo>
                    <a:pt x="270" y="160"/>
                  </a:lnTo>
                  <a:lnTo>
                    <a:pt x="270" y="150"/>
                  </a:lnTo>
                  <a:lnTo>
                    <a:pt x="270" y="146"/>
                  </a:lnTo>
                  <a:lnTo>
                    <a:pt x="270" y="142"/>
                  </a:lnTo>
                  <a:lnTo>
                    <a:pt x="270" y="138"/>
                  </a:lnTo>
                  <a:lnTo>
                    <a:pt x="274" y="138"/>
                  </a:lnTo>
                  <a:lnTo>
                    <a:pt x="280" y="132"/>
                  </a:lnTo>
                  <a:lnTo>
                    <a:pt x="276" y="128"/>
                  </a:lnTo>
                  <a:lnTo>
                    <a:pt x="276" y="124"/>
                  </a:lnTo>
                  <a:lnTo>
                    <a:pt x="274" y="124"/>
                  </a:lnTo>
                  <a:lnTo>
                    <a:pt x="274" y="120"/>
                  </a:lnTo>
                  <a:lnTo>
                    <a:pt x="252" y="132"/>
                  </a:lnTo>
                  <a:lnTo>
                    <a:pt x="240" y="134"/>
                  </a:lnTo>
                  <a:lnTo>
                    <a:pt x="236" y="134"/>
                  </a:lnTo>
                  <a:lnTo>
                    <a:pt x="236" y="13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4" y="110"/>
                  </a:lnTo>
                  <a:lnTo>
                    <a:pt x="240" y="110"/>
                  </a:lnTo>
                  <a:lnTo>
                    <a:pt x="236" y="106"/>
                  </a:lnTo>
                  <a:lnTo>
                    <a:pt x="236" y="98"/>
                  </a:lnTo>
                  <a:lnTo>
                    <a:pt x="232" y="98"/>
                  </a:lnTo>
                  <a:lnTo>
                    <a:pt x="230" y="94"/>
                  </a:lnTo>
                  <a:lnTo>
                    <a:pt x="232" y="88"/>
                  </a:lnTo>
                  <a:lnTo>
                    <a:pt x="232" y="84"/>
                  </a:lnTo>
                  <a:lnTo>
                    <a:pt x="232" y="80"/>
                  </a:lnTo>
                  <a:lnTo>
                    <a:pt x="232" y="76"/>
                  </a:lnTo>
                  <a:lnTo>
                    <a:pt x="230" y="70"/>
                  </a:lnTo>
                  <a:lnTo>
                    <a:pt x="226" y="54"/>
                  </a:lnTo>
                  <a:lnTo>
                    <a:pt x="230" y="54"/>
                  </a:lnTo>
                  <a:lnTo>
                    <a:pt x="226" y="48"/>
                  </a:lnTo>
                  <a:lnTo>
                    <a:pt x="222" y="48"/>
                  </a:lnTo>
                  <a:lnTo>
                    <a:pt x="218" y="48"/>
                  </a:lnTo>
                  <a:lnTo>
                    <a:pt x="218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08" y="36"/>
                  </a:lnTo>
                  <a:lnTo>
                    <a:pt x="208" y="32"/>
                  </a:lnTo>
                  <a:lnTo>
                    <a:pt x="204" y="32"/>
                  </a:lnTo>
                  <a:lnTo>
                    <a:pt x="200" y="32"/>
                  </a:lnTo>
                  <a:lnTo>
                    <a:pt x="196" y="32"/>
                  </a:lnTo>
                  <a:lnTo>
                    <a:pt x="190" y="32"/>
                  </a:lnTo>
                  <a:lnTo>
                    <a:pt x="186" y="32"/>
                  </a:lnTo>
                  <a:lnTo>
                    <a:pt x="186" y="30"/>
                  </a:lnTo>
                  <a:lnTo>
                    <a:pt x="182" y="30"/>
                  </a:lnTo>
                  <a:lnTo>
                    <a:pt x="182" y="26"/>
                  </a:lnTo>
                  <a:lnTo>
                    <a:pt x="178" y="26"/>
                  </a:lnTo>
                  <a:lnTo>
                    <a:pt x="178" y="22"/>
                  </a:lnTo>
                  <a:lnTo>
                    <a:pt x="174" y="18"/>
                  </a:lnTo>
                  <a:lnTo>
                    <a:pt x="170" y="18"/>
                  </a:lnTo>
                  <a:lnTo>
                    <a:pt x="168" y="18"/>
                  </a:lnTo>
                  <a:lnTo>
                    <a:pt x="164" y="14"/>
                  </a:lnTo>
                  <a:lnTo>
                    <a:pt x="160" y="10"/>
                  </a:lnTo>
                  <a:lnTo>
                    <a:pt x="156" y="14"/>
                  </a:lnTo>
                  <a:lnTo>
                    <a:pt x="152" y="14"/>
                  </a:lnTo>
                  <a:lnTo>
                    <a:pt x="150" y="14"/>
                  </a:lnTo>
                  <a:lnTo>
                    <a:pt x="146" y="22"/>
                  </a:lnTo>
                  <a:lnTo>
                    <a:pt x="146" y="18"/>
                  </a:lnTo>
                  <a:lnTo>
                    <a:pt x="146" y="14"/>
                  </a:lnTo>
                  <a:lnTo>
                    <a:pt x="150" y="10"/>
                  </a:lnTo>
                  <a:lnTo>
                    <a:pt x="150" y="0"/>
                  </a:lnTo>
                  <a:lnTo>
                    <a:pt x="138" y="8"/>
                  </a:lnTo>
                  <a:lnTo>
                    <a:pt x="130" y="10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16" y="26"/>
                  </a:lnTo>
                  <a:lnTo>
                    <a:pt x="112" y="30"/>
                  </a:lnTo>
                  <a:lnTo>
                    <a:pt x="108" y="40"/>
                  </a:lnTo>
                  <a:lnTo>
                    <a:pt x="106" y="44"/>
                  </a:lnTo>
                  <a:lnTo>
                    <a:pt x="94" y="40"/>
                  </a:lnTo>
                  <a:lnTo>
                    <a:pt x="90" y="36"/>
                  </a:lnTo>
                  <a:lnTo>
                    <a:pt x="88" y="36"/>
                  </a:lnTo>
                  <a:lnTo>
                    <a:pt x="76" y="22"/>
                  </a:lnTo>
                  <a:lnTo>
                    <a:pt x="76" y="10"/>
                  </a:lnTo>
                  <a:lnTo>
                    <a:pt x="68" y="10"/>
                  </a:lnTo>
                  <a:lnTo>
                    <a:pt x="66" y="14"/>
                  </a:lnTo>
                  <a:lnTo>
                    <a:pt x="62" y="14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8" y="22"/>
                  </a:lnTo>
                  <a:lnTo>
                    <a:pt x="54" y="22"/>
                  </a:lnTo>
                  <a:lnTo>
                    <a:pt x="54" y="26"/>
                  </a:lnTo>
                  <a:lnTo>
                    <a:pt x="50" y="30"/>
                  </a:lnTo>
                  <a:lnTo>
                    <a:pt x="46" y="32"/>
                  </a:lnTo>
                  <a:lnTo>
                    <a:pt x="46" y="36"/>
                  </a:lnTo>
                  <a:lnTo>
                    <a:pt x="50" y="44"/>
                  </a:lnTo>
                  <a:lnTo>
                    <a:pt x="50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4"/>
                  </a:lnTo>
                  <a:lnTo>
                    <a:pt x="44" y="54"/>
                  </a:lnTo>
                  <a:lnTo>
                    <a:pt x="40" y="54"/>
                  </a:lnTo>
                  <a:lnTo>
                    <a:pt x="36" y="54"/>
                  </a:lnTo>
                  <a:lnTo>
                    <a:pt x="36" y="58"/>
                  </a:lnTo>
                  <a:lnTo>
                    <a:pt x="40" y="58"/>
                  </a:lnTo>
                  <a:lnTo>
                    <a:pt x="40" y="62"/>
                  </a:lnTo>
                  <a:lnTo>
                    <a:pt x="40" y="66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40" y="76"/>
                  </a:lnTo>
                  <a:lnTo>
                    <a:pt x="44" y="76"/>
                  </a:lnTo>
                  <a:lnTo>
                    <a:pt x="46" y="76"/>
                  </a:lnTo>
                  <a:lnTo>
                    <a:pt x="50" y="76"/>
                  </a:lnTo>
                  <a:lnTo>
                    <a:pt x="58" y="76"/>
                  </a:lnTo>
                  <a:lnTo>
                    <a:pt x="62" y="76"/>
                  </a:lnTo>
                  <a:lnTo>
                    <a:pt x="62" y="80"/>
                  </a:lnTo>
                  <a:lnTo>
                    <a:pt x="66" y="80"/>
                  </a:lnTo>
                  <a:lnTo>
                    <a:pt x="68" y="80"/>
                  </a:lnTo>
                  <a:lnTo>
                    <a:pt x="72" y="80"/>
                  </a:lnTo>
                  <a:lnTo>
                    <a:pt x="76" y="84"/>
                  </a:lnTo>
                  <a:lnTo>
                    <a:pt x="76" y="88"/>
                  </a:lnTo>
                  <a:lnTo>
                    <a:pt x="76" y="92"/>
                  </a:lnTo>
                  <a:lnTo>
                    <a:pt x="80" y="94"/>
                  </a:lnTo>
                  <a:lnTo>
                    <a:pt x="84" y="94"/>
                  </a:lnTo>
                  <a:lnTo>
                    <a:pt x="88" y="94"/>
                  </a:lnTo>
                  <a:lnTo>
                    <a:pt x="90" y="98"/>
                  </a:lnTo>
                  <a:lnTo>
                    <a:pt x="94" y="98"/>
                  </a:lnTo>
                  <a:lnTo>
                    <a:pt x="94" y="102"/>
                  </a:lnTo>
                  <a:lnTo>
                    <a:pt x="94" y="106"/>
                  </a:lnTo>
                  <a:lnTo>
                    <a:pt x="98" y="106"/>
                  </a:lnTo>
                  <a:lnTo>
                    <a:pt x="98" y="110"/>
                  </a:lnTo>
                  <a:lnTo>
                    <a:pt x="102" y="110"/>
                  </a:lnTo>
                  <a:lnTo>
                    <a:pt x="102" y="112"/>
                  </a:lnTo>
                  <a:lnTo>
                    <a:pt x="106" y="112"/>
                  </a:lnTo>
                  <a:lnTo>
                    <a:pt x="108" y="112"/>
                  </a:lnTo>
                  <a:lnTo>
                    <a:pt x="116" y="116"/>
                  </a:lnTo>
                  <a:lnTo>
                    <a:pt x="120" y="116"/>
                  </a:lnTo>
                  <a:lnTo>
                    <a:pt x="120" y="120"/>
                  </a:lnTo>
                  <a:lnTo>
                    <a:pt x="120" y="124"/>
                  </a:lnTo>
                  <a:lnTo>
                    <a:pt x="124" y="124"/>
                  </a:lnTo>
                  <a:lnTo>
                    <a:pt x="128" y="124"/>
                  </a:lnTo>
                  <a:lnTo>
                    <a:pt x="130" y="124"/>
                  </a:lnTo>
                  <a:lnTo>
                    <a:pt x="130" y="128"/>
                  </a:lnTo>
                  <a:lnTo>
                    <a:pt x="134" y="128"/>
                  </a:lnTo>
                  <a:lnTo>
                    <a:pt x="142" y="128"/>
                  </a:lnTo>
                  <a:lnTo>
                    <a:pt x="146" y="128"/>
                  </a:lnTo>
                  <a:lnTo>
                    <a:pt x="150" y="128"/>
                  </a:lnTo>
                  <a:lnTo>
                    <a:pt x="150" y="132"/>
                  </a:lnTo>
                  <a:lnTo>
                    <a:pt x="152" y="132"/>
                  </a:lnTo>
                  <a:lnTo>
                    <a:pt x="152" y="134"/>
                  </a:lnTo>
                  <a:lnTo>
                    <a:pt x="152" y="138"/>
                  </a:lnTo>
                  <a:lnTo>
                    <a:pt x="152" y="142"/>
                  </a:lnTo>
                  <a:lnTo>
                    <a:pt x="156" y="146"/>
                  </a:lnTo>
                  <a:lnTo>
                    <a:pt x="160" y="146"/>
                  </a:lnTo>
                  <a:lnTo>
                    <a:pt x="164" y="146"/>
                  </a:lnTo>
                  <a:lnTo>
                    <a:pt x="168" y="150"/>
                  </a:lnTo>
                  <a:lnTo>
                    <a:pt x="168" y="154"/>
                  </a:lnTo>
                  <a:lnTo>
                    <a:pt x="168" y="156"/>
                  </a:lnTo>
                  <a:lnTo>
                    <a:pt x="168" y="160"/>
                  </a:lnTo>
                  <a:lnTo>
                    <a:pt x="170" y="160"/>
                  </a:lnTo>
                  <a:lnTo>
                    <a:pt x="170" y="164"/>
                  </a:lnTo>
                  <a:lnTo>
                    <a:pt x="170" y="168"/>
                  </a:lnTo>
                  <a:lnTo>
                    <a:pt x="174" y="172"/>
                  </a:lnTo>
                  <a:lnTo>
                    <a:pt x="174" y="174"/>
                  </a:lnTo>
                  <a:lnTo>
                    <a:pt x="174" y="178"/>
                  </a:lnTo>
                  <a:lnTo>
                    <a:pt x="174" y="182"/>
                  </a:lnTo>
                  <a:lnTo>
                    <a:pt x="170" y="182"/>
                  </a:lnTo>
                  <a:lnTo>
                    <a:pt x="170" y="186"/>
                  </a:lnTo>
                  <a:lnTo>
                    <a:pt x="168" y="190"/>
                  </a:lnTo>
                  <a:lnTo>
                    <a:pt x="168" y="194"/>
                  </a:lnTo>
                  <a:lnTo>
                    <a:pt x="164" y="196"/>
                  </a:lnTo>
                  <a:lnTo>
                    <a:pt x="160" y="200"/>
                  </a:lnTo>
                  <a:lnTo>
                    <a:pt x="156" y="200"/>
                  </a:lnTo>
                  <a:lnTo>
                    <a:pt x="156" y="196"/>
                  </a:lnTo>
                  <a:lnTo>
                    <a:pt x="152" y="196"/>
                  </a:lnTo>
                  <a:lnTo>
                    <a:pt x="150" y="196"/>
                  </a:lnTo>
                  <a:lnTo>
                    <a:pt x="146" y="196"/>
                  </a:lnTo>
                  <a:lnTo>
                    <a:pt x="142" y="196"/>
                  </a:lnTo>
                  <a:lnTo>
                    <a:pt x="138" y="196"/>
                  </a:lnTo>
                  <a:lnTo>
                    <a:pt x="134" y="196"/>
                  </a:lnTo>
                  <a:lnTo>
                    <a:pt x="130" y="196"/>
                  </a:lnTo>
                  <a:lnTo>
                    <a:pt x="128" y="196"/>
                  </a:lnTo>
                  <a:lnTo>
                    <a:pt x="124" y="196"/>
                  </a:lnTo>
                  <a:lnTo>
                    <a:pt x="120" y="196"/>
                  </a:lnTo>
                  <a:lnTo>
                    <a:pt x="116" y="196"/>
                  </a:lnTo>
                  <a:lnTo>
                    <a:pt x="112" y="196"/>
                  </a:lnTo>
                  <a:lnTo>
                    <a:pt x="108" y="196"/>
                  </a:lnTo>
                  <a:lnTo>
                    <a:pt x="106" y="200"/>
                  </a:lnTo>
                  <a:lnTo>
                    <a:pt x="102" y="200"/>
                  </a:lnTo>
                  <a:lnTo>
                    <a:pt x="102" y="196"/>
                  </a:lnTo>
                  <a:lnTo>
                    <a:pt x="98" y="196"/>
                  </a:lnTo>
                  <a:lnTo>
                    <a:pt x="98" y="200"/>
                  </a:lnTo>
                  <a:lnTo>
                    <a:pt x="98" y="204"/>
                  </a:lnTo>
                  <a:lnTo>
                    <a:pt x="98" y="208"/>
                  </a:lnTo>
                  <a:lnTo>
                    <a:pt x="94" y="212"/>
                  </a:lnTo>
                  <a:lnTo>
                    <a:pt x="90" y="208"/>
                  </a:lnTo>
                  <a:lnTo>
                    <a:pt x="88" y="204"/>
                  </a:lnTo>
                  <a:lnTo>
                    <a:pt x="84" y="204"/>
                  </a:lnTo>
                  <a:lnTo>
                    <a:pt x="76" y="208"/>
                  </a:lnTo>
                  <a:lnTo>
                    <a:pt x="68" y="208"/>
                  </a:lnTo>
                  <a:lnTo>
                    <a:pt x="62" y="208"/>
                  </a:lnTo>
                  <a:lnTo>
                    <a:pt x="62" y="204"/>
                  </a:lnTo>
                  <a:lnTo>
                    <a:pt x="58" y="204"/>
                  </a:lnTo>
                  <a:lnTo>
                    <a:pt x="54" y="204"/>
                  </a:lnTo>
                  <a:lnTo>
                    <a:pt x="54" y="200"/>
                  </a:lnTo>
                  <a:lnTo>
                    <a:pt x="50" y="200"/>
                  </a:lnTo>
                  <a:lnTo>
                    <a:pt x="46" y="200"/>
                  </a:lnTo>
                  <a:lnTo>
                    <a:pt x="40" y="196"/>
                  </a:lnTo>
                  <a:lnTo>
                    <a:pt x="40" y="194"/>
                  </a:lnTo>
                  <a:lnTo>
                    <a:pt x="36" y="200"/>
                  </a:lnTo>
                  <a:lnTo>
                    <a:pt x="36" y="208"/>
                  </a:lnTo>
                  <a:lnTo>
                    <a:pt x="40" y="212"/>
                  </a:lnTo>
                  <a:lnTo>
                    <a:pt x="40" y="218"/>
                  </a:lnTo>
                  <a:lnTo>
                    <a:pt x="36" y="222"/>
                  </a:lnTo>
                  <a:lnTo>
                    <a:pt x="32" y="226"/>
                  </a:lnTo>
                  <a:lnTo>
                    <a:pt x="24" y="234"/>
                  </a:lnTo>
                  <a:lnTo>
                    <a:pt x="24" y="236"/>
                  </a:lnTo>
                  <a:lnTo>
                    <a:pt x="14" y="236"/>
                  </a:lnTo>
                  <a:lnTo>
                    <a:pt x="6" y="236"/>
                  </a:lnTo>
                  <a:lnTo>
                    <a:pt x="4" y="244"/>
                  </a:lnTo>
                  <a:lnTo>
                    <a:pt x="0" y="256"/>
                  </a:lnTo>
                  <a:lnTo>
                    <a:pt x="4" y="262"/>
                  </a:lnTo>
                  <a:lnTo>
                    <a:pt x="4" y="266"/>
                  </a:lnTo>
                  <a:lnTo>
                    <a:pt x="10" y="278"/>
                  </a:lnTo>
                  <a:lnTo>
                    <a:pt x="14" y="288"/>
                  </a:lnTo>
                  <a:lnTo>
                    <a:pt x="22" y="288"/>
                  </a:lnTo>
                  <a:lnTo>
                    <a:pt x="24" y="292"/>
                  </a:lnTo>
                  <a:lnTo>
                    <a:pt x="28" y="296"/>
                  </a:lnTo>
                  <a:lnTo>
                    <a:pt x="28" y="300"/>
                  </a:lnTo>
                  <a:lnTo>
                    <a:pt x="28" y="310"/>
                  </a:lnTo>
                  <a:lnTo>
                    <a:pt x="40" y="310"/>
                  </a:lnTo>
                  <a:lnTo>
                    <a:pt x="44" y="318"/>
                  </a:lnTo>
                  <a:lnTo>
                    <a:pt x="46" y="318"/>
                  </a:lnTo>
                  <a:lnTo>
                    <a:pt x="54" y="320"/>
                  </a:lnTo>
                  <a:lnTo>
                    <a:pt x="58" y="336"/>
                  </a:lnTo>
                  <a:lnTo>
                    <a:pt x="58" y="342"/>
                  </a:lnTo>
                  <a:lnTo>
                    <a:pt x="66" y="346"/>
                  </a:lnTo>
                  <a:lnTo>
                    <a:pt x="68" y="350"/>
                  </a:lnTo>
                  <a:lnTo>
                    <a:pt x="76" y="354"/>
                  </a:lnTo>
                  <a:lnTo>
                    <a:pt x="80" y="358"/>
                  </a:lnTo>
                  <a:lnTo>
                    <a:pt x="84" y="362"/>
                  </a:lnTo>
                  <a:lnTo>
                    <a:pt x="88" y="358"/>
                  </a:lnTo>
                  <a:lnTo>
                    <a:pt x="90" y="364"/>
                  </a:lnTo>
                  <a:lnTo>
                    <a:pt x="98" y="368"/>
                  </a:lnTo>
                  <a:lnTo>
                    <a:pt x="98" y="376"/>
                  </a:lnTo>
                  <a:lnTo>
                    <a:pt x="90" y="386"/>
                  </a:lnTo>
                  <a:lnTo>
                    <a:pt x="90" y="398"/>
                  </a:lnTo>
                  <a:lnTo>
                    <a:pt x="88" y="404"/>
                  </a:lnTo>
                  <a:lnTo>
                    <a:pt x="84" y="408"/>
                  </a:lnTo>
                  <a:lnTo>
                    <a:pt x="84" y="416"/>
                  </a:lnTo>
                  <a:lnTo>
                    <a:pt x="80" y="420"/>
                  </a:lnTo>
                  <a:lnTo>
                    <a:pt x="68" y="426"/>
                  </a:lnTo>
                  <a:lnTo>
                    <a:pt x="66" y="434"/>
                  </a:lnTo>
                  <a:lnTo>
                    <a:pt x="58" y="442"/>
                  </a:lnTo>
                  <a:lnTo>
                    <a:pt x="54" y="448"/>
                  </a:lnTo>
                  <a:lnTo>
                    <a:pt x="50" y="448"/>
                  </a:lnTo>
                  <a:lnTo>
                    <a:pt x="46" y="452"/>
                  </a:lnTo>
                  <a:lnTo>
                    <a:pt x="46" y="464"/>
                  </a:lnTo>
                  <a:lnTo>
                    <a:pt x="40" y="474"/>
                  </a:lnTo>
                  <a:lnTo>
                    <a:pt x="24" y="492"/>
                  </a:lnTo>
                  <a:lnTo>
                    <a:pt x="28" y="504"/>
                  </a:lnTo>
                  <a:lnTo>
                    <a:pt x="32" y="514"/>
                  </a:lnTo>
                  <a:lnTo>
                    <a:pt x="32" y="526"/>
                  </a:lnTo>
                  <a:lnTo>
                    <a:pt x="28" y="532"/>
                  </a:lnTo>
                  <a:lnTo>
                    <a:pt x="24" y="544"/>
                  </a:lnTo>
                  <a:lnTo>
                    <a:pt x="10" y="554"/>
                  </a:lnTo>
                  <a:lnTo>
                    <a:pt x="10" y="562"/>
                  </a:lnTo>
                  <a:lnTo>
                    <a:pt x="6" y="568"/>
                  </a:lnTo>
                  <a:lnTo>
                    <a:pt x="10" y="588"/>
                  </a:lnTo>
                  <a:lnTo>
                    <a:pt x="14" y="594"/>
                  </a:lnTo>
                  <a:lnTo>
                    <a:pt x="14" y="598"/>
                  </a:lnTo>
                  <a:lnTo>
                    <a:pt x="24" y="602"/>
                  </a:lnTo>
                  <a:lnTo>
                    <a:pt x="32" y="610"/>
                  </a:lnTo>
                  <a:lnTo>
                    <a:pt x="40" y="610"/>
                  </a:lnTo>
                  <a:lnTo>
                    <a:pt x="54" y="606"/>
                  </a:lnTo>
                  <a:lnTo>
                    <a:pt x="62" y="606"/>
                  </a:lnTo>
                  <a:lnTo>
                    <a:pt x="68" y="606"/>
                  </a:lnTo>
                  <a:lnTo>
                    <a:pt x="68" y="60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2" name="Freeform 8367"/>
            <p:cNvSpPr>
              <a:spLocks/>
            </p:cNvSpPr>
            <p:nvPr/>
          </p:nvSpPr>
          <p:spPr bwMode="auto">
            <a:xfrm>
              <a:off x="1558925" y="3011488"/>
              <a:ext cx="838200" cy="660400"/>
            </a:xfrm>
            <a:custGeom>
              <a:avLst/>
              <a:gdLst>
                <a:gd name="T0" fmla="*/ 57150 w 528"/>
                <a:gd name="T1" fmla="*/ 400050 h 416"/>
                <a:gd name="T2" fmla="*/ 120650 w 528"/>
                <a:gd name="T3" fmla="*/ 422275 h 416"/>
                <a:gd name="T4" fmla="*/ 168275 w 528"/>
                <a:gd name="T5" fmla="*/ 434975 h 416"/>
                <a:gd name="T6" fmla="*/ 196850 w 528"/>
                <a:gd name="T7" fmla="*/ 444500 h 416"/>
                <a:gd name="T8" fmla="*/ 231775 w 528"/>
                <a:gd name="T9" fmla="*/ 473075 h 416"/>
                <a:gd name="T10" fmla="*/ 238125 w 528"/>
                <a:gd name="T11" fmla="*/ 527050 h 416"/>
                <a:gd name="T12" fmla="*/ 282575 w 528"/>
                <a:gd name="T13" fmla="*/ 549275 h 416"/>
                <a:gd name="T14" fmla="*/ 311150 w 528"/>
                <a:gd name="T15" fmla="*/ 561975 h 416"/>
                <a:gd name="T16" fmla="*/ 317500 w 528"/>
                <a:gd name="T17" fmla="*/ 600075 h 416"/>
                <a:gd name="T18" fmla="*/ 323850 w 528"/>
                <a:gd name="T19" fmla="*/ 647700 h 416"/>
                <a:gd name="T20" fmla="*/ 381000 w 528"/>
                <a:gd name="T21" fmla="*/ 641350 h 416"/>
                <a:gd name="T22" fmla="*/ 428625 w 528"/>
                <a:gd name="T23" fmla="*/ 619125 h 416"/>
                <a:gd name="T24" fmla="*/ 444500 w 528"/>
                <a:gd name="T25" fmla="*/ 577850 h 416"/>
                <a:gd name="T26" fmla="*/ 463550 w 528"/>
                <a:gd name="T27" fmla="*/ 549275 h 416"/>
                <a:gd name="T28" fmla="*/ 492125 w 528"/>
                <a:gd name="T29" fmla="*/ 555625 h 416"/>
                <a:gd name="T30" fmla="*/ 508000 w 528"/>
                <a:gd name="T31" fmla="*/ 577850 h 416"/>
                <a:gd name="T32" fmla="*/ 549275 w 528"/>
                <a:gd name="T33" fmla="*/ 625475 h 416"/>
                <a:gd name="T34" fmla="*/ 565150 w 528"/>
                <a:gd name="T35" fmla="*/ 590550 h 416"/>
                <a:gd name="T36" fmla="*/ 635000 w 528"/>
                <a:gd name="T37" fmla="*/ 520700 h 416"/>
                <a:gd name="T38" fmla="*/ 631825 w 528"/>
                <a:gd name="T39" fmla="*/ 498475 h 416"/>
                <a:gd name="T40" fmla="*/ 596900 w 528"/>
                <a:gd name="T41" fmla="*/ 498475 h 416"/>
                <a:gd name="T42" fmla="*/ 577850 w 528"/>
                <a:gd name="T43" fmla="*/ 450850 h 416"/>
                <a:gd name="T44" fmla="*/ 600075 w 528"/>
                <a:gd name="T45" fmla="*/ 409575 h 416"/>
                <a:gd name="T46" fmla="*/ 647700 w 528"/>
                <a:gd name="T47" fmla="*/ 400050 h 416"/>
                <a:gd name="T48" fmla="*/ 695325 w 528"/>
                <a:gd name="T49" fmla="*/ 393700 h 416"/>
                <a:gd name="T50" fmla="*/ 739775 w 528"/>
                <a:gd name="T51" fmla="*/ 381000 h 416"/>
                <a:gd name="T52" fmla="*/ 758825 w 528"/>
                <a:gd name="T53" fmla="*/ 365125 h 416"/>
                <a:gd name="T54" fmla="*/ 803275 w 528"/>
                <a:gd name="T55" fmla="*/ 346075 h 416"/>
                <a:gd name="T56" fmla="*/ 809625 w 528"/>
                <a:gd name="T57" fmla="*/ 288925 h 416"/>
                <a:gd name="T58" fmla="*/ 758825 w 528"/>
                <a:gd name="T59" fmla="*/ 269875 h 416"/>
                <a:gd name="T60" fmla="*/ 752475 w 528"/>
                <a:gd name="T61" fmla="*/ 231775 h 416"/>
                <a:gd name="T62" fmla="*/ 796925 w 528"/>
                <a:gd name="T63" fmla="*/ 196850 h 416"/>
                <a:gd name="T64" fmla="*/ 828675 w 528"/>
                <a:gd name="T65" fmla="*/ 177800 h 416"/>
                <a:gd name="T66" fmla="*/ 781050 w 528"/>
                <a:gd name="T67" fmla="*/ 149225 h 416"/>
                <a:gd name="T68" fmla="*/ 733425 w 528"/>
                <a:gd name="T69" fmla="*/ 190500 h 416"/>
                <a:gd name="T70" fmla="*/ 698500 w 528"/>
                <a:gd name="T71" fmla="*/ 219075 h 416"/>
                <a:gd name="T72" fmla="*/ 660400 w 528"/>
                <a:gd name="T73" fmla="*/ 241300 h 416"/>
                <a:gd name="T74" fmla="*/ 631825 w 528"/>
                <a:gd name="T75" fmla="*/ 266700 h 416"/>
                <a:gd name="T76" fmla="*/ 577850 w 528"/>
                <a:gd name="T77" fmla="*/ 311150 h 416"/>
                <a:gd name="T78" fmla="*/ 527050 w 528"/>
                <a:gd name="T79" fmla="*/ 323850 h 416"/>
                <a:gd name="T80" fmla="*/ 473075 w 528"/>
                <a:gd name="T81" fmla="*/ 330200 h 416"/>
                <a:gd name="T82" fmla="*/ 422275 w 528"/>
                <a:gd name="T83" fmla="*/ 352425 h 416"/>
                <a:gd name="T84" fmla="*/ 381000 w 528"/>
                <a:gd name="T85" fmla="*/ 368300 h 416"/>
                <a:gd name="T86" fmla="*/ 346075 w 528"/>
                <a:gd name="T87" fmla="*/ 352425 h 416"/>
                <a:gd name="T88" fmla="*/ 352425 w 528"/>
                <a:gd name="T89" fmla="*/ 317500 h 416"/>
                <a:gd name="T90" fmla="*/ 403225 w 528"/>
                <a:gd name="T91" fmla="*/ 288925 h 416"/>
                <a:gd name="T92" fmla="*/ 434975 w 528"/>
                <a:gd name="T93" fmla="*/ 266700 h 416"/>
                <a:gd name="T94" fmla="*/ 473075 w 528"/>
                <a:gd name="T95" fmla="*/ 238125 h 416"/>
                <a:gd name="T96" fmla="*/ 514350 w 528"/>
                <a:gd name="T97" fmla="*/ 206375 h 416"/>
                <a:gd name="T98" fmla="*/ 549275 w 528"/>
                <a:gd name="T99" fmla="*/ 184150 h 416"/>
                <a:gd name="T100" fmla="*/ 533400 w 528"/>
                <a:gd name="T101" fmla="*/ 155575 h 416"/>
                <a:gd name="T102" fmla="*/ 533400 w 528"/>
                <a:gd name="T103" fmla="*/ 127000 h 416"/>
                <a:gd name="T104" fmla="*/ 508000 w 528"/>
                <a:gd name="T105" fmla="*/ 9525 h 416"/>
                <a:gd name="T106" fmla="*/ 374650 w 528"/>
                <a:gd name="T107" fmla="*/ 63500 h 416"/>
                <a:gd name="T108" fmla="*/ 304800 w 528"/>
                <a:gd name="T109" fmla="*/ 107950 h 416"/>
                <a:gd name="T110" fmla="*/ 241300 w 528"/>
                <a:gd name="T111" fmla="*/ 127000 h 416"/>
                <a:gd name="T112" fmla="*/ 190500 w 528"/>
                <a:gd name="T113" fmla="*/ 155575 h 416"/>
                <a:gd name="T114" fmla="*/ 136525 w 528"/>
                <a:gd name="T115" fmla="*/ 184150 h 416"/>
                <a:gd name="T116" fmla="*/ 57150 w 528"/>
                <a:gd name="T117" fmla="*/ 190500 h 416"/>
                <a:gd name="T118" fmla="*/ 22225 w 528"/>
                <a:gd name="T119" fmla="*/ 238125 h 416"/>
                <a:gd name="T120" fmla="*/ 6350 w 528"/>
                <a:gd name="T121" fmla="*/ 282575 h 416"/>
                <a:gd name="T122" fmla="*/ 15875 w 528"/>
                <a:gd name="T123" fmla="*/ 323850 h 416"/>
                <a:gd name="T124" fmla="*/ 34925 w 528"/>
                <a:gd name="T125" fmla="*/ 358775 h 4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28"/>
                <a:gd name="T190" fmla="*/ 0 h 416"/>
                <a:gd name="T191" fmla="*/ 528 w 528"/>
                <a:gd name="T192" fmla="*/ 416 h 4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28" h="416">
                  <a:moveTo>
                    <a:pt x="18" y="252"/>
                  </a:moveTo>
                  <a:lnTo>
                    <a:pt x="18" y="254"/>
                  </a:lnTo>
                  <a:lnTo>
                    <a:pt x="22" y="254"/>
                  </a:lnTo>
                  <a:lnTo>
                    <a:pt x="24" y="252"/>
                  </a:lnTo>
                  <a:lnTo>
                    <a:pt x="28" y="254"/>
                  </a:lnTo>
                  <a:lnTo>
                    <a:pt x="28" y="252"/>
                  </a:lnTo>
                  <a:lnTo>
                    <a:pt x="32" y="252"/>
                  </a:lnTo>
                  <a:lnTo>
                    <a:pt x="36" y="252"/>
                  </a:lnTo>
                  <a:lnTo>
                    <a:pt x="36" y="254"/>
                  </a:lnTo>
                  <a:lnTo>
                    <a:pt x="40" y="258"/>
                  </a:lnTo>
                  <a:lnTo>
                    <a:pt x="44" y="258"/>
                  </a:lnTo>
                  <a:lnTo>
                    <a:pt x="46" y="254"/>
                  </a:lnTo>
                  <a:lnTo>
                    <a:pt x="68" y="266"/>
                  </a:lnTo>
                  <a:lnTo>
                    <a:pt x="68" y="262"/>
                  </a:lnTo>
                  <a:lnTo>
                    <a:pt x="76" y="262"/>
                  </a:lnTo>
                  <a:lnTo>
                    <a:pt x="76" y="266"/>
                  </a:lnTo>
                  <a:lnTo>
                    <a:pt x="76" y="270"/>
                  </a:lnTo>
                  <a:lnTo>
                    <a:pt x="86" y="270"/>
                  </a:lnTo>
                  <a:lnTo>
                    <a:pt x="86" y="266"/>
                  </a:lnTo>
                  <a:lnTo>
                    <a:pt x="90" y="270"/>
                  </a:lnTo>
                  <a:lnTo>
                    <a:pt x="94" y="274"/>
                  </a:lnTo>
                  <a:lnTo>
                    <a:pt x="98" y="270"/>
                  </a:lnTo>
                  <a:lnTo>
                    <a:pt x="102" y="274"/>
                  </a:lnTo>
                  <a:lnTo>
                    <a:pt x="106" y="274"/>
                  </a:lnTo>
                  <a:lnTo>
                    <a:pt x="108" y="274"/>
                  </a:lnTo>
                  <a:lnTo>
                    <a:pt x="112" y="274"/>
                  </a:lnTo>
                  <a:lnTo>
                    <a:pt x="116" y="270"/>
                  </a:lnTo>
                  <a:lnTo>
                    <a:pt x="120" y="274"/>
                  </a:lnTo>
                  <a:lnTo>
                    <a:pt x="116" y="276"/>
                  </a:lnTo>
                  <a:lnTo>
                    <a:pt x="116" y="280"/>
                  </a:lnTo>
                  <a:lnTo>
                    <a:pt x="120" y="280"/>
                  </a:lnTo>
                  <a:lnTo>
                    <a:pt x="124" y="280"/>
                  </a:lnTo>
                  <a:lnTo>
                    <a:pt x="128" y="284"/>
                  </a:lnTo>
                  <a:lnTo>
                    <a:pt x="130" y="276"/>
                  </a:lnTo>
                  <a:lnTo>
                    <a:pt x="152" y="292"/>
                  </a:lnTo>
                  <a:lnTo>
                    <a:pt x="156" y="294"/>
                  </a:lnTo>
                  <a:lnTo>
                    <a:pt x="152" y="294"/>
                  </a:lnTo>
                  <a:lnTo>
                    <a:pt x="150" y="294"/>
                  </a:lnTo>
                  <a:lnTo>
                    <a:pt x="150" y="298"/>
                  </a:lnTo>
                  <a:lnTo>
                    <a:pt x="146" y="298"/>
                  </a:lnTo>
                  <a:lnTo>
                    <a:pt x="152" y="306"/>
                  </a:lnTo>
                  <a:lnTo>
                    <a:pt x="138" y="316"/>
                  </a:lnTo>
                  <a:lnTo>
                    <a:pt x="142" y="320"/>
                  </a:lnTo>
                  <a:lnTo>
                    <a:pt x="142" y="324"/>
                  </a:lnTo>
                  <a:lnTo>
                    <a:pt x="142" y="328"/>
                  </a:lnTo>
                  <a:lnTo>
                    <a:pt x="146" y="328"/>
                  </a:lnTo>
                  <a:lnTo>
                    <a:pt x="150" y="328"/>
                  </a:lnTo>
                  <a:lnTo>
                    <a:pt x="150" y="332"/>
                  </a:lnTo>
                  <a:lnTo>
                    <a:pt x="156" y="332"/>
                  </a:lnTo>
                  <a:lnTo>
                    <a:pt x="156" y="336"/>
                  </a:lnTo>
                  <a:lnTo>
                    <a:pt x="160" y="336"/>
                  </a:lnTo>
                  <a:lnTo>
                    <a:pt x="168" y="342"/>
                  </a:lnTo>
                  <a:lnTo>
                    <a:pt x="170" y="342"/>
                  </a:lnTo>
                  <a:lnTo>
                    <a:pt x="174" y="342"/>
                  </a:lnTo>
                  <a:lnTo>
                    <a:pt x="178" y="342"/>
                  </a:lnTo>
                  <a:lnTo>
                    <a:pt x="178" y="346"/>
                  </a:lnTo>
                  <a:lnTo>
                    <a:pt x="182" y="346"/>
                  </a:lnTo>
                  <a:lnTo>
                    <a:pt x="182" y="350"/>
                  </a:lnTo>
                  <a:lnTo>
                    <a:pt x="178" y="354"/>
                  </a:lnTo>
                  <a:lnTo>
                    <a:pt x="182" y="358"/>
                  </a:lnTo>
                  <a:lnTo>
                    <a:pt x="186" y="360"/>
                  </a:lnTo>
                  <a:lnTo>
                    <a:pt x="190" y="358"/>
                  </a:lnTo>
                  <a:lnTo>
                    <a:pt x="192" y="354"/>
                  </a:lnTo>
                  <a:lnTo>
                    <a:pt x="196" y="354"/>
                  </a:lnTo>
                  <a:lnTo>
                    <a:pt x="192" y="364"/>
                  </a:lnTo>
                  <a:lnTo>
                    <a:pt x="200" y="368"/>
                  </a:lnTo>
                  <a:lnTo>
                    <a:pt x="200" y="364"/>
                  </a:lnTo>
                  <a:lnTo>
                    <a:pt x="208" y="364"/>
                  </a:lnTo>
                  <a:lnTo>
                    <a:pt x="208" y="368"/>
                  </a:lnTo>
                  <a:lnTo>
                    <a:pt x="204" y="372"/>
                  </a:lnTo>
                  <a:lnTo>
                    <a:pt x="204" y="378"/>
                  </a:lnTo>
                  <a:lnTo>
                    <a:pt x="200" y="378"/>
                  </a:lnTo>
                  <a:lnTo>
                    <a:pt x="196" y="382"/>
                  </a:lnTo>
                  <a:lnTo>
                    <a:pt x="200" y="386"/>
                  </a:lnTo>
                  <a:lnTo>
                    <a:pt x="196" y="390"/>
                  </a:lnTo>
                  <a:lnTo>
                    <a:pt x="200" y="390"/>
                  </a:lnTo>
                  <a:lnTo>
                    <a:pt x="200" y="394"/>
                  </a:lnTo>
                  <a:lnTo>
                    <a:pt x="200" y="400"/>
                  </a:lnTo>
                  <a:lnTo>
                    <a:pt x="204" y="404"/>
                  </a:lnTo>
                  <a:lnTo>
                    <a:pt x="204" y="408"/>
                  </a:lnTo>
                  <a:lnTo>
                    <a:pt x="208" y="412"/>
                  </a:lnTo>
                  <a:lnTo>
                    <a:pt x="214" y="412"/>
                  </a:lnTo>
                  <a:lnTo>
                    <a:pt x="214" y="416"/>
                  </a:lnTo>
                  <a:lnTo>
                    <a:pt x="222" y="416"/>
                  </a:lnTo>
                  <a:lnTo>
                    <a:pt x="222" y="412"/>
                  </a:lnTo>
                  <a:lnTo>
                    <a:pt x="230" y="412"/>
                  </a:lnTo>
                  <a:lnTo>
                    <a:pt x="232" y="408"/>
                  </a:lnTo>
                  <a:lnTo>
                    <a:pt x="240" y="404"/>
                  </a:lnTo>
                  <a:lnTo>
                    <a:pt x="244" y="398"/>
                  </a:lnTo>
                  <a:lnTo>
                    <a:pt x="244" y="394"/>
                  </a:lnTo>
                  <a:lnTo>
                    <a:pt x="244" y="390"/>
                  </a:lnTo>
                  <a:lnTo>
                    <a:pt x="252" y="390"/>
                  </a:lnTo>
                  <a:lnTo>
                    <a:pt x="254" y="386"/>
                  </a:lnTo>
                  <a:lnTo>
                    <a:pt x="262" y="382"/>
                  </a:lnTo>
                  <a:lnTo>
                    <a:pt x="266" y="386"/>
                  </a:lnTo>
                  <a:lnTo>
                    <a:pt x="270" y="390"/>
                  </a:lnTo>
                  <a:lnTo>
                    <a:pt x="274" y="386"/>
                  </a:lnTo>
                  <a:lnTo>
                    <a:pt x="276" y="382"/>
                  </a:lnTo>
                  <a:lnTo>
                    <a:pt x="276" y="378"/>
                  </a:lnTo>
                  <a:lnTo>
                    <a:pt x="276" y="376"/>
                  </a:lnTo>
                  <a:lnTo>
                    <a:pt x="280" y="376"/>
                  </a:lnTo>
                  <a:lnTo>
                    <a:pt x="280" y="372"/>
                  </a:lnTo>
                  <a:lnTo>
                    <a:pt x="280" y="368"/>
                  </a:lnTo>
                  <a:lnTo>
                    <a:pt x="280" y="364"/>
                  </a:lnTo>
                  <a:lnTo>
                    <a:pt x="280" y="360"/>
                  </a:lnTo>
                  <a:lnTo>
                    <a:pt x="284" y="360"/>
                  </a:lnTo>
                  <a:lnTo>
                    <a:pt x="288" y="364"/>
                  </a:lnTo>
                  <a:lnTo>
                    <a:pt x="288" y="358"/>
                  </a:lnTo>
                  <a:lnTo>
                    <a:pt x="292" y="354"/>
                  </a:lnTo>
                  <a:lnTo>
                    <a:pt x="288" y="354"/>
                  </a:lnTo>
                  <a:lnTo>
                    <a:pt x="288" y="350"/>
                  </a:lnTo>
                  <a:lnTo>
                    <a:pt x="292" y="346"/>
                  </a:lnTo>
                  <a:lnTo>
                    <a:pt x="294" y="342"/>
                  </a:lnTo>
                  <a:lnTo>
                    <a:pt x="298" y="342"/>
                  </a:lnTo>
                  <a:lnTo>
                    <a:pt x="298" y="338"/>
                  </a:lnTo>
                  <a:lnTo>
                    <a:pt x="306" y="338"/>
                  </a:lnTo>
                  <a:lnTo>
                    <a:pt x="310" y="338"/>
                  </a:lnTo>
                  <a:lnTo>
                    <a:pt x="314" y="342"/>
                  </a:lnTo>
                  <a:lnTo>
                    <a:pt x="314" y="346"/>
                  </a:lnTo>
                  <a:lnTo>
                    <a:pt x="310" y="350"/>
                  </a:lnTo>
                  <a:lnTo>
                    <a:pt x="314" y="350"/>
                  </a:lnTo>
                  <a:lnTo>
                    <a:pt x="316" y="350"/>
                  </a:lnTo>
                  <a:lnTo>
                    <a:pt x="324" y="350"/>
                  </a:lnTo>
                  <a:lnTo>
                    <a:pt x="324" y="354"/>
                  </a:lnTo>
                  <a:lnTo>
                    <a:pt x="320" y="354"/>
                  </a:lnTo>
                  <a:lnTo>
                    <a:pt x="324" y="358"/>
                  </a:lnTo>
                  <a:lnTo>
                    <a:pt x="324" y="360"/>
                  </a:lnTo>
                  <a:lnTo>
                    <a:pt x="320" y="364"/>
                  </a:lnTo>
                  <a:lnTo>
                    <a:pt x="324" y="376"/>
                  </a:lnTo>
                  <a:lnTo>
                    <a:pt x="320" y="378"/>
                  </a:lnTo>
                  <a:lnTo>
                    <a:pt x="328" y="382"/>
                  </a:lnTo>
                  <a:lnTo>
                    <a:pt x="332" y="386"/>
                  </a:lnTo>
                  <a:lnTo>
                    <a:pt x="338" y="390"/>
                  </a:lnTo>
                  <a:lnTo>
                    <a:pt x="338" y="394"/>
                  </a:lnTo>
                  <a:lnTo>
                    <a:pt x="342" y="394"/>
                  </a:lnTo>
                  <a:lnTo>
                    <a:pt x="346" y="394"/>
                  </a:lnTo>
                  <a:lnTo>
                    <a:pt x="350" y="390"/>
                  </a:lnTo>
                  <a:lnTo>
                    <a:pt x="354" y="390"/>
                  </a:lnTo>
                  <a:lnTo>
                    <a:pt x="354" y="386"/>
                  </a:lnTo>
                  <a:lnTo>
                    <a:pt x="356" y="386"/>
                  </a:lnTo>
                  <a:lnTo>
                    <a:pt x="360" y="382"/>
                  </a:lnTo>
                  <a:lnTo>
                    <a:pt x="356" y="382"/>
                  </a:lnTo>
                  <a:lnTo>
                    <a:pt x="356" y="376"/>
                  </a:lnTo>
                  <a:lnTo>
                    <a:pt x="356" y="372"/>
                  </a:lnTo>
                  <a:lnTo>
                    <a:pt x="364" y="360"/>
                  </a:lnTo>
                  <a:lnTo>
                    <a:pt x="368" y="360"/>
                  </a:lnTo>
                  <a:lnTo>
                    <a:pt x="372" y="360"/>
                  </a:lnTo>
                  <a:lnTo>
                    <a:pt x="372" y="358"/>
                  </a:lnTo>
                  <a:lnTo>
                    <a:pt x="376" y="354"/>
                  </a:lnTo>
                  <a:lnTo>
                    <a:pt x="394" y="332"/>
                  </a:lnTo>
                  <a:lnTo>
                    <a:pt x="398" y="332"/>
                  </a:lnTo>
                  <a:lnTo>
                    <a:pt x="400" y="328"/>
                  </a:lnTo>
                  <a:lnTo>
                    <a:pt x="400" y="324"/>
                  </a:lnTo>
                  <a:lnTo>
                    <a:pt x="404" y="324"/>
                  </a:lnTo>
                  <a:lnTo>
                    <a:pt x="408" y="320"/>
                  </a:lnTo>
                  <a:lnTo>
                    <a:pt x="400" y="320"/>
                  </a:lnTo>
                  <a:lnTo>
                    <a:pt x="408" y="314"/>
                  </a:lnTo>
                  <a:lnTo>
                    <a:pt x="404" y="306"/>
                  </a:lnTo>
                  <a:lnTo>
                    <a:pt x="400" y="310"/>
                  </a:lnTo>
                  <a:lnTo>
                    <a:pt x="398" y="314"/>
                  </a:lnTo>
                  <a:lnTo>
                    <a:pt x="394" y="314"/>
                  </a:lnTo>
                  <a:lnTo>
                    <a:pt x="394" y="310"/>
                  </a:lnTo>
                  <a:lnTo>
                    <a:pt x="390" y="314"/>
                  </a:lnTo>
                  <a:lnTo>
                    <a:pt x="390" y="316"/>
                  </a:lnTo>
                  <a:lnTo>
                    <a:pt x="386" y="316"/>
                  </a:lnTo>
                  <a:lnTo>
                    <a:pt x="382" y="314"/>
                  </a:lnTo>
                  <a:lnTo>
                    <a:pt x="378" y="314"/>
                  </a:lnTo>
                  <a:lnTo>
                    <a:pt x="376" y="314"/>
                  </a:lnTo>
                  <a:lnTo>
                    <a:pt x="372" y="314"/>
                  </a:lnTo>
                  <a:lnTo>
                    <a:pt x="372" y="302"/>
                  </a:lnTo>
                  <a:lnTo>
                    <a:pt x="372" y="298"/>
                  </a:lnTo>
                  <a:lnTo>
                    <a:pt x="364" y="292"/>
                  </a:lnTo>
                  <a:lnTo>
                    <a:pt x="364" y="294"/>
                  </a:lnTo>
                  <a:lnTo>
                    <a:pt x="356" y="292"/>
                  </a:lnTo>
                  <a:lnTo>
                    <a:pt x="360" y="288"/>
                  </a:lnTo>
                  <a:lnTo>
                    <a:pt x="364" y="284"/>
                  </a:lnTo>
                  <a:lnTo>
                    <a:pt x="364" y="280"/>
                  </a:lnTo>
                  <a:lnTo>
                    <a:pt x="364" y="276"/>
                  </a:lnTo>
                  <a:lnTo>
                    <a:pt x="368" y="276"/>
                  </a:lnTo>
                  <a:lnTo>
                    <a:pt x="368" y="270"/>
                  </a:lnTo>
                  <a:lnTo>
                    <a:pt x="372" y="270"/>
                  </a:lnTo>
                  <a:lnTo>
                    <a:pt x="376" y="266"/>
                  </a:lnTo>
                  <a:lnTo>
                    <a:pt x="378" y="262"/>
                  </a:lnTo>
                  <a:lnTo>
                    <a:pt x="378" y="258"/>
                  </a:lnTo>
                  <a:lnTo>
                    <a:pt x="378" y="254"/>
                  </a:lnTo>
                  <a:lnTo>
                    <a:pt x="382" y="252"/>
                  </a:lnTo>
                  <a:lnTo>
                    <a:pt x="382" y="248"/>
                  </a:lnTo>
                  <a:lnTo>
                    <a:pt x="390" y="240"/>
                  </a:lnTo>
                  <a:lnTo>
                    <a:pt x="398" y="240"/>
                  </a:lnTo>
                  <a:lnTo>
                    <a:pt x="400" y="240"/>
                  </a:lnTo>
                  <a:lnTo>
                    <a:pt x="404" y="248"/>
                  </a:lnTo>
                  <a:lnTo>
                    <a:pt x="408" y="252"/>
                  </a:lnTo>
                  <a:lnTo>
                    <a:pt x="412" y="254"/>
                  </a:lnTo>
                  <a:lnTo>
                    <a:pt x="416" y="254"/>
                  </a:lnTo>
                  <a:lnTo>
                    <a:pt x="420" y="258"/>
                  </a:lnTo>
                  <a:lnTo>
                    <a:pt x="422" y="254"/>
                  </a:lnTo>
                  <a:lnTo>
                    <a:pt x="426" y="254"/>
                  </a:lnTo>
                  <a:lnTo>
                    <a:pt x="434" y="254"/>
                  </a:lnTo>
                  <a:lnTo>
                    <a:pt x="434" y="252"/>
                  </a:lnTo>
                  <a:lnTo>
                    <a:pt x="438" y="248"/>
                  </a:lnTo>
                  <a:lnTo>
                    <a:pt x="440" y="252"/>
                  </a:lnTo>
                  <a:lnTo>
                    <a:pt x="444" y="248"/>
                  </a:lnTo>
                  <a:lnTo>
                    <a:pt x="448" y="244"/>
                  </a:lnTo>
                  <a:lnTo>
                    <a:pt x="452" y="240"/>
                  </a:lnTo>
                  <a:lnTo>
                    <a:pt x="456" y="236"/>
                  </a:lnTo>
                  <a:lnTo>
                    <a:pt x="462" y="244"/>
                  </a:lnTo>
                  <a:lnTo>
                    <a:pt x="466" y="244"/>
                  </a:lnTo>
                  <a:lnTo>
                    <a:pt x="466" y="240"/>
                  </a:lnTo>
                  <a:lnTo>
                    <a:pt x="474" y="244"/>
                  </a:lnTo>
                  <a:lnTo>
                    <a:pt x="470" y="240"/>
                  </a:lnTo>
                  <a:lnTo>
                    <a:pt x="474" y="240"/>
                  </a:lnTo>
                  <a:lnTo>
                    <a:pt x="474" y="236"/>
                  </a:lnTo>
                  <a:lnTo>
                    <a:pt x="474" y="230"/>
                  </a:lnTo>
                  <a:lnTo>
                    <a:pt x="474" y="226"/>
                  </a:lnTo>
                  <a:lnTo>
                    <a:pt x="478" y="226"/>
                  </a:lnTo>
                  <a:lnTo>
                    <a:pt x="478" y="230"/>
                  </a:lnTo>
                  <a:lnTo>
                    <a:pt x="482" y="230"/>
                  </a:lnTo>
                  <a:lnTo>
                    <a:pt x="492" y="230"/>
                  </a:lnTo>
                  <a:lnTo>
                    <a:pt x="496" y="230"/>
                  </a:lnTo>
                  <a:lnTo>
                    <a:pt x="500" y="230"/>
                  </a:lnTo>
                  <a:lnTo>
                    <a:pt x="500" y="226"/>
                  </a:lnTo>
                  <a:lnTo>
                    <a:pt x="502" y="226"/>
                  </a:lnTo>
                  <a:lnTo>
                    <a:pt x="502" y="222"/>
                  </a:lnTo>
                  <a:lnTo>
                    <a:pt x="506" y="218"/>
                  </a:lnTo>
                  <a:lnTo>
                    <a:pt x="510" y="214"/>
                  </a:lnTo>
                  <a:lnTo>
                    <a:pt x="506" y="212"/>
                  </a:lnTo>
                  <a:lnTo>
                    <a:pt x="514" y="204"/>
                  </a:lnTo>
                  <a:lnTo>
                    <a:pt x="510" y="200"/>
                  </a:lnTo>
                  <a:lnTo>
                    <a:pt x="510" y="196"/>
                  </a:lnTo>
                  <a:lnTo>
                    <a:pt x="514" y="192"/>
                  </a:lnTo>
                  <a:lnTo>
                    <a:pt x="510" y="186"/>
                  </a:lnTo>
                  <a:lnTo>
                    <a:pt x="510" y="182"/>
                  </a:lnTo>
                  <a:lnTo>
                    <a:pt x="506" y="182"/>
                  </a:lnTo>
                  <a:lnTo>
                    <a:pt x="506" y="178"/>
                  </a:lnTo>
                  <a:lnTo>
                    <a:pt x="502" y="178"/>
                  </a:lnTo>
                  <a:lnTo>
                    <a:pt x="492" y="178"/>
                  </a:lnTo>
                  <a:lnTo>
                    <a:pt x="488" y="178"/>
                  </a:lnTo>
                  <a:lnTo>
                    <a:pt x="484" y="178"/>
                  </a:lnTo>
                  <a:lnTo>
                    <a:pt x="482" y="174"/>
                  </a:lnTo>
                  <a:lnTo>
                    <a:pt x="478" y="170"/>
                  </a:lnTo>
                  <a:lnTo>
                    <a:pt x="478" y="174"/>
                  </a:lnTo>
                  <a:lnTo>
                    <a:pt x="466" y="164"/>
                  </a:lnTo>
                  <a:lnTo>
                    <a:pt x="466" y="160"/>
                  </a:lnTo>
                  <a:lnTo>
                    <a:pt x="466" y="156"/>
                  </a:lnTo>
                  <a:lnTo>
                    <a:pt x="462" y="156"/>
                  </a:lnTo>
                  <a:lnTo>
                    <a:pt x="470" y="150"/>
                  </a:lnTo>
                  <a:lnTo>
                    <a:pt x="470" y="146"/>
                  </a:lnTo>
                  <a:lnTo>
                    <a:pt x="474" y="146"/>
                  </a:lnTo>
                  <a:lnTo>
                    <a:pt x="482" y="142"/>
                  </a:lnTo>
                  <a:lnTo>
                    <a:pt x="484" y="142"/>
                  </a:lnTo>
                  <a:lnTo>
                    <a:pt x="484" y="146"/>
                  </a:lnTo>
                  <a:lnTo>
                    <a:pt x="492" y="146"/>
                  </a:lnTo>
                  <a:lnTo>
                    <a:pt x="496" y="142"/>
                  </a:lnTo>
                  <a:lnTo>
                    <a:pt x="500" y="138"/>
                  </a:lnTo>
                  <a:lnTo>
                    <a:pt x="502" y="134"/>
                  </a:lnTo>
                  <a:lnTo>
                    <a:pt x="502" y="124"/>
                  </a:lnTo>
                  <a:lnTo>
                    <a:pt x="496" y="124"/>
                  </a:lnTo>
                  <a:lnTo>
                    <a:pt x="496" y="120"/>
                  </a:lnTo>
                  <a:lnTo>
                    <a:pt x="500" y="120"/>
                  </a:lnTo>
                  <a:lnTo>
                    <a:pt x="506" y="116"/>
                  </a:lnTo>
                  <a:lnTo>
                    <a:pt x="518" y="112"/>
                  </a:lnTo>
                  <a:lnTo>
                    <a:pt x="518" y="116"/>
                  </a:lnTo>
                  <a:lnTo>
                    <a:pt x="522" y="116"/>
                  </a:lnTo>
                  <a:lnTo>
                    <a:pt x="522" y="112"/>
                  </a:lnTo>
                  <a:lnTo>
                    <a:pt x="528" y="108"/>
                  </a:lnTo>
                  <a:lnTo>
                    <a:pt x="518" y="94"/>
                  </a:lnTo>
                  <a:lnTo>
                    <a:pt x="514" y="98"/>
                  </a:lnTo>
                  <a:lnTo>
                    <a:pt x="506" y="90"/>
                  </a:lnTo>
                  <a:lnTo>
                    <a:pt x="502" y="90"/>
                  </a:lnTo>
                  <a:lnTo>
                    <a:pt x="500" y="84"/>
                  </a:lnTo>
                  <a:lnTo>
                    <a:pt x="492" y="90"/>
                  </a:lnTo>
                  <a:lnTo>
                    <a:pt x="492" y="94"/>
                  </a:lnTo>
                  <a:lnTo>
                    <a:pt x="484" y="98"/>
                  </a:lnTo>
                  <a:lnTo>
                    <a:pt x="482" y="102"/>
                  </a:lnTo>
                  <a:lnTo>
                    <a:pt x="478" y="106"/>
                  </a:lnTo>
                  <a:lnTo>
                    <a:pt x="474" y="108"/>
                  </a:lnTo>
                  <a:lnTo>
                    <a:pt x="474" y="112"/>
                  </a:lnTo>
                  <a:lnTo>
                    <a:pt x="470" y="112"/>
                  </a:lnTo>
                  <a:lnTo>
                    <a:pt x="466" y="116"/>
                  </a:lnTo>
                  <a:lnTo>
                    <a:pt x="462" y="120"/>
                  </a:lnTo>
                  <a:lnTo>
                    <a:pt x="460" y="124"/>
                  </a:lnTo>
                  <a:lnTo>
                    <a:pt x="456" y="124"/>
                  </a:lnTo>
                  <a:lnTo>
                    <a:pt x="456" y="128"/>
                  </a:lnTo>
                  <a:lnTo>
                    <a:pt x="448" y="130"/>
                  </a:lnTo>
                  <a:lnTo>
                    <a:pt x="444" y="130"/>
                  </a:lnTo>
                  <a:lnTo>
                    <a:pt x="444" y="134"/>
                  </a:lnTo>
                  <a:lnTo>
                    <a:pt x="440" y="134"/>
                  </a:lnTo>
                  <a:lnTo>
                    <a:pt x="440" y="138"/>
                  </a:lnTo>
                  <a:lnTo>
                    <a:pt x="438" y="142"/>
                  </a:lnTo>
                  <a:lnTo>
                    <a:pt x="434" y="146"/>
                  </a:lnTo>
                  <a:lnTo>
                    <a:pt x="430" y="146"/>
                  </a:lnTo>
                  <a:lnTo>
                    <a:pt x="426" y="150"/>
                  </a:lnTo>
                  <a:lnTo>
                    <a:pt x="422" y="150"/>
                  </a:lnTo>
                  <a:lnTo>
                    <a:pt x="422" y="152"/>
                  </a:lnTo>
                  <a:lnTo>
                    <a:pt x="420" y="152"/>
                  </a:lnTo>
                  <a:lnTo>
                    <a:pt x="416" y="152"/>
                  </a:lnTo>
                  <a:lnTo>
                    <a:pt x="412" y="156"/>
                  </a:lnTo>
                  <a:lnTo>
                    <a:pt x="412" y="152"/>
                  </a:lnTo>
                  <a:lnTo>
                    <a:pt x="408" y="156"/>
                  </a:lnTo>
                  <a:lnTo>
                    <a:pt x="404" y="160"/>
                  </a:lnTo>
                  <a:lnTo>
                    <a:pt x="400" y="160"/>
                  </a:lnTo>
                  <a:lnTo>
                    <a:pt x="400" y="164"/>
                  </a:lnTo>
                  <a:lnTo>
                    <a:pt x="398" y="164"/>
                  </a:lnTo>
                  <a:lnTo>
                    <a:pt x="398" y="168"/>
                  </a:lnTo>
                  <a:lnTo>
                    <a:pt x="394" y="168"/>
                  </a:lnTo>
                  <a:lnTo>
                    <a:pt x="394" y="170"/>
                  </a:lnTo>
                  <a:lnTo>
                    <a:pt x="386" y="174"/>
                  </a:lnTo>
                  <a:lnTo>
                    <a:pt x="382" y="178"/>
                  </a:lnTo>
                  <a:lnTo>
                    <a:pt x="378" y="182"/>
                  </a:lnTo>
                  <a:lnTo>
                    <a:pt x="376" y="186"/>
                  </a:lnTo>
                  <a:lnTo>
                    <a:pt x="372" y="190"/>
                  </a:lnTo>
                  <a:lnTo>
                    <a:pt x="364" y="196"/>
                  </a:lnTo>
                  <a:lnTo>
                    <a:pt x="356" y="200"/>
                  </a:lnTo>
                  <a:lnTo>
                    <a:pt x="350" y="208"/>
                  </a:lnTo>
                  <a:lnTo>
                    <a:pt x="346" y="212"/>
                  </a:lnTo>
                  <a:lnTo>
                    <a:pt x="342" y="212"/>
                  </a:lnTo>
                  <a:lnTo>
                    <a:pt x="342" y="208"/>
                  </a:lnTo>
                  <a:lnTo>
                    <a:pt x="338" y="208"/>
                  </a:lnTo>
                  <a:lnTo>
                    <a:pt x="336" y="204"/>
                  </a:lnTo>
                  <a:lnTo>
                    <a:pt x="332" y="204"/>
                  </a:lnTo>
                  <a:lnTo>
                    <a:pt x="328" y="204"/>
                  </a:lnTo>
                  <a:lnTo>
                    <a:pt x="324" y="204"/>
                  </a:lnTo>
                  <a:lnTo>
                    <a:pt x="320" y="204"/>
                  </a:lnTo>
                  <a:lnTo>
                    <a:pt x="310" y="204"/>
                  </a:lnTo>
                  <a:lnTo>
                    <a:pt x="306" y="204"/>
                  </a:lnTo>
                  <a:lnTo>
                    <a:pt x="302" y="204"/>
                  </a:lnTo>
                  <a:lnTo>
                    <a:pt x="298" y="204"/>
                  </a:lnTo>
                  <a:lnTo>
                    <a:pt x="298" y="208"/>
                  </a:lnTo>
                  <a:lnTo>
                    <a:pt x="294" y="208"/>
                  </a:lnTo>
                  <a:lnTo>
                    <a:pt x="292" y="208"/>
                  </a:lnTo>
                  <a:lnTo>
                    <a:pt x="292" y="212"/>
                  </a:lnTo>
                  <a:lnTo>
                    <a:pt x="284" y="212"/>
                  </a:lnTo>
                  <a:lnTo>
                    <a:pt x="280" y="214"/>
                  </a:lnTo>
                  <a:lnTo>
                    <a:pt x="274" y="218"/>
                  </a:lnTo>
                  <a:lnTo>
                    <a:pt x="270" y="218"/>
                  </a:lnTo>
                  <a:lnTo>
                    <a:pt x="266" y="222"/>
                  </a:lnTo>
                  <a:lnTo>
                    <a:pt x="262" y="222"/>
                  </a:lnTo>
                  <a:lnTo>
                    <a:pt x="254" y="226"/>
                  </a:lnTo>
                  <a:lnTo>
                    <a:pt x="254" y="230"/>
                  </a:lnTo>
                  <a:lnTo>
                    <a:pt x="252" y="230"/>
                  </a:lnTo>
                  <a:lnTo>
                    <a:pt x="248" y="230"/>
                  </a:lnTo>
                  <a:lnTo>
                    <a:pt x="244" y="230"/>
                  </a:lnTo>
                  <a:lnTo>
                    <a:pt x="240" y="230"/>
                  </a:lnTo>
                  <a:lnTo>
                    <a:pt x="240" y="232"/>
                  </a:lnTo>
                  <a:lnTo>
                    <a:pt x="236" y="232"/>
                  </a:lnTo>
                  <a:lnTo>
                    <a:pt x="232" y="230"/>
                  </a:lnTo>
                  <a:lnTo>
                    <a:pt x="230" y="230"/>
                  </a:lnTo>
                  <a:lnTo>
                    <a:pt x="230" y="232"/>
                  </a:lnTo>
                  <a:lnTo>
                    <a:pt x="226" y="230"/>
                  </a:lnTo>
                  <a:lnTo>
                    <a:pt x="226" y="226"/>
                  </a:lnTo>
                  <a:lnTo>
                    <a:pt x="222" y="226"/>
                  </a:lnTo>
                  <a:lnTo>
                    <a:pt x="218" y="222"/>
                  </a:lnTo>
                  <a:lnTo>
                    <a:pt x="218" y="218"/>
                  </a:lnTo>
                  <a:lnTo>
                    <a:pt x="218" y="214"/>
                  </a:lnTo>
                  <a:lnTo>
                    <a:pt x="214" y="214"/>
                  </a:lnTo>
                  <a:lnTo>
                    <a:pt x="214" y="212"/>
                  </a:lnTo>
                  <a:lnTo>
                    <a:pt x="214" y="208"/>
                  </a:lnTo>
                  <a:lnTo>
                    <a:pt x="218" y="208"/>
                  </a:lnTo>
                  <a:lnTo>
                    <a:pt x="218" y="204"/>
                  </a:lnTo>
                  <a:lnTo>
                    <a:pt x="222" y="200"/>
                  </a:lnTo>
                  <a:lnTo>
                    <a:pt x="226" y="200"/>
                  </a:lnTo>
                  <a:lnTo>
                    <a:pt x="230" y="196"/>
                  </a:lnTo>
                  <a:lnTo>
                    <a:pt x="232" y="192"/>
                  </a:lnTo>
                  <a:lnTo>
                    <a:pt x="236" y="192"/>
                  </a:lnTo>
                  <a:lnTo>
                    <a:pt x="240" y="190"/>
                  </a:lnTo>
                  <a:lnTo>
                    <a:pt x="244" y="186"/>
                  </a:lnTo>
                  <a:lnTo>
                    <a:pt x="248" y="186"/>
                  </a:lnTo>
                  <a:lnTo>
                    <a:pt x="254" y="182"/>
                  </a:lnTo>
                  <a:lnTo>
                    <a:pt x="254" y="178"/>
                  </a:lnTo>
                  <a:lnTo>
                    <a:pt x="258" y="178"/>
                  </a:lnTo>
                  <a:lnTo>
                    <a:pt x="262" y="178"/>
                  </a:lnTo>
                  <a:lnTo>
                    <a:pt x="266" y="178"/>
                  </a:lnTo>
                  <a:lnTo>
                    <a:pt x="266" y="174"/>
                  </a:lnTo>
                  <a:lnTo>
                    <a:pt x="270" y="170"/>
                  </a:lnTo>
                  <a:lnTo>
                    <a:pt x="274" y="170"/>
                  </a:lnTo>
                  <a:lnTo>
                    <a:pt x="274" y="168"/>
                  </a:lnTo>
                  <a:lnTo>
                    <a:pt x="276" y="164"/>
                  </a:lnTo>
                  <a:lnTo>
                    <a:pt x="280" y="164"/>
                  </a:lnTo>
                  <a:lnTo>
                    <a:pt x="280" y="160"/>
                  </a:lnTo>
                  <a:lnTo>
                    <a:pt x="284" y="156"/>
                  </a:lnTo>
                  <a:lnTo>
                    <a:pt x="288" y="156"/>
                  </a:lnTo>
                  <a:lnTo>
                    <a:pt x="292" y="156"/>
                  </a:lnTo>
                  <a:lnTo>
                    <a:pt x="294" y="152"/>
                  </a:lnTo>
                  <a:lnTo>
                    <a:pt x="298" y="150"/>
                  </a:lnTo>
                  <a:lnTo>
                    <a:pt x="298" y="146"/>
                  </a:lnTo>
                  <a:lnTo>
                    <a:pt x="302" y="146"/>
                  </a:lnTo>
                  <a:lnTo>
                    <a:pt x="302" y="142"/>
                  </a:lnTo>
                  <a:lnTo>
                    <a:pt x="306" y="138"/>
                  </a:lnTo>
                  <a:lnTo>
                    <a:pt x="310" y="138"/>
                  </a:lnTo>
                  <a:lnTo>
                    <a:pt x="314" y="134"/>
                  </a:lnTo>
                  <a:lnTo>
                    <a:pt x="316" y="134"/>
                  </a:lnTo>
                  <a:lnTo>
                    <a:pt x="324" y="130"/>
                  </a:lnTo>
                  <a:lnTo>
                    <a:pt x="328" y="128"/>
                  </a:lnTo>
                  <a:lnTo>
                    <a:pt x="332" y="128"/>
                  </a:lnTo>
                  <a:lnTo>
                    <a:pt x="332" y="124"/>
                  </a:lnTo>
                  <a:lnTo>
                    <a:pt x="336" y="124"/>
                  </a:lnTo>
                  <a:lnTo>
                    <a:pt x="338" y="120"/>
                  </a:lnTo>
                  <a:lnTo>
                    <a:pt x="342" y="120"/>
                  </a:lnTo>
                  <a:lnTo>
                    <a:pt x="342" y="116"/>
                  </a:lnTo>
                  <a:lnTo>
                    <a:pt x="346" y="116"/>
                  </a:lnTo>
                  <a:lnTo>
                    <a:pt x="350" y="112"/>
                  </a:lnTo>
                  <a:lnTo>
                    <a:pt x="354" y="108"/>
                  </a:lnTo>
                  <a:lnTo>
                    <a:pt x="354" y="106"/>
                  </a:lnTo>
                  <a:lnTo>
                    <a:pt x="350" y="102"/>
                  </a:lnTo>
                  <a:lnTo>
                    <a:pt x="346" y="102"/>
                  </a:lnTo>
                  <a:lnTo>
                    <a:pt x="342" y="102"/>
                  </a:lnTo>
                  <a:lnTo>
                    <a:pt x="338" y="98"/>
                  </a:lnTo>
                  <a:lnTo>
                    <a:pt x="336" y="98"/>
                  </a:lnTo>
                  <a:lnTo>
                    <a:pt x="332" y="102"/>
                  </a:lnTo>
                  <a:lnTo>
                    <a:pt x="332" y="106"/>
                  </a:lnTo>
                  <a:lnTo>
                    <a:pt x="328" y="106"/>
                  </a:lnTo>
                  <a:lnTo>
                    <a:pt x="328" y="102"/>
                  </a:lnTo>
                  <a:lnTo>
                    <a:pt x="328" y="98"/>
                  </a:lnTo>
                  <a:lnTo>
                    <a:pt x="332" y="94"/>
                  </a:lnTo>
                  <a:lnTo>
                    <a:pt x="336" y="88"/>
                  </a:lnTo>
                  <a:lnTo>
                    <a:pt x="336" y="80"/>
                  </a:lnTo>
                  <a:lnTo>
                    <a:pt x="336" y="72"/>
                  </a:lnTo>
                  <a:lnTo>
                    <a:pt x="336" y="66"/>
                  </a:lnTo>
                  <a:lnTo>
                    <a:pt x="314" y="44"/>
                  </a:lnTo>
                  <a:lnTo>
                    <a:pt x="314" y="40"/>
                  </a:lnTo>
                  <a:lnTo>
                    <a:pt x="314" y="32"/>
                  </a:lnTo>
                  <a:lnTo>
                    <a:pt x="316" y="18"/>
                  </a:lnTo>
                  <a:lnTo>
                    <a:pt x="316" y="14"/>
                  </a:lnTo>
                  <a:lnTo>
                    <a:pt x="320" y="6"/>
                  </a:lnTo>
                  <a:lnTo>
                    <a:pt x="316" y="4"/>
                  </a:lnTo>
                  <a:lnTo>
                    <a:pt x="316" y="0"/>
                  </a:lnTo>
                  <a:lnTo>
                    <a:pt x="310" y="4"/>
                  </a:lnTo>
                  <a:lnTo>
                    <a:pt x="280" y="14"/>
                  </a:lnTo>
                  <a:lnTo>
                    <a:pt x="254" y="24"/>
                  </a:lnTo>
                  <a:lnTo>
                    <a:pt x="240" y="36"/>
                  </a:lnTo>
                  <a:lnTo>
                    <a:pt x="236" y="36"/>
                  </a:lnTo>
                  <a:lnTo>
                    <a:pt x="236" y="40"/>
                  </a:lnTo>
                  <a:lnTo>
                    <a:pt x="232" y="44"/>
                  </a:lnTo>
                  <a:lnTo>
                    <a:pt x="218" y="62"/>
                  </a:lnTo>
                  <a:lnTo>
                    <a:pt x="214" y="66"/>
                  </a:lnTo>
                  <a:lnTo>
                    <a:pt x="214" y="68"/>
                  </a:lnTo>
                  <a:lnTo>
                    <a:pt x="208" y="68"/>
                  </a:lnTo>
                  <a:lnTo>
                    <a:pt x="200" y="68"/>
                  </a:lnTo>
                  <a:lnTo>
                    <a:pt x="196" y="68"/>
                  </a:lnTo>
                  <a:lnTo>
                    <a:pt x="192" y="68"/>
                  </a:lnTo>
                  <a:lnTo>
                    <a:pt x="186" y="72"/>
                  </a:lnTo>
                  <a:lnTo>
                    <a:pt x="182" y="76"/>
                  </a:lnTo>
                  <a:lnTo>
                    <a:pt x="178" y="72"/>
                  </a:lnTo>
                  <a:lnTo>
                    <a:pt x="174" y="72"/>
                  </a:lnTo>
                  <a:lnTo>
                    <a:pt x="170" y="72"/>
                  </a:lnTo>
                  <a:lnTo>
                    <a:pt x="168" y="72"/>
                  </a:lnTo>
                  <a:lnTo>
                    <a:pt x="164" y="76"/>
                  </a:lnTo>
                  <a:lnTo>
                    <a:pt x="152" y="80"/>
                  </a:lnTo>
                  <a:lnTo>
                    <a:pt x="146" y="88"/>
                  </a:lnTo>
                  <a:lnTo>
                    <a:pt x="142" y="90"/>
                  </a:lnTo>
                  <a:lnTo>
                    <a:pt x="138" y="90"/>
                  </a:lnTo>
                  <a:lnTo>
                    <a:pt x="134" y="90"/>
                  </a:lnTo>
                  <a:lnTo>
                    <a:pt x="130" y="90"/>
                  </a:lnTo>
                  <a:lnTo>
                    <a:pt x="128" y="94"/>
                  </a:lnTo>
                  <a:lnTo>
                    <a:pt x="124" y="98"/>
                  </a:lnTo>
                  <a:lnTo>
                    <a:pt x="120" y="98"/>
                  </a:lnTo>
                  <a:lnTo>
                    <a:pt x="116" y="102"/>
                  </a:lnTo>
                  <a:lnTo>
                    <a:pt x="112" y="102"/>
                  </a:lnTo>
                  <a:lnTo>
                    <a:pt x="112" y="106"/>
                  </a:lnTo>
                  <a:lnTo>
                    <a:pt x="106" y="112"/>
                  </a:lnTo>
                  <a:lnTo>
                    <a:pt x="102" y="112"/>
                  </a:lnTo>
                  <a:lnTo>
                    <a:pt x="94" y="116"/>
                  </a:lnTo>
                  <a:lnTo>
                    <a:pt x="90" y="116"/>
                  </a:lnTo>
                  <a:lnTo>
                    <a:pt x="86" y="116"/>
                  </a:lnTo>
                  <a:lnTo>
                    <a:pt x="84" y="116"/>
                  </a:lnTo>
                  <a:lnTo>
                    <a:pt x="80" y="120"/>
                  </a:lnTo>
                  <a:lnTo>
                    <a:pt x="58" y="128"/>
                  </a:lnTo>
                  <a:lnTo>
                    <a:pt x="54" y="128"/>
                  </a:lnTo>
                  <a:lnTo>
                    <a:pt x="46" y="128"/>
                  </a:lnTo>
                  <a:lnTo>
                    <a:pt x="40" y="124"/>
                  </a:lnTo>
                  <a:lnTo>
                    <a:pt x="40" y="120"/>
                  </a:lnTo>
                  <a:lnTo>
                    <a:pt x="36" y="120"/>
                  </a:lnTo>
                  <a:lnTo>
                    <a:pt x="32" y="116"/>
                  </a:lnTo>
                  <a:lnTo>
                    <a:pt x="32" y="120"/>
                  </a:lnTo>
                  <a:lnTo>
                    <a:pt x="28" y="124"/>
                  </a:lnTo>
                  <a:lnTo>
                    <a:pt x="24" y="128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6"/>
                  </a:lnTo>
                  <a:lnTo>
                    <a:pt x="14" y="150"/>
                  </a:lnTo>
                  <a:lnTo>
                    <a:pt x="10" y="152"/>
                  </a:lnTo>
                  <a:lnTo>
                    <a:pt x="10" y="160"/>
                  </a:lnTo>
                  <a:lnTo>
                    <a:pt x="10" y="164"/>
                  </a:lnTo>
                  <a:lnTo>
                    <a:pt x="10" y="168"/>
                  </a:lnTo>
                  <a:lnTo>
                    <a:pt x="10" y="170"/>
                  </a:lnTo>
                  <a:lnTo>
                    <a:pt x="10" y="174"/>
                  </a:lnTo>
                  <a:lnTo>
                    <a:pt x="6" y="174"/>
                  </a:lnTo>
                  <a:lnTo>
                    <a:pt x="4" y="178"/>
                  </a:lnTo>
                  <a:lnTo>
                    <a:pt x="0" y="178"/>
                  </a:lnTo>
                  <a:lnTo>
                    <a:pt x="0" y="182"/>
                  </a:lnTo>
                  <a:lnTo>
                    <a:pt x="0" y="190"/>
                  </a:lnTo>
                  <a:lnTo>
                    <a:pt x="0" y="192"/>
                  </a:lnTo>
                  <a:lnTo>
                    <a:pt x="4" y="196"/>
                  </a:lnTo>
                  <a:lnTo>
                    <a:pt x="6" y="196"/>
                  </a:lnTo>
                  <a:lnTo>
                    <a:pt x="6" y="200"/>
                  </a:lnTo>
                  <a:lnTo>
                    <a:pt x="10" y="204"/>
                  </a:lnTo>
                  <a:lnTo>
                    <a:pt x="14" y="208"/>
                  </a:lnTo>
                  <a:lnTo>
                    <a:pt x="18" y="208"/>
                  </a:lnTo>
                  <a:lnTo>
                    <a:pt x="18" y="212"/>
                  </a:lnTo>
                  <a:lnTo>
                    <a:pt x="22" y="212"/>
                  </a:lnTo>
                  <a:lnTo>
                    <a:pt x="24" y="214"/>
                  </a:lnTo>
                  <a:lnTo>
                    <a:pt x="24" y="218"/>
                  </a:lnTo>
                  <a:lnTo>
                    <a:pt x="22" y="222"/>
                  </a:lnTo>
                  <a:lnTo>
                    <a:pt x="22" y="226"/>
                  </a:lnTo>
                  <a:lnTo>
                    <a:pt x="22" y="232"/>
                  </a:lnTo>
                  <a:lnTo>
                    <a:pt x="18" y="232"/>
                  </a:lnTo>
                  <a:lnTo>
                    <a:pt x="18" y="236"/>
                  </a:lnTo>
                  <a:lnTo>
                    <a:pt x="14" y="240"/>
                  </a:lnTo>
                  <a:lnTo>
                    <a:pt x="18" y="248"/>
                  </a:lnTo>
                  <a:lnTo>
                    <a:pt x="18" y="25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3" name="Freeform 8368"/>
            <p:cNvSpPr>
              <a:spLocks/>
            </p:cNvSpPr>
            <p:nvPr/>
          </p:nvSpPr>
          <p:spPr bwMode="auto">
            <a:xfrm>
              <a:off x="1574800" y="2906713"/>
              <a:ext cx="631825" cy="307975"/>
            </a:xfrm>
            <a:custGeom>
              <a:avLst/>
              <a:gdLst>
                <a:gd name="T0" fmla="*/ 57150 w 398"/>
                <a:gd name="T1" fmla="*/ 307975 h 194"/>
                <a:gd name="T2" fmla="*/ 111125 w 398"/>
                <a:gd name="T3" fmla="*/ 295275 h 194"/>
                <a:gd name="T4" fmla="*/ 127000 w 398"/>
                <a:gd name="T5" fmla="*/ 288925 h 194"/>
                <a:gd name="T6" fmla="*/ 152400 w 398"/>
                <a:gd name="T7" fmla="*/ 282575 h 194"/>
                <a:gd name="T8" fmla="*/ 168275 w 398"/>
                <a:gd name="T9" fmla="*/ 266700 h 194"/>
                <a:gd name="T10" fmla="*/ 187325 w 398"/>
                <a:gd name="T11" fmla="*/ 254000 h 194"/>
                <a:gd name="T12" fmla="*/ 203200 w 398"/>
                <a:gd name="T13" fmla="*/ 247650 h 194"/>
                <a:gd name="T14" fmla="*/ 225425 w 398"/>
                <a:gd name="T15" fmla="*/ 231775 h 194"/>
                <a:gd name="T16" fmla="*/ 254000 w 398"/>
                <a:gd name="T17" fmla="*/ 219075 h 194"/>
                <a:gd name="T18" fmla="*/ 273050 w 398"/>
                <a:gd name="T19" fmla="*/ 225425 h 194"/>
                <a:gd name="T20" fmla="*/ 295275 w 398"/>
                <a:gd name="T21" fmla="*/ 212725 h 194"/>
                <a:gd name="T22" fmla="*/ 323850 w 398"/>
                <a:gd name="T23" fmla="*/ 212725 h 194"/>
                <a:gd name="T24" fmla="*/ 352425 w 398"/>
                <a:gd name="T25" fmla="*/ 174625 h 194"/>
                <a:gd name="T26" fmla="*/ 365125 w 398"/>
                <a:gd name="T27" fmla="*/ 161925 h 194"/>
                <a:gd name="T28" fmla="*/ 476250 w 398"/>
                <a:gd name="T29" fmla="*/ 111125 h 194"/>
                <a:gd name="T30" fmla="*/ 485775 w 398"/>
                <a:gd name="T31" fmla="*/ 92075 h 194"/>
                <a:gd name="T32" fmla="*/ 520700 w 398"/>
                <a:gd name="T33" fmla="*/ 85725 h 194"/>
                <a:gd name="T34" fmla="*/ 549275 w 398"/>
                <a:gd name="T35" fmla="*/ 98425 h 194"/>
                <a:gd name="T36" fmla="*/ 568325 w 398"/>
                <a:gd name="T37" fmla="*/ 85725 h 194"/>
                <a:gd name="T38" fmla="*/ 584200 w 398"/>
                <a:gd name="T39" fmla="*/ 76200 h 194"/>
                <a:gd name="T40" fmla="*/ 609600 w 398"/>
                <a:gd name="T41" fmla="*/ 63500 h 194"/>
                <a:gd name="T42" fmla="*/ 625475 w 398"/>
                <a:gd name="T43" fmla="*/ 41275 h 194"/>
                <a:gd name="T44" fmla="*/ 603250 w 398"/>
                <a:gd name="T45" fmla="*/ 41275 h 194"/>
                <a:gd name="T46" fmla="*/ 574675 w 398"/>
                <a:gd name="T47" fmla="*/ 15875 h 194"/>
                <a:gd name="T48" fmla="*/ 546100 w 398"/>
                <a:gd name="T49" fmla="*/ 34925 h 194"/>
                <a:gd name="T50" fmla="*/ 511175 w 398"/>
                <a:gd name="T51" fmla="*/ 50800 h 194"/>
                <a:gd name="T52" fmla="*/ 476250 w 398"/>
                <a:gd name="T53" fmla="*/ 22225 h 194"/>
                <a:gd name="T54" fmla="*/ 434975 w 398"/>
                <a:gd name="T55" fmla="*/ 0 h 194"/>
                <a:gd name="T56" fmla="*/ 412750 w 398"/>
                <a:gd name="T57" fmla="*/ 12700 h 194"/>
                <a:gd name="T58" fmla="*/ 387350 w 398"/>
                <a:gd name="T59" fmla="*/ 12700 h 194"/>
                <a:gd name="T60" fmla="*/ 377825 w 398"/>
                <a:gd name="T61" fmla="*/ 22225 h 194"/>
                <a:gd name="T62" fmla="*/ 352425 w 398"/>
                <a:gd name="T63" fmla="*/ 41275 h 194"/>
                <a:gd name="T64" fmla="*/ 314325 w 398"/>
                <a:gd name="T65" fmla="*/ 41275 h 194"/>
                <a:gd name="T66" fmla="*/ 288925 w 398"/>
                <a:gd name="T67" fmla="*/ 57150 h 194"/>
                <a:gd name="T68" fmla="*/ 250825 w 398"/>
                <a:gd name="T69" fmla="*/ 57150 h 194"/>
                <a:gd name="T70" fmla="*/ 209550 w 398"/>
                <a:gd name="T71" fmla="*/ 63500 h 194"/>
                <a:gd name="T72" fmla="*/ 174625 w 398"/>
                <a:gd name="T73" fmla="*/ 69850 h 194"/>
                <a:gd name="T74" fmla="*/ 120650 w 398"/>
                <a:gd name="T75" fmla="*/ 50800 h 194"/>
                <a:gd name="T76" fmla="*/ 92075 w 398"/>
                <a:gd name="T77" fmla="*/ 12700 h 194"/>
                <a:gd name="T78" fmla="*/ 69850 w 398"/>
                <a:gd name="T79" fmla="*/ 28575 h 194"/>
                <a:gd name="T80" fmla="*/ 63500 w 398"/>
                <a:gd name="T81" fmla="*/ 44450 h 194"/>
                <a:gd name="T82" fmla="*/ 53975 w 398"/>
                <a:gd name="T83" fmla="*/ 57150 h 194"/>
                <a:gd name="T84" fmla="*/ 34925 w 398"/>
                <a:gd name="T85" fmla="*/ 69850 h 194"/>
                <a:gd name="T86" fmla="*/ 22225 w 398"/>
                <a:gd name="T87" fmla="*/ 85725 h 194"/>
                <a:gd name="T88" fmla="*/ 0 w 398"/>
                <a:gd name="T89" fmla="*/ 98425 h 194"/>
                <a:gd name="T90" fmla="*/ 6350 w 398"/>
                <a:gd name="T91" fmla="*/ 120650 h 194"/>
                <a:gd name="T92" fmla="*/ 19050 w 398"/>
                <a:gd name="T93" fmla="*/ 133350 h 194"/>
                <a:gd name="T94" fmla="*/ 28575 w 398"/>
                <a:gd name="T95" fmla="*/ 155575 h 194"/>
                <a:gd name="T96" fmla="*/ 41275 w 398"/>
                <a:gd name="T97" fmla="*/ 177800 h 194"/>
                <a:gd name="T98" fmla="*/ 47625 w 398"/>
                <a:gd name="T99" fmla="*/ 196850 h 194"/>
                <a:gd name="T100" fmla="*/ 47625 w 398"/>
                <a:gd name="T101" fmla="*/ 231775 h 194"/>
                <a:gd name="T102" fmla="*/ 41275 w 398"/>
                <a:gd name="T103" fmla="*/ 260350 h 194"/>
                <a:gd name="T104" fmla="*/ 34925 w 398"/>
                <a:gd name="T105" fmla="*/ 276225 h 194"/>
                <a:gd name="T106" fmla="*/ 47625 w 398"/>
                <a:gd name="T107" fmla="*/ 295275 h 1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8"/>
                <a:gd name="T163" fmla="*/ 0 h 194"/>
                <a:gd name="T164" fmla="*/ 398 w 398"/>
                <a:gd name="T165" fmla="*/ 194 h 19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8" h="194">
                  <a:moveTo>
                    <a:pt x="30" y="186"/>
                  </a:moveTo>
                  <a:lnTo>
                    <a:pt x="30" y="190"/>
                  </a:lnTo>
                  <a:lnTo>
                    <a:pt x="36" y="194"/>
                  </a:lnTo>
                  <a:lnTo>
                    <a:pt x="44" y="194"/>
                  </a:lnTo>
                  <a:lnTo>
                    <a:pt x="48" y="194"/>
                  </a:lnTo>
                  <a:lnTo>
                    <a:pt x="70" y="186"/>
                  </a:lnTo>
                  <a:lnTo>
                    <a:pt x="74" y="182"/>
                  </a:lnTo>
                  <a:lnTo>
                    <a:pt x="76" y="182"/>
                  </a:lnTo>
                  <a:lnTo>
                    <a:pt x="80" y="182"/>
                  </a:lnTo>
                  <a:lnTo>
                    <a:pt x="84" y="182"/>
                  </a:lnTo>
                  <a:lnTo>
                    <a:pt x="92" y="178"/>
                  </a:lnTo>
                  <a:lnTo>
                    <a:pt x="96" y="178"/>
                  </a:lnTo>
                  <a:lnTo>
                    <a:pt x="102" y="172"/>
                  </a:lnTo>
                  <a:lnTo>
                    <a:pt x="102" y="168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4" y="164"/>
                  </a:lnTo>
                  <a:lnTo>
                    <a:pt x="118" y="160"/>
                  </a:lnTo>
                  <a:lnTo>
                    <a:pt x="120" y="156"/>
                  </a:lnTo>
                  <a:lnTo>
                    <a:pt x="124" y="156"/>
                  </a:lnTo>
                  <a:lnTo>
                    <a:pt x="128" y="156"/>
                  </a:lnTo>
                  <a:lnTo>
                    <a:pt x="132" y="156"/>
                  </a:lnTo>
                  <a:lnTo>
                    <a:pt x="136" y="154"/>
                  </a:lnTo>
                  <a:lnTo>
                    <a:pt x="142" y="146"/>
                  </a:lnTo>
                  <a:lnTo>
                    <a:pt x="154" y="142"/>
                  </a:lnTo>
                  <a:lnTo>
                    <a:pt x="158" y="138"/>
                  </a:lnTo>
                  <a:lnTo>
                    <a:pt x="160" y="138"/>
                  </a:lnTo>
                  <a:lnTo>
                    <a:pt x="164" y="138"/>
                  </a:lnTo>
                  <a:lnTo>
                    <a:pt x="168" y="138"/>
                  </a:lnTo>
                  <a:lnTo>
                    <a:pt x="172" y="142"/>
                  </a:lnTo>
                  <a:lnTo>
                    <a:pt x="176" y="138"/>
                  </a:lnTo>
                  <a:lnTo>
                    <a:pt x="182" y="134"/>
                  </a:lnTo>
                  <a:lnTo>
                    <a:pt x="186" y="134"/>
                  </a:lnTo>
                  <a:lnTo>
                    <a:pt x="190" y="134"/>
                  </a:lnTo>
                  <a:lnTo>
                    <a:pt x="198" y="134"/>
                  </a:lnTo>
                  <a:lnTo>
                    <a:pt x="204" y="134"/>
                  </a:lnTo>
                  <a:lnTo>
                    <a:pt x="204" y="132"/>
                  </a:lnTo>
                  <a:lnTo>
                    <a:pt x="208" y="128"/>
                  </a:lnTo>
                  <a:lnTo>
                    <a:pt x="222" y="110"/>
                  </a:lnTo>
                  <a:lnTo>
                    <a:pt x="226" y="106"/>
                  </a:lnTo>
                  <a:lnTo>
                    <a:pt x="226" y="102"/>
                  </a:lnTo>
                  <a:lnTo>
                    <a:pt x="230" y="102"/>
                  </a:lnTo>
                  <a:lnTo>
                    <a:pt x="244" y="90"/>
                  </a:lnTo>
                  <a:lnTo>
                    <a:pt x="270" y="80"/>
                  </a:lnTo>
                  <a:lnTo>
                    <a:pt x="300" y="70"/>
                  </a:lnTo>
                  <a:lnTo>
                    <a:pt x="306" y="66"/>
                  </a:lnTo>
                  <a:lnTo>
                    <a:pt x="306" y="62"/>
                  </a:lnTo>
                  <a:lnTo>
                    <a:pt x="306" y="58"/>
                  </a:lnTo>
                  <a:lnTo>
                    <a:pt x="318" y="54"/>
                  </a:lnTo>
                  <a:lnTo>
                    <a:pt x="322" y="54"/>
                  </a:lnTo>
                  <a:lnTo>
                    <a:pt x="328" y="54"/>
                  </a:lnTo>
                  <a:lnTo>
                    <a:pt x="344" y="54"/>
                  </a:lnTo>
                  <a:lnTo>
                    <a:pt x="340" y="58"/>
                  </a:lnTo>
                  <a:lnTo>
                    <a:pt x="346" y="62"/>
                  </a:lnTo>
                  <a:lnTo>
                    <a:pt x="350" y="58"/>
                  </a:lnTo>
                  <a:lnTo>
                    <a:pt x="354" y="58"/>
                  </a:lnTo>
                  <a:lnTo>
                    <a:pt x="358" y="54"/>
                  </a:lnTo>
                  <a:lnTo>
                    <a:pt x="362" y="50"/>
                  </a:lnTo>
                  <a:lnTo>
                    <a:pt x="366" y="50"/>
                  </a:lnTo>
                  <a:lnTo>
                    <a:pt x="368" y="48"/>
                  </a:lnTo>
                  <a:lnTo>
                    <a:pt x="372" y="48"/>
                  </a:lnTo>
                  <a:lnTo>
                    <a:pt x="376" y="48"/>
                  </a:lnTo>
                  <a:lnTo>
                    <a:pt x="384" y="40"/>
                  </a:lnTo>
                  <a:lnTo>
                    <a:pt x="390" y="32"/>
                  </a:lnTo>
                  <a:lnTo>
                    <a:pt x="398" y="26"/>
                  </a:lnTo>
                  <a:lnTo>
                    <a:pt x="394" y="26"/>
                  </a:lnTo>
                  <a:lnTo>
                    <a:pt x="388" y="22"/>
                  </a:lnTo>
                  <a:lnTo>
                    <a:pt x="384" y="26"/>
                  </a:lnTo>
                  <a:lnTo>
                    <a:pt x="380" y="26"/>
                  </a:lnTo>
                  <a:lnTo>
                    <a:pt x="372" y="8"/>
                  </a:lnTo>
                  <a:lnTo>
                    <a:pt x="366" y="8"/>
                  </a:lnTo>
                  <a:lnTo>
                    <a:pt x="362" y="10"/>
                  </a:lnTo>
                  <a:lnTo>
                    <a:pt x="358" y="10"/>
                  </a:lnTo>
                  <a:lnTo>
                    <a:pt x="350" y="18"/>
                  </a:lnTo>
                  <a:lnTo>
                    <a:pt x="344" y="22"/>
                  </a:lnTo>
                  <a:lnTo>
                    <a:pt x="340" y="26"/>
                  </a:lnTo>
                  <a:lnTo>
                    <a:pt x="328" y="28"/>
                  </a:lnTo>
                  <a:lnTo>
                    <a:pt x="322" y="32"/>
                  </a:lnTo>
                  <a:lnTo>
                    <a:pt x="306" y="18"/>
                  </a:lnTo>
                  <a:lnTo>
                    <a:pt x="304" y="14"/>
                  </a:lnTo>
                  <a:lnTo>
                    <a:pt x="300" y="14"/>
                  </a:lnTo>
                  <a:lnTo>
                    <a:pt x="292" y="10"/>
                  </a:lnTo>
                  <a:lnTo>
                    <a:pt x="278" y="0"/>
                  </a:lnTo>
                  <a:lnTo>
                    <a:pt x="274" y="0"/>
                  </a:lnTo>
                  <a:lnTo>
                    <a:pt x="266" y="4"/>
                  </a:lnTo>
                  <a:lnTo>
                    <a:pt x="264" y="8"/>
                  </a:lnTo>
                  <a:lnTo>
                    <a:pt x="260" y="8"/>
                  </a:lnTo>
                  <a:lnTo>
                    <a:pt x="252" y="8"/>
                  </a:lnTo>
                  <a:lnTo>
                    <a:pt x="248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2" y="10"/>
                  </a:lnTo>
                  <a:lnTo>
                    <a:pt x="238" y="14"/>
                  </a:lnTo>
                  <a:lnTo>
                    <a:pt x="234" y="18"/>
                  </a:lnTo>
                  <a:lnTo>
                    <a:pt x="230" y="22"/>
                  </a:lnTo>
                  <a:lnTo>
                    <a:pt x="222" y="26"/>
                  </a:lnTo>
                  <a:lnTo>
                    <a:pt x="220" y="22"/>
                  </a:lnTo>
                  <a:lnTo>
                    <a:pt x="204" y="26"/>
                  </a:lnTo>
                  <a:lnTo>
                    <a:pt x="198" y="26"/>
                  </a:lnTo>
                  <a:lnTo>
                    <a:pt x="194" y="28"/>
                  </a:lnTo>
                  <a:lnTo>
                    <a:pt x="190" y="32"/>
                  </a:lnTo>
                  <a:lnTo>
                    <a:pt x="182" y="36"/>
                  </a:lnTo>
                  <a:lnTo>
                    <a:pt x="176" y="36"/>
                  </a:lnTo>
                  <a:lnTo>
                    <a:pt x="168" y="36"/>
                  </a:lnTo>
                  <a:lnTo>
                    <a:pt x="158" y="36"/>
                  </a:lnTo>
                  <a:lnTo>
                    <a:pt x="142" y="40"/>
                  </a:lnTo>
                  <a:lnTo>
                    <a:pt x="140" y="40"/>
                  </a:lnTo>
                  <a:lnTo>
                    <a:pt x="132" y="40"/>
                  </a:lnTo>
                  <a:lnTo>
                    <a:pt x="128" y="40"/>
                  </a:lnTo>
                  <a:lnTo>
                    <a:pt x="114" y="44"/>
                  </a:lnTo>
                  <a:lnTo>
                    <a:pt x="110" y="44"/>
                  </a:lnTo>
                  <a:lnTo>
                    <a:pt x="96" y="36"/>
                  </a:lnTo>
                  <a:lnTo>
                    <a:pt x="88" y="32"/>
                  </a:lnTo>
                  <a:lnTo>
                    <a:pt x="76" y="32"/>
                  </a:lnTo>
                  <a:lnTo>
                    <a:pt x="74" y="28"/>
                  </a:lnTo>
                  <a:lnTo>
                    <a:pt x="70" y="22"/>
                  </a:lnTo>
                  <a:lnTo>
                    <a:pt x="58" y="8"/>
                  </a:lnTo>
                  <a:lnTo>
                    <a:pt x="52" y="10"/>
                  </a:lnTo>
                  <a:lnTo>
                    <a:pt x="48" y="14"/>
                  </a:lnTo>
                  <a:lnTo>
                    <a:pt x="44" y="18"/>
                  </a:lnTo>
                  <a:lnTo>
                    <a:pt x="44" y="22"/>
                  </a:lnTo>
                  <a:lnTo>
                    <a:pt x="40" y="26"/>
                  </a:lnTo>
                  <a:lnTo>
                    <a:pt x="40" y="28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34" y="36"/>
                  </a:lnTo>
                  <a:lnTo>
                    <a:pt x="30" y="40"/>
                  </a:lnTo>
                  <a:lnTo>
                    <a:pt x="26" y="44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18" y="50"/>
                  </a:lnTo>
                  <a:lnTo>
                    <a:pt x="14" y="54"/>
                  </a:lnTo>
                  <a:lnTo>
                    <a:pt x="12" y="58"/>
                  </a:lnTo>
                  <a:lnTo>
                    <a:pt x="8" y="58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4" y="70"/>
                  </a:lnTo>
                  <a:lnTo>
                    <a:pt x="4" y="76"/>
                  </a:lnTo>
                  <a:lnTo>
                    <a:pt x="8" y="80"/>
                  </a:lnTo>
                  <a:lnTo>
                    <a:pt x="8" y="84"/>
                  </a:lnTo>
                  <a:lnTo>
                    <a:pt x="12" y="84"/>
                  </a:lnTo>
                  <a:lnTo>
                    <a:pt x="14" y="88"/>
                  </a:lnTo>
                  <a:lnTo>
                    <a:pt x="14" y="90"/>
                  </a:lnTo>
                  <a:lnTo>
                    <a:pt x="18" y="98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26" y="112"/>
                  </a:lnTo>
                  <a:lnTo>
                    <a:pt x="30" y="112"/>
                  </a:lnTo>
                  <a:lnTo>
                    <a:pt x="30" y="116"/>
                  </a:lnTo>
                  <a:lnTo>
                    <a:pt x="30" y="124"/>
                  </a:lnTo>
                  <a:lnTo>
                    <a:pt x="30" y="132"/>
                  </a:lnTo>
                  <a:lnTo>
                    <a:pt x="30" y="138"/>
                  </a:lnTo>
                  <a:lnTo>
                    <a:pt x="30" y="146"/>
                  </a:lnTo>
                  <a:lnTo>
                    <a:pt x="26" y="150"/>
                  </a:lnTo>
                  <a:lnTo>
                    <a:pt x="26" y="156"/>
                  </a:lnTo>
                  <a:lnTo>
                    <a:pt x="26" y="164"/>
                  </a:lnTo>
                  <a:lnTo>
                    <a:pt x="26" y="168"/>
                  </a:lnTo>
                  <a:lnTo>
                    <a:pt x="22" y="172"/>
                  </a:lnTo>
                  <a:lnTo>
                    <a:pt x="22" y="174"/>
                  </a:lnTo>
                  <a:lnTo>
                    <a:pt x="22" y="182"/>
                  </a:lnTo>
                  <a:lnTo>
                    <a:pt x="26" y="186"/>
                  </a:lnTo>
                  <a:lnTo>
                    <a:pt x="30" y="18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4" name="Freeform 8369"/>
            <p:cNvSpPr>
              <a:spLocks/>
            </p:cNvSpPr>
            <p:nvPr/>
          </p:nvSpPr>
          <p:spPr bwMode="auto">
            <a:xfrm>
              <a:off x="1666875" y="2624138"/>
              <a:ext cx="596900" cy="352425"/>
            </a:xfrm>
            <a:custGeom>
              <a:avLst/>
              <a:gdLst>
                <a:gd name="T0" fmla="*/ 47625 w 376"/>
                <a:gd name="T1" fmla="*/ 333375 h 222"/>
                <a:gd name="T2" fmla="*/ 88900 w 376"/>
                <a:gd name="T3" fmla="*/ 352425 h 222"/>
                <a:gd name="T4" fmla="*/ 130175 w 376"/>
                <a:gd name="T5" fmla="*/ 346075 h 222"/>
                <a:gd name="T6" fmla="*/ 174625 w 376"/>
                <a:gd name="T7" fmla="*/ 339725 h 222"/>
                <a:gd name="T8" fmla="*/ 209550 w 376"/>
                <a:gd name="T9" fmla="*/ 333375 h 222"/>
                <a:gd name="T10" fmla="*/ 231775 w 376"/>
                <a:gd name="T11" fmla="*/ 323850 h 222"/>
                <a:gd name="T12" fmla="*/ 273050 w 376"/>
                <a:gd name="T13" fmla="*/ 317500 h 222"/>
                <a:gd name="T14" fmla="*/ 292100 w 376"/>
                <a:gd name="T15" fmla="*/ 298450 h 222"/>
                <a:gd name="T16" fmla="*/ 301625 w 376"/>
                <a:gd name="T17" fmla="*/ 295275 h 222"/>
                <a:gd name="T18" fmla="*/ 330200 w 376"/>
                <a:gd name="T19" fmla="*/ 263525 h 222"/>
                <a:gd name="T20" fmla="*/ 355600 w 376"/>
                <a:gd name="T21" fmla="*/ 254000 h 222"/>
                <a:gd name="T22" fmla="*/ 377825 w 376"/>
                <a:gd name="T23" fmla="*/ 241300 h 222"/>
                <a:gd name="T24" fmla="*/ 400050 w 376"/>
                <a:gd name="T25" fmla="*/ 225425 h 222"/>
                <a:gd name="T26" fmla="*/ 412750 w 376"/>
                <a:gd name="T27" fmla="*/ 200025 h 222"/>
                <a:gd name="T28" fmla="*/ 419100 w 376"/>
                <a:gd name="T29" fmla="*/ 190500 h 222"/>
                <a:gd name="T30" fmla="*/ 454025 w 376"/>
                <a:gd name="T31" fmla="*/ 171450 h 222"/>
                <a:gd name="T32" fmla="*/ 504825 w 376"/>
                <a:gd name="T33" fmla="*/ 155575 h 222"/>
                <a:gd name="T34" fmla="*/ 596900 w 376"/>
                <a:gd name="T35" fmla="*/ 22225 h 222"/>
                <a:gd name="T36" fmla="*/ 558800 w 376"/>
                <a:gd name="T37" fmla="*/ 50800 h 222"/>
                <a:gd name="T38" fmla="*/ 533400 w 376"/>
                <a:gd name="T39" fmla="*/ 63500 h 222"/>
                <a:gd name="T40" fmla="*/ 523875 w 376"/>
                <a:gd name="T41" fmla="*/ 57150 h 222"/>
                <a:gd name="T42" fmla="*/ 498475 w 376"/>
                <a:gd name="T43" fmla="*/ 38100 h 222"/>
                <a:gd name="T44" fmla="*/ 488950 w 376"/>
                <a:gd name="T45" fmla="*/ 9525 h 222"/>
                <a:gd name="T46" fmla="*/ 447675 w 376"/>
                <a:gd name="T47" fmla="*/ 3175 h 222"/>
                <a:gd name="T48" fmla="*/ 428625 w 376"/>
                <a:gd name="T49" fmla="*/ 0 h 222"/>
                <a:gd name="T50" fmla="*/ 419100 w 376"/>
                <a:gd name="T51" fmla="*/ 3175 h 222"/>
                <a:gd name="T52" fmla="*/ 400050 w 376"/>
                <a:gd name="T53" fmla="*/ 9525 h 222"/>
                <a:gd name="T54" fmla="*/ 390525 w 376"/>
                <a:gd name="T55" fmla="*/ 15875 h 222"/>
                <a:gd name="T56" fmla="*/ 390525 w 376"/>
                <a:gd name="T57" fmla="*/ 28575 h 222"/>
                <a:gd name="T58" fmla="*/ 384175 w 376"/>
                <a:gd name="T59" fmla="*/ 44450 h 222"/>
                <a:gd name="T60" fmla="*/ 365125 w 376"/>
                <a:gd name="T61" fmla="*/ 57150 h 222"/>
                <a:gd name="T62" fmla="*/ 377825 w 376"/>
                <a:gd name="T63" fmla="*/ 66675 h 222"/>
                <a:gd name="T64" fmla="*/ 384175 w 376"/>
                <a:gd name="T65" fmla="*/ 73025 h 222"/>
                <a:gd name="T66" fmla="*/ 393700 w 376"/>
                <a:gd name="T67" fmla="*/ 85725 h 222"/>
                <a:gd name="T68" fmla="*/ 412750 w 376"/>
                <a:gd name="T69" fmla="*/ 98425 h 222"/>
                <a:gd name="T70" fmla="*/ 393700 w 376"/>
                <a:gd name="T71" fmla="*/ 101600 h 222"/>
                <a:gd name="T72" fmla="*/ 384175 w 376"/>
                <a:gd name="T73" fmla="*/ 114300 h 222"/>
                <a:gd name="T74" fmla="*/ 371475 w 376"/>
                <a:gd name="T75" fmla="*/ 130175 h 222"/>
                <a:gd name="T76" fmla="*/ 355600 w 376"/>
                <a:gd name="T77" fmla="*/ 130175 h 222"/>
                <a:gd name="T78" fmla="*/ 330200 w 376"/>
                <a:gd name="T79" fmla="*/ 136525 h 222"/>
                <a:gd name="T80" fmla="*/ 301625 w 376"/>
                <a:gd name="T81" fmla="*/ 155575 h 222"/>
                <a:gd name="T82" fmla="*/ 292100 w 376"/>
                <a:gd name="T83" fmla="*/ 177800 h 222"/>
                <a:gd name="T84" fmla="*/ 279400 w 376"/>
                <a:gd name="T85" fmla="*/ 200025 h 222"/>
                <a:gd name="T86" fmla="*/ 257175 w 376"/>
                <a:gd name="T87" fmla="*/ 225425 h 222"/>
                <a:gd name="T88" fmla="*/ 238125 w 376"/>
                <a:gd name="T89" fmla="*/ 234950 h 222"/>
                <a:gd name="T90" fmla="*/ 215900 w 376"/>
                <a:gd name="T91" fmla="*/ 241300 h 222"/>
                <a:gd name="T92" fmla="*/ 193675 w 376"/>
                <a:gd name="T93" fmla="*/ 234950 h 222"/>
                <a:gd name="T94" fmla="*/ 174625 w 376"/>
                <a:gd name="T95" fmla="*/ 241300 h 222"/>
                <a:gd name="T96" fmla="*/ 139700 w 376"/>
                <a:gd name="T97" fmla="*/ 260350 h 222"/>
                <a:gd name="T98" fmla="*/ 111125 w 376"/>
                <a:gd name="T99" fmla="*/ 269875 h 222"/>
                <a:gd name="T100" fmla="*/ 88900 w 376"/>
                <a:gd name="T101" fmla="*/ 282575 h 222"/>
                <a:gd name="T102" fmla="*/ 63500 w 376"/>
                <a:gd name="T103" fmla="*/ 282575 h 222"/>
                <a:gd name="T104" fmla="*/ 41275 w 376"/>
                <a:gd name="T105" fmla="*/ 295275 h 222"/>
                <a:gd name="T106" fmla="*/ 25400 w 376"/>
                <a:gd name="T107" fmla="*/ 276225 h 222"/>
                <a:gd name="T108" fmla="*/ 6350 w 376"/>
                <a:gd name="T109" fmla="*/ 288925 h 222"/>
                <a:gd name="T110" fmla="*/ 25400 w 376"/>
                <a:gd name="T111" fmla="*/ 327025 h 22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6"/>
                <a:gd name="T169" fmla="*/ 0 h 222"/>
                <a:gd name="T170" fmla="*/ 376 w 376"/>
                <a:gd name="T171" fmla="*/ 222 h 22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6" h="222">
                  <a:moveTo>
                    <a:pt x="16" y="206"/>
                  </a:moveTo>
                  <a:lnTo>
                    <a:pt x="18" y="210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52" y="222"/>
                  </a:lnTo>
                  <a:lnTo>
                    <a:pt x="56" y="222"/>
                  </a:lnTo>
                  <a:lnTo>
                    <a:pt x="70" y="218"/>
                  </a:lnTo>
                  <a:lnTo>
                    <a:pt x="74" y="218"/>
                  </a:lnTo>
                  <a:lnTo>
                    <a:pt x="82" y="218"/>
                  </a:lnTo>
                  <a:lnTo>
                    <a:pt x="84" y="218"/>
                  </a:lnTo>
                  <a:lnTo>
                    <a:pt x="100" y="214"/>
                  </a:lnTo>
                  <a:lnTo>
                    <a:pt x="110" y="214"/>
                  </a:lnTo>
                  <a:lnTo>
                    <a:pt x="118" y="214"/>
                  </a:lnTo>
                  <a:lnTo>
                    <a:pt x="124" y="214"/>
                  </a:lnTo>
                  <a:lnTo>
                    <a:pt x="132" y="210"/>
                  </a:lnTo>
                  <a:lnTo>
                    <a:pt x="136" y="206"/>
                  </a:lnTo>
                  <a:lnTo>
                    <a:pt x="140" y="204"/>
                  </a:lnTo>
                  <a:lnTo>
                    <a:pt x="146" y="204"/>
                  </a:lnTo>
                  <a:lnTo>
                    <a:pt x="162" y="200"/>
                  </a:lnTo>
                  <a:lnTo>
                    <a:pt x="164" y="204"/>
                  </a:lnTo>
                  <a:lnTo>
                    <a:pt x="172" y="200"/>
                  </a:lnTo>
                  <a:lnTo>
                    <a:pt x="176" y="196"/>
                  </a:lnTo>
                  <a:lnTo>
                    <a:pt x="180" y="192"/>
                  </a:lnTo>
                  <a:lnTo>
                    <a:pt x="184" y="188"/>
                  </a:lnTo>
                  <a:lnTo>
                    <a:pt x="186" y="188"/>
                  </a:lnTo>
                  <a:lnTo>
                    <a:pt x="186" y="186"/>
                  </a:lnTo>
                  <a:lnTo>
                    <a:pt x="190" y="186"/>
                  </a:lnTo>
                  <a:lnTo>
                    <a:pt x="194" y="178"/>
                  </a:lnTo>
                  <a:lnTo>
                    <a:pt x="206" y="170"/>
                  </a:lnTo>
                  <a:lnTo>
                    <a:pt x="208" y="166"/>
                  </a:lnTo>
                  <a:lnTo>
                    <a:pt x="212" y="164"/>
                  </a:lnTo>
                  <a:lnTo>
                    <a:pt x="220" y="164"/>
                  </a:lnTo>
                  <a:lnTo>
                    <a:pt x="224" y="160"/>
                  </a:lnTo>
                  <a:lnTo>
                    <a:pt x="226" y="160"/>
                  </a:lnTo>
                  <a:lnTo>
                    <a:pt x="234" y="156"/>
                  </a:lnTo>
                  <a:lnTo>
                    <a:pt x="238" y="152"/>
                  </a:lnTo>
                  <a:lnTo>
                    <a:pt x="246" y="148"/>
                  </a:lnTo>
                  <a:lnTo>
                    <a:pt x="248" y="144"/>
                  </a:lnTo>
                  <a:lnTo>
                    <a:pt x="252" y="142"/>
                  </a:lnTo>
                  <a:lnTo>
                    <a:pt x="256" y="134"/>
                  </a:lnTo>
                  <a:lnTo>
                    <a:pt x="256" y="130"/>
                  </a:lnTo>
                  <a:lnTo>
                    <a:pt x="260" y="126"/>
                  </a:lnTo>
                  <a:lnTo>
                    <a:pt x="260" y="124"/>
                  </a:lnTo>
                  <a:lnTo>
                    <a:pt x="264" y="124"/>
                  </a:lnTo>
                  <a:lnTo>
                    <a:pt x="264" y="120"/>
                  </a:lnTo>
                  <a:lnTo>
                    <a:pt x="270" y="116"/>
                  </a:lnTo>
                  <a:lnTo>
                    <a:pt x="274" y="112"/>
                  </a:lnTo>
                  <a:lnTo>
                    <a:pt x="286" y="108"/>
                  </a:lnTo>
                  <a:lnTo>
                    <a:pt x="292" y="102"/>
                  </a:lnTo>
                  <a:lnTo>
                    <a:pt x="310" y="112"/>
                  </a:lnTo>
                  <a:lnTo>
                    <a:pt x="318" y="98"/>
                  </a:lnTo>
                  <a:lnTo>
                    <a:pt x="352" y="58"/>
                  </a:lnTo>
                  <a:lnTo>
                    <a:pt x="370" y="32"/>
                  </a:lnTo>
                  <a:lnTo>
                    <a:pt x="376" y="14"/>
                  </a:lnTo>
                  <a:lnTo>
                    <a:pt x="358" y="28"/>
                  </a:lnTo>
                  <a:lnTo>
                    <a:pt x="354" y="32"/>
                  </a:lnTo>
                  <a:lnTo>
                    <a:pt x="352" y="32"/>
                  </a:lnTo>
                  <a:lnTo>
                    <a:pt x="344" y="36"/>
                  </a:lnTo>
                  <a:lnTo>
                    <a:pt x="340" y="36"/>
                  </a:lnTo>
                  <a:lnTo>
                    <a:pt x="336" y="40"/>
                  </a:lnTo>
                  <a:lnTo>
                    <a:pt x="330" y="46"/>
                  </a:lnTo>
                  <a:lnTo>
                    <a:pt x="326" y="42"/>
                  </a:lnTo>
                  <a:lnTo>
                    <a:pt x="330" y="36"/>
                  </a:lnTo>
                  <a:lnTo>
                    <a:pt x="326" y="32"/>
                  </a:lnTo>
                  <a:lnTo>
                    <a:pt x="318" y="28"/>
                  </a:lnTo>
                  <a:lnTo>
                    <a:pt x="314" y="24"/>
                  </a:lnTo>
                  <a:lnTo>
                    <a:pt x="310" y="20"/>
                  </a:lnTo>
                  <a:lnTo>
                    <a:pt x="308" y="10"/>
                  </a:lnTo>
                  <a:lnTo>
                    <a:pt x="308" y="6"/>
                  </a:lnTo>
                  <a:lnTo>
                    <a:pt x="296" y="2"/>
                  </a:lnTo>
                  <a:lnTo>
                    <a:pt x="286" y="0"/>
                  </a:lnTo>
                  <a:lnTo>
                    <a:pt x="282" y="2"/>
                  </a:lnTo>
                  <a:lnTo>
                    <a:pt x="274" y="2"/>
                  </a:lnTo>
                  <a:lnTo>
                    <a:pt x="270" y="2"/>
                  </a:lnTo>
                  <a:lnTo>
                    <a:pt x="270" y="0"/>
                  </a:lnTo>
                  <a:lnTo>
                    <a:pt x="268" y="0"/>
                  </a:lnTo>
                  <a:lnTo>
                    <a:pt x="268" y="2"/>
                  </a:lnTo>
                  <a:lnTo>
                    <a:pt x="264" y="2"/>
                  </a:lnTo>
                  <a:lnTo>
                    <a:pt x="260" y="2"/>
                  </a:lnTo>
                  <a:lnTo>
                    <a:pt x="256" y="6"/>
                  </a:lnTo>
                  <a:lnTo>
                    <a:pt x="252" y="6"/>
                  </a:lnTo>
                  <a:lnTo>
                    <a:pt x="252" y="10"/>
                  </a:lnTo>
                  <a:lnTo>
                    <a:pt x="248" y="10"/>
                  </a:lnTo>
                  <a:lnTo>
                    <a:pt x="246" y="10"/>
                  </a:lnTo>
                  <a:lnTo>
                    <a:pt x="242" y="14"/>
                  </a:lnTo>
                  <a:lnTo>
                    <a:pt x="246" y="14"/>
                  </a:lnTo>
                  <a:lnTo>
                    <a:pt x="246" y="18"/>
                  </a:lnTo>
                  <a:lnTo>
                    <a:pt x="246" y="20"/>
                  </a:lnTo>
                  <a:lnTo>
                    <a:pt x="246" y="24"/>
                  </a:lnTo>
                  <a:lnTo>
                    <a:pt x="242" y="28"/>
                  </a:lnTo>
                  <a:lnTo>
                    <a:pt x="238" y="32"/>
                  </a:lnTo>
                  <a:lnTo>
                    <a:pt x="234" y="32"/>
                  </a:lnTo>
                  <a:lnTo>
                    <a:pt x="230" y="36"/>
                  </a:lnTo>
                  <a:lnTo>
                    <a:pt x="230" y="40"/>
                  </a:lnTo>
                  <a:lnTo>
                    <a:pt x="234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42" y="50"/>
                  </a:lnTo>
                  <a:lnTo>
                    <a:pt x="242" y="46"/>
                  </a:lnTo>
                  <a:lnTo>
                    <a:pt x="246" y="50"/>
                  </a:lnTo>
                  <a:lnTo>
                    <a:pt x="248" y="50"/>
                  </a:lnTo>
                  <a:lnTo>
                    <a:pt x="248" y="54"/>
                  </a:lnTo>
                  <a:lnTo>
                    <a:pt x="252" y="58"/>
                  </a:lnTo>
                  <a:lnTo>
                    <a:pt x="256" y="58"/>
                  </a:lnTo>
                  <a:lnTo>
                    <a:pt x="260" y="62"/>
                  </a:lnTo>
                  <a:lnTo>
                    <a:pt x="256" y="64"/>
                  </a:lnTo>
                  <a:lnTo>
                    <a:pt x="252" y="64"/>
                  </a:lnTo>
                  <a:lnTo>
                    <a:pt x="248" y="64"/>
                  </a:lnTo>
                  <a:lnTo>
                    <a:pt x="248" y="68"/>
                  </a:lnTo>
                  <a:lnTo>
                    <a:pt x="246" y="72"/>
                  </a:lnTo>
                  <a:lnTo>
                    <a:pt x="242" y="72"/>
                  </a:lnTo>
                  <a:lnTo>
                    <a:pt x="242" y="76"/>
                  </a:lnTo>
                  <a:lnTo>
                    <a:pt x="238" y="80"/>
                  </a:lnTo>
                  <a:lnTo>
                    <a:pt x="234" y="82"/>
                  </a:lnTo>
                  <a:lnTo>
                    <a:pt x="230" y="82"/>
                  </a:lnTo>
                  <a:lnTo>
                    <a:pt x="226" y="82"/>
                  </a:lnTo>
                  <a:lnTo>
                    <a:pt x="224" y="82"/>
                  </a:lnTo>
                  <a:lnTo>
                    <a:pt x="220" y="82"/>
                  </a:lnTo>
                  <a:lnTo>
                    <a:pt x="212" y="82"/>
                  </a:lnTo>
                  <a:lnTo>
                    <a:pt x="208" y="86"/>
                  </a:lnTo>
                  <a:lnTo>
                    <a:pt x="202" y="90"/>
                  </a:lnTo>
                  <a:lnTo>
                    <a:pt x="194" y="94"/>
                  </a:lnTo>
                  <a:lnTo>
                    <a:pt x="190" y="98"/>
                  </a:lnTo>
                  <a:lnTo>
                    <a:pt x="186" y="102"/>
                  </a:lnTo>
                  <a:lnTo>
                    <a:pt x="184" y="108"/>
                  </a:lnTo>
                  <a:lnTo>
                    <a:pt x="184" y="112"/>
                  </a:lnTo>
                  <a:lnTo>
                    <a:pt x="180" y="116"/>
                  </a:lnTo>
                  <a:lnTo>
                    <a:pt x="176" y="120"/>
                  </a:lnTo>
                  <a:lnTo>
                    <a:pt x="176" y="126"/>
                  </a:lnTo>
                  <a:lnTo>
                    <a:pt x="168" y="134"/>
                  </a:lnTo>
                  <a:lnTo>
                    <a:pt x="164" y="138"/>
                  </a:lnTo>
                  <a:lnTo>
                    <a:pt x="162" y="142"/>
                  </a:lnTo>
                  <a:lnTo>
                    <a:pt x="154" y="142"/>
                  </a:lnTo>
                  <a:lnTo>
                    <a:pt x="154" y="148"/>
                  </a:lnTo>
                  <a:lnTo>
                    <a:pt x="150" y="148"/>
                  </a:lnTo>
                  <a:lnTo>
                    <a:pt x="144" y="152"/>
                  </a:lnTo>
                  <a:lnTo>
                    <a:pt x="140" y="152"/>
                  </a:lnTo>
                  <a:lnTo>
                    <a:pt x="136" y="152"/>
                  </a:lnTo>
                  <a:lnTo>
                    <a:pt x="132" y="148"/>
                  </a:lnTo>
                  <a:lnTo>
                    <a:pt x="128" y="148"/>
                  </a:lnTo>
                  <a:lnTo>
                    <a:pt x="122" y="148"/>
                  </a:lnTo>
                  <a:lnTo>
                    <a:pt x="118" y="148"/>
                  </a:lnTo>
                  <a:lnTo>
                    <a:pt x="114" y="152"/>
                  </a:lnTo>
                  <a:lnTo>
                    <a:pt x="110" y="152"/>
                  </a:lnTo>
                  <a:lnTo>
                    <a:pt x="102" y="160"/>
                  </a:lnTo>
                  <a:lnTo>
                    <a:pt x="96" y="164"/>
                  </a:lnTo>
                  <a:lnTo>
                    <a:pt x="88" y="164"/>
                  </a:lnTo>
                  <a:lnTo>
                    <a:pt x="84" y="166"/>
                  </a:lnTo>
                  <a:lnTo>
                    <a:pt x="78" y="166"/>
                  </a:lnTo>
                  <a:lnTo>
                    <a:pt x="70" y="170"/>
                  </a:lnTo>
                  <a:lnTo>
                    <a:pt x="62" y="174"/>
                  </a:lnTo>
                  <a:lnTo>
                    <a:pt x="60" y="174"/>
                  </a:lnTo>
                  <a:lnTo>
                    <a:pt x="56" y="178"/>
                  </a:lnTo>
                  <a:lnTo>
                    <a:pt x="52" y="174"/>
                  </a:lnTo>
                  <a:lnTo>
                    <a:pt x="44" y="178"/>
                  </a:lnTo>
                  <a:lnTo>
                    <a:pt x="40" y="178"/>
                  </a:lnTo>
                  <a:lnTo>
                    <a:pt x="34" y="178"/>
                  </a:lnTo>
                  <a:lnTo>
                    <a:pt x="30" y="182"/>
                  </a:lnTo>
                  <a:lnTo>
                    <a:pt x="26" y="186"/>
                  </a:lnTo>
                  <a:lnTo>
                    <a:pt x="18" y="186"/>
                  </a:lnTo>
                  <a:lnTo>
                    <a:pt x="16" y="182"/>
                  </a:lnTo>
                  <a:lnTo>
                    <a:pt x="16" y="174"/>
                  </a:lnTo>
                  <a:lnTo>
                    <a:pt x="12" y="174"/>
                  </a:lnTo>
                  <a:lnTo>
                    <a:pt x="8" y="178"/>
                  </a:lnTo>
                  <a:lnTo>
                    <a:pt x="4" y="182"/>
                  </a:lnTo>
                  <a:lnTo>
                    <a:pt x="0" y="186"/>
                  </a:lnTo>
                  <a:lnTo>
                    <a:pt x="12" y="200"/>
                  </a:lnTo>
                  <a:lnTo>
                    <a:pt x="16" y="20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5" name="Freeform 8370"/>
            <p:cNvSpPr>
              <a:spLocks/>
            </p:cNvSpPr>
            <p:nvPr/>
          </p:nvSpPr>
          <p:spPr bwMode="auto">
            <a:xfrm>
              <a:off x="1651000" y="3548063"/>
              <a:ext cx="542925" cy="625475"/>
            </a:xfrm>
            <a:custGeom>
              <a:avLst/>
              <a:gdLst>
                <a:gd name="T0" fmla="*/ 498475 w 342"/>
                <a:gd name="T1" fmla="*/ 596900 h 394"/>
                <a:gd name="T2" fmla="*/ 514350 w 342"/>
                <a:gd name="T3" fmla="*/ 581025 h 394"/>
                <a:gd name="T4" fmla="*/ 527050 w 342"/>
                <a:gd name="T5" fmla="*/ 546100 h 394"/>
                <a:gd name="T6" fmla="*/ 533400 w 342"/>
                <a:gd name="T7" fmla="*/ 517525 h 394"/>
                <a:gd name="T8" fmla="*/ 514350 w 342"/>
                <a:gd name="T9" fmla="*/ 469900 h 394"/>
                <a:gd name="T10" fmla="*/ 504825 w 342"/>
                <a:gd name="T11" fmla="*/ 428625 h 394"/>
                <a:gd name="T12" fmla="*/ 498475 w 342"/>
                <a:gd name="T13" fmla="*/ 400050 h 394"/>
                <a:gd name="T14" fmla="*/ 504825 w 342"/>
                <a:gd name="T15" fmla="*/ 371475 h 394"/>
                <a:gd name="T16" fmla="*/ 504825 w 342"/>
                <a:gd name="T17" fmla="*/ 336550 h 394"/>
                <a:gd name="T18" fmla="*/ 514350 w 342"/>
                <a:gd name="T19" fmla="*/ 273050 h 394"/>
                <a:gd name="T20" fmla="*/ 514350 w 342"/>
                <a:gd name="T21" fmla="*/ 238125 h 394"/>
                <a:gd name="T22" fmla="*/ 514350 w 342"/>
                <a:gd name="T23" fmla="*/ 203200 h 394"/>
                <a:gd name="T24" fmla="*/ 498475 w 342"/>
                <a:gd name="T25" fmla="*/ 180975 h 394"/>
                <a:gd name="T26" fmla="*/ 479425 w 342"/>
                <a:gd name="T27" fmla="*/ 209550 h 394"/>
                <a:gd name="T28" fmla="*/ 441325 w 342"/>
                <a:gd name="T29" fmla="*/ 222250 h 394"/>
                <a:gd name="T30" fmla="*/ 409575 w 342"/>
                <a:gd name="T31" fmla="*/ 244475 h 394"/>
                <a:gd name="T32" fmla="*/ 422275 w 342"/>
                <a:gd name="T33" fmla="*/ 203200 h 394"/>
                <a:gd name="T34" fmla="*/ 450850 w 342"/>
                <a:gd name="T35" fmla="*/ 158750 h 394"/>
                <a:gd name="T36" fmla="*/ 444500 w 342"/>
                <a:gd name="T37" fmla="*/ 130175 h 394"/>
                <a:gd name="T38" fmla="*/ 457200 w 342"/>
                <a:gd name="T39" fmla="*/ 117475 h 394"/>
                <a:gd name="T40" fmla="*/ 473075 w 342"/>
                <a:gd name="T41" fmla="*/ 76200 h 394"/>
                <a:gd name="T42" fmla="*/ 444500 w 342"/>
                <a:gd name="T43" fmla="*/ 88900 h 394"/>
                <a:gd name="T44" fmla="*/ 415925 w 342"/>
                <a:gd name="T45" fmla="*/ 41275 h 394"/>
                <a:gd name="T46" fmla="*/ 409575 w 342"/>
                <a:gd name="T47" fmla="*/ 19050 h 394"/>
                <a:gd name="T48" fmla="*/ 393700 w 342"/>
                <a:gd name="T49" fmla="*/ 0 h 394"/>
                <a:gd name="T50" fmla="*/ 365125 w 342"/>
                <a:gd name="T51" fmla="*/ 25400 h 394"/>
                <a:gd name="T52" fmla="*/ 352425 w 342"/>
                <a:gd name="T53" fmla="*/ 41275 h 394"/>
                <a:gd name="T54" fmla="*/ 346075 w 342"/>
                <a:gd name="T55" fmla="*/ 69850 h 394"/>
                <a:gd name="T56" fmla="*/ 307975 w 342"/>
                <a:gd name="T57" fmla="*/ 82550 h 394"/>
                <a:gd name="T58" fmla="*/ 273050 w 342"/>
                <a:gd name="T59" fmla="*/ 117475 h 394"/>
                <a:gd name="T60" fmla="*/ 231775 w 342"/>
                <a:gd name="T61" fmla="*/ 111125 h 394"/>
                <a:gd name="T62" fmla="*/ 212725 w 342"/>
                <a:gd name="T63" fmla="*/ 88900 h 394"/>
                <a:gd name="T64" fmla="*/ 219075 w 342"/>
                <a:gd name="T65" fmla="*/ 117475 h 394"/>
                <a:gd name="T66" fmla="*/ 219075 w 342"/>
                <a:gd name="T67" fmla="*/ 139700 h 394"/>
                <a:gd name="T68" fmla="*/ 212725 w 342"/>
                <a:gd name="T69" fmla="*/ 174625 h 394"/>
                <a:gd name="T70" fmla="*/ 174625 w 342"/>
                <a:gd name="T71" fmla="*/ 180975 h 394"/>
                <a:gd name="T72" fmla="*/ 139700 w 342"/>
                <a:gd name="T73" fmla="*/ 209550 h 394"/>
                <a:gd name="T74" fmla="*/ 104775 w 342"/>
                <a:gd name="T75" fmla="*/ 222250 h 394"/>
                <a:gd name="T76" fmla="*/ 92075 w 342"/>
                <a:gd name="T77" fmla="*/ 244475 h 394"/>
                <a:gd name="T78" fmla="*/ 85725 w 342"/>
                <a:gd name="T79" fmla="*/ 292100 h 394"/>
                <a:gd name="T80" fmla="*/ 79375 w 342"/>
                <a:gd name="T81" fmla="*/ 330200 h 394"/>
                <a:gd name="T82" fmla="*/ 79375 w 342"/>
                <a:gd name="T83" fmla="*/ 377825 h 394"/>
                <a:gd name="T84" fmla="*/ 41275 w 342"/>
                <a:gd name="T85" fmla="*/ 384175 h 394"/>
                <a:gd name="T86" fmla="*/ 44450 w 342"/>
                <a:gd name="T87" fmla="*/ 412750 h 394"/>
                <a:gd name="T88" fmla="*/ 28575 w 342"/>
                <a:gd name="T89" fmla="*/ 434975 h 394"/>
                <a:gd name="T90" fmla="*/ 6350 w 342"/>
                <a:gd name="T91" fmla="*/ 434975 h 394"/>
                <a:gd name="T92" fmla="*/ 6350 w 342"/>
                <a:gd name="T93" fmla="*/ 469900 h 394"/>
                <a:gd name="T94" fmla="*/ 22225 w 342"/>
                <a:gd name="T95" fmla="*/ 492125 h 394"/>
                <a:gd name="T96" fmla="*/ 76200 w 342"/>
                <a:gd name="T97" fmla="*/ 517525 h 394"/>
                <a:gd name="T98" fmla="*/ 98425 w 342"/>
                <a:gd name="T99" fmla="*/ 504825 h 394"/>
                <a:gd name="T100" fmla="*/ 127000 w 342"/>
                <a:gd name="T101" fmla="*/ 492125 h 394"/>
                <a:gd name="T102" fmla="*/ 168275 w 342"/>
                <a:gd name="T103" fmla="*/ 511175 h 394"/>
                <a:gd name="T104" fmla="*/ 209550 w 342"/>
                <a:gd name="T105" fmla="*/ 523875 h 394"/>
                <a:gd name="T106" fmla="*/ 254000 w 342"/>
                <a:gd name="T107" fmla="*/ 527050 h 394"/>
                <a:gd name="T108" fmla="*/ 282575 w 342"/>
                <a:gd name="T109" fmla="*/ 539750 h 394"/>
                <a:gd name="T110" fmla="*/ 311150 w 342"/>
                <a:gd name="T111" fmla="*/ 546100 h 394"/>
                <a:gd name="T112" fmla="*/ 365125 w 342"/>
                <a:gd name="T113" fmla="*/ 587375 h 394"/>
                <a:gd name="T114" fmla="*/ 409575 w 342"/>
                <a:gd name="T115" fmla="*/ 581025 h 394"/>
                <a:gd name="T116" fmla="*/ 444500 w 342"/>
                <a:gd name="T117" fmla="*/ 615950 h 394"/>
                <a:gd name="T118" fmla="*/ 485775 w 342"/>
                <a:gd name="T119" fmla="*/ 625475 h 3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42"/>
                <a:gd name="T181" fmla="*/ 0 h 394"/>
                <a:gd name="T182" fmla="*/ 342 w 342"/>
                <a:gd name="T183" fmla="*/ 394 h 39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42" h="394">
                  <a:moveTo>
                    <a:pt x="314" y="388"/>
                  </a:moveTo>
                  <a:lnTo>
                    <a:pt x="314" y="384"/>
                  </a:lnTo>
                  <a:lnTo>
                    <a:pt x="314" y="380"/>
                  </a:lnTo>
                  <a:lnTo>
                    <a:pt x="310" y="380"/>
                  </a:lnTo>
                  <a:lnTo>
                    <a:pt x="310" y="376"/>
                  </a:lnTo>
                  <a:lnTo>
                    <a:pt x="314" y="376"/>
                  </a:lnTo>
                  <a:lnTo>
                    <a:pt x="318" y="376"/>
                  </a:lnTo>
                  <a:lnTo>
                    <a:pt x="320" y="376"/>
                  </a:lnTo>
                  <a:lnTo>
                    <a:pt x="320" y="372"/>
                  </a:lnTo>
                  <a:lnTo>
                    <a:pt x="320" y="370"/>
                  </a:lnTo>
                  <a:lnTo>
                    <a:pt x="324" y="370"/>
                  </a:lnTo>
                  <a:lnTo>
                    <a:pt x="324" y="366"/>
                  </a:lnTo>
                  <a:lnTo>
                    <a:pt x="320" y="358"/>
                  </a:lnTo>
                  <a:lnTo>
                    <a:pt x="320" y="354"/>
                  </a:lnTo>
                  <a:lnTo>
                    <a:pt x="324" y="352"/>
                  </a:lnTo>
                  <a:lnTo>
                    <a:pt x="328" y="348"/>
                  </a:lnTo>
                  <a:lnTo>
                    <a:pt x="328" y="344"/>
                  </a:lnTo>
                  <a:lnTo>
                    <a:pt x="332" y="344"/>
                  </a:lnTo>
                  <a:lnTo>
                    <a:pt x="332" y="340"/>
                  </a:lnTo>
                  <a:lnTo>
                    <a:pt x="332" y="336"/>
                  </a:lnTo>
                  <a:lnTo>
                    <a:pt x="336" y="336"/>
                  </a:lnTo>
                  <a:lnTo>
                    <a:pt x="340" y="336"/>
                  </a:lnTo>
                  <a:lnTo>
                    <a:pt x="342" y="332"/>
                  </a:lnTo>
                  <a:lnTo>
                    <a:pt x="336" y="326"/>
                  </a:lnTo>
                  <a:lnTo>
                    <a:pt x="332" y="318"/>
                  </a:lnTo>
                  <a:lnTo>
                    <a:pt x="332" y="314"/>
                  </a:lnTo>
                  <a:lnTo>
                    <a:pt x="328" y="310"/>
                  </a:lnTo>
                  <a:lnTo>
                    <a:pt x="320" y="304"/>
                  </a:lnTo>
                  <a:lnTo>
                    <a:pt x="324" y="300"/>
                  </a:lnTo>
                  <a:lnTo>
                    <a:pt x="324" y="296"/>
                  </a:lnTo>
                  <a:lnTo>
                    <a:pt x="328" y="292"/>
                  </a:lnTo>
                  <a:lnTo>
                    <a:pt x="328" y="288"/>
                  </a:lnTo>
                  <a:lnTo>
                    <a:pt x="328" y="286"/>
                  </a:lnTo>
                  <a:lnTo>
                    <a:pt x="332" y="282"/>
                  </a:lnTo>
                  <a:lnTo>
                    <a:pt x="320" y="274"/>
                  </a:lnTo>
                  <a:lnTo>
                    <a:pt x="318" y="270"/>
                  </a:lnTo>
                  <a:lnTo>
                    <a:pt x="314" y="270"/>
                  </a:lnTo>
                  <a:lnTo>
                    <a:pt x="314" y="268"/>
                  </a:lnTo>
                  <a:lnTo>
                    <a:pt x="306" y="264"/>
                  </a:lnTo>
                  <a:lnTo>
                    <a:pt x="310" y="260"/>
                  </a:lnTo>
                  <a:lnTo>
                    <a:pt x="310" y="256"/>
                  </a:lnTo>
                  <a:lnTo>
                    <a:pt x="314" y="252"/>
                  </a:lnTo>
                  <a:lnTo>
                    <a:pt x="318" y="252"/>
                  </a:lnTo>
                  <a:lnTo>
                    <a:pt x="318" y="248"/>
                  </a:lnTo>
                  <a:lnTo>
                    <a:pt x="314" y="246"/>
                  </a:lnTo>
                  <a:lnTo>
                    <a:pt x="318" y="246"/>
                  </a:lnTo>
                  <a:lnTo>
                    <a:pt x="318" y="238"/>
                  </a:lnTo>
                  <a:lnTo>
                    <a:pt x="318" y="234"/>
                  </a:lnTo>
                  <a:lnTo>
                    <a:pt x="318" y="230"/>
                  </a:lnTo>
                  <a:lnTo>
                    <a:pt x="318" y="226"/>
                  </a:lnTo>
                  <a:lnTo>
                    <a:pt x="318" y="224"/>
                  </a:lnTo>
                  <a:lnTo>
                    <a:pt x="320" y="220"/>
                  </a:lnTo>
                  <a:lnTo>
                    <a:pt x="320" y="216"/>
                  </a:lnTo>
                  <a:lnTo>
                    <a:pt x="318" y="212"/>
                  </a:lnTo>
                  <a:lnTo>
                    <a:pt x="320" y="208"/>
                  </a:lnTo>
                  <a:lnTo>
                    <a:pt x="320" y="206"/>
                  </a:lnTo>
                  <a:lnTo>
                    <a:pt x="320" y="194"/>
                  </a:lnTo>
                  <a:lnTo>
                    <a:pt x="324" y="194"/>
                  </a:lnTo>
                  <a:lnTo>
                    <a:pt x="328" y="180"/>
                  </a:lnTo>
                  <a:lnTo>
                    <a:pt x="324" y="172"/>
                  </a:lnTo>
                  <a:lnTo>
                    <a:pt x="324" y="168"/>
                  </a:lnTo>
                  <a:lnTo>
                    <a:pt x="328" y="168"/>
                  </a:lnTo>
                  <a:lnTo>
                    <a:pt x="324" y="162"/>
                  </a:lnTo>
                  <a:lnTo>
                    <a:pt x="324" y="158"/>
                  </a:lnTo>
                  <a:lnTo>
                    <a:pt x="324" y="154"/>
                  </a:lnTo>
                  <a:lnTo>
                    <a:pt x="324" y="150"/>
                  </a:lnTo>
                  <a:lnTo>
                    <a:pt x="324" y="146"/>
                  </a:lnTo>
                  <a:lnTo>
                    <a:pt x="320" y="146"/>
                  </a:lnTo>
                  <a:lnTo>
                    <a:pt x="320" y="144"/>
                  </a:lnTo>
                  <a:lnTo>
                    <a:pt x="324" y="136"/>
                  </a:lnTo>
                  <a:lnTo>
                    <a:pt x="324" y="132"/>
                  </a:lnTo>
                  <a:lnTo>
                    <a:pt x="324" y="128"/>
                  </a:lnTo>
                  <a:lnTo>
                    <a:pt x="328" y="122"/>
                  </a:lnTo>
                  <a:lnTo>
                    <a:pt x="324" y="118"/>
                  </a:lnTo>
                  <a:lnTo>
                    <a:pt x="320" y="118"/>
                  </a:lnTo>
                  <a:lnTo>
                    <a:pt x="320" y="114"/>
                  </a:lnTo>
                  <a:lnTo>
                    <a:pt x="318" y="114"/>
                  </a:lnTo>
                  <a:lnTo>
                    <a:pt x="314" y="114"/>
                  </a:lnTo>
                  <a:lnTo>
                    <a:pt x="314" y="118"/>
                  </a:lnTo>
                  <a:lnTo>
                    <a:pt x="310" y="122"/>
                  </a:lnTo>
                  <a:lnTo>
                    <a:pt x="310" y="124"/>
                  </a:lnTo>
                  <a:lnTo>
                    <a:pt x="310" y="128"/>
                  </a:lnTo>
                  <a:lnTo>
                    <a:pt x="306" y="132"/>
                  </a:lnTo>
                  <a:lnTo>
                    <a:pt x="302" y="132"/>
                  </a:lnTo>
                  <a:lnTo>
                    <a:pt x="302" y="136"/>
                  </a:lnTo>
                  <a:lnTo>
                    <a:pt x="296" y="136"/>
                  </a:lnTo>
                  <a:lnTo>
                    <a:pt x="292" y="140"/>
                  </a:lnTo>
                  <a:lnTo>
                    <a:pt x="288" y="140"/>
                  </a:lnTo>
                  <a:lnTo>
                    <a:pt x="284" y="140"/>
                  </a:lnTo>
                  <a:lnTo>
                    <a:pt x="278" y="140"/>
                  </a:lnTo>
                  <a:lnTo>
                    <a:pt x="278" y="144"/>
                  </a:lnTo>
                  <a:lnTo>
                    <a:pt x="278" y="146"/>
                  </a:lnTo>
                  <a:lnTo>
                    <a:pt x="274" y="150"/>
                  </a:lnTo>
                  <a:lnTo>
                    <a:pt x="270" y="154"/>
                  </a:lnTo>
                  <a:lnTo>
                    <a:pt x="262" y="154"/>
                  </a:lnTo>
                  <a:lnTo>
                    <a:pt x="258" y="154"/>
                  </a:lnTo>
                  <a:lnTo>
                    <a:pt x="258" y="146"/>
                  </a:lnTo>
                  <a:lnTo>
                    <a:pt x="258" y="140"/>
                  </a:lnTo>
                  <a:lnTo>
                    <a:pt x="262" y="136"/>
                  </a:lnTo>
                  <a:lnTo>
                    <a:pt x="262" y="132"/>
                  </a:lnTo>
                  <a:lnTo>
                    <a:pt x="262" y="128"/>
                  </a:lnTo>
                  <a:lnTo>
                    <a:pt x="266" y="128"/>
                  </a:lnTo>
                  <a:lnTo>
                    <a:pt x="278" y="114"/>
                  </a:lnTo>
                  <a:lnTo>
                    <a:pt x="280" y="114"/>
                  </a:lnTo>
                  <a:lnTo>
                    <a:pt x="284" y="110"/>
                  </a:lnTo>
                  <a:lnTo>
                    <a:pt x="284" y="106"/>
                  </a:lnTo>
                  <a:lnTo>
                    <a:pt x="280" y="102"/>
                  </a:lnTo>
                  <a:lnTo>
                    <a:pt x="284" y="100"/>
                  </a:lnTo>
                  <a:lnTo>
                    <a:pt x="284" y="96"/>
                  </a:lnTo>
                  <a:lnTo>
                    <a:pt x="284" y="92"/>
                  </a:lnTo>
                  <a:lnTo>
                    <a:pt x="284" y="88"/>
                  </a:lnTo>
                  <a:lnTo>
                    <a:pt x="280" y="88"/>
                  </a:lnTo>
                  <a:lnTo>
                    <a:pt x="280" y="84"/>
                  </a:lnTo>
                  <a:lnTo>
                    <a:pt x="280" y="82"/>
                  </a:lnTo>
                  <a:lnTo>
                    <a:pt x="274" y="78"/>
                  </a:lnTo>
                  <a:lnTo>
                    <a:pt x="274" y="70"/>
                  </a:lnTo>
                  <a:lnTo>
                    <a:pt x="278" y="70"/>
                  </a:lnTo>
                  <a:lnTo>
                    <a:pt x="280" y="70"/>
                  </a:lnTo>
                  <a:lnTo>
                    <a:pt x="284" y="70"/>
                  </a:lnTo>
                  <a:lnTo>
                    <a:pt x="288" y="74"/>
                  </a:lnTo>
                  <a:lnTo>
                    <a:pt x="298" y="62"/>
                  </a:lnTo>
                  <a:lnTo>
                    <a:pt x="302" y="62"/>
                  </a:lnTo>
                  <a:lnTo>
                    <a:pt x="302" y="60"/>
                  </a:lnTo>
                  <a:lnTo>
                    <a:pt x="302" y="56"/>
                  </a:lnTo>
                  <a:lnTo>
                    <a:pt x="302" y="52"/>
                  </a:lnTo>
                  <a:lnTo>
                    <a:pt x="298" y="48"/>
                  </a:lnTo>
                  <a:lnTo>
                    <a:pt x="296" y="48"/>
                  </a:lnTo>
                  <a:lnTo>
                    <a:pt x="296" y="52"/>
                  </a:lnTo>
                  <a:lnTo>
                    <a:pt x="292" y="52"/>
                  </a:lnTo>
                  <a:lnTo>
                    <a:pt x="288" y="56"/>
                  </a:lnTo>
                  <a:lnTo>
                    <a:pt x="284" y="56"/>
                  </a:lnTo>
                  <a:lnTo>
                    <a:pt x="280" y="56"/>
                  </a:lnTo>
                  <a:lnTo>
                    <a:pt x="280" y="52"/>
                  </a:lnTo>
                  <a:lnTo>
                    <a:pt x="274" y="48"/>
                  </a:lnTo>
                  <a:lnTo>
                    <a:pt x="270" y="44"/>
                  </a:lnTo>
                  <a:lnTo>
                    <a:pt x="262" y="40"/>
                  </a:lnTo>
                  <a:lnTo>
                    <a:pt x="266" y="38"/>
                  </a:lnTo>
                  <a:lnTo>
                    <a:pt x="262" y="26"/>
                  </a:lnTo>
                  <a:lnTo>
                    <a:pt x="266" y="22"/>
                  </a:lnTo>
                  <a:lnTo>
                    <a:pt x="266" y="20"/>
                  </a:lnTo>
                  <a:lnTo>
                    <a:pt x="262" y="16"/>
                  </a:lnTo>
                  <a:lnTo>
                    <a:pt x="266" y="16"/>
                  </a:lnTo>
                  <a:lnTo>
                    <a:pt x="266" y="12"/>
                  </a:lnTo>
                  <a:lnTo>
                    <a:pt x="258" y="12"/>
                  </a:lnTo>
                  <a:lnTo>
                    <a:pt x="256" y="12"/>
                  </a:lnTo>
                  <a:lnTo>
                    <a:pt x="252" y="12"/>
                  </a:lnTo>
                  <a:lnTo>
                    <a:pt x="256" y="8"/>
                  </a:lnTo>
                  <a:lnTo>
                    <a:pt x="256" y="4"/>
                  </a:lnTo>
                  <a:lnTo>
                    <a:pt x="252" y="0"/>
                  </a:lnTo>
                  <a:lnTo>
                    <a:pt x="248" y="0"/>
                  </a:lnTo>
                  <a:lnTo>
                    <a:pt x="240" y="0"/>
                  </a:lnTo>
                  <a:lnTo>
                    <a:pt x="240" y="4"/>
                  </a:lnTo>
                  <a:lnTo>
                    <a:pt x="236" y="4"/>
                  </a:lnTo>
                  <a:lnTo>
                    <a:pt x="234" y="8"/>
                  </a:lnTo>
                  <a:lnTo>
                    <a:pt x="230" y="12"/>
                  </a:lnTo>
                  <a:lnTo>
                    <a:pt x="230" y="16"/>
                  </a:lnTo>
                  <a:lnTo>
                    <a:pt x="234" y="16"/>
                  </a:lnTo>
                  <a:lnTo>
                    <a:pt x="230" y="20"/>
                  </a:lnTo>
                  <a:lnTo>
                    <a:pt x="230" y="26"/>
                  </a:lnTo>
                  <a:lnTo>
                    <a:pt x="226" y="22"/>
                  </a:lnTo>
                  <a:lnTo>
                    <a:pt x="222" y="22"/>
                  </a:lnTo>
                  <a:lnTo>
                    <a:pt x="222" y="26"/>
                  </a:lnTo>
                  <a:lnTo>
                    <a:pt x="222" y="30"/>
                  </a:lnTo>
                  <a:lnTo>
                    <a:pt x="222" y="34"/>
                  </a:lnTo>
                  <a:lnTo>
                    <a:pt x="222" y="38"/>
                  </a:lnTo>
                  <a:lnTo>
                    <a:pt x="218" y="38"/>
                  </a:lnTo>
                  <a:lnTo>
                    <a:pt x="218" y="40"/>
                  </a:lnTo>
                  <a:lnTo>
                    <a:pt x="218" y="44"/>
                  </a:lnTo>
                  <a:lnTo>
                    <a:pt x="216" y="48"/>
                  </a:lnTo>
                  <a:lnTo>
                    <a:pt x="212" y="52"/>
                  </a:lnTo>
                  <a:lnTo>
                    <a:pt x="208" y="48"/>
                  </a:lnTo>
                  <a:lnTo>
                    <a:pt x="204" y="44"/>
                  </a:lnTo>
                  <a:lnTo>
                    <a:pt x="196" y="48"/>
                  </a:lnTo>
                  <a:lnTo>
                    <a:pt x="194" y="52"/>
                  </a:lnTo>
                  <a:lnTo>
                    <a:pt x="186" y="52"/>
                  </a:lnTo>
                  <a:lnTo>
                    <a:pt x="186" y="56"/>
                  </a:lnTo>
                  <a:lnTo>
                    <a:pt x="186" y="60"/>
                  </a:lnTo>
                  <a:lnTo>
                    <a:pt x="182" y="66"/>
                  </a:lnTo>
                  <a:lnTo>
                    <a:pt x="174" y="70"/>
                  </a:lnTo>
                  <a:lnTo>
                    <a:pt x="172" y="74"/>
                  </a:lnTo>
                  <a:lnTo>
                    <a:pt x="164" y="74"/>
                  </a:lnTo>
                  <a:lnTo>
                    <a:pt x="164" y="78"/>
                  </a:lnTo>
                  <a:lnTo>
                    <a:pt x="156" y="78"/>
                  </a:lnTo>
                  <a:lnTo>
                    <a:pt x="156" y="74"/>
                  </a:lnTo>
                  <a:lnTo>
                    <a:pt x="150" y="74"/>
                  </a:lnTo>
                  <a:lnTo>
                    <a:pt x="146" y="70"/>
                  </a:lnTo>
                  <a:lnTo>
                    <a:pt x="146" y="66"/>
                  </a:lnTo>
                  <a:lnTo>
                    <a:pt x="142" y="62"/>
                  </a:lnTo>
                  <a:lnTo>
                    <a:pt x="142" y="56"/>
                  </a:lnTo>
                  <a:lnTo>
                    <a:pt x="142" y="52"/>
                  </a:lnTo>
                  <a:lnTo>
                    <a:pt x="138" y="52"/>
                  </a:lnTo>
                  <a:lnTo>
                    <a:pt x="134" y="56"/>
                  </a:lnTo>
                  <a:lnTo>
                    <a:pt x="134" y="60"/>
                  </a:lnTo>
                  <a:lnTo>
                    <a:pt x="132" y="66"/>
                  </a:lnTo>
                  <a:lnTo>
                    <a:pt x="134" y="70"/>
                  </a:lnTo>
                  <a:lnTo>
                    <a:pt x="134" y="74"/>
                  </a:lnTo>
                  <a:lnTo>
                    <a:pt x="138" y="70"/>
                  </a:lnTo>
                  <a:lnTo>
                    <a:pt x="138" y="74"/>
                  </a:lnTo>
                  <a:lnTo>
                    <a:pt x="142" y="74"/>
                  </a:lnTo>
                  <a:lnTo>
                    <a:pt x="146" y="78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2" y="84"/>
                  </a:lnTo>
                  <a:lnTo>
                    <a:pt x="138" y="88"/>
                  </a:lnTo>
                  <a:lnTo>
                    <a:pt x="134" y="92"/>
                  </a:lnTo>
                  <a:lnTo>
                    <a:pt x="142" y="92"/>
                  </a:lnTo>
                  <a:lnTo>
                    <a:pt x="142" y="96"/>
                  </a:lnTo>
                  <a:lnTo>
                    <a:pt x="142" y="100"/>
                  </a:lnTo>
                  <a:lnTo>
                    <a:pt x="134" y="106"/>
                  </a:lnTo>
                  <a:lnTo>
                    <a:pt x="134" y="110"/>
                  </a:lnTo>
                  <a:lnTo>
                    <a:pt x="132" y="106"/>
                  </a:lnTo>
                  <a:lnTo>
                    <a:pt x="124" y="114"/>
                  </a:lnTo>
                  <a:lnTo>
                    <a:pt x="120" y="110"/>
                  </a:lnTo>
                  <a:lnTo>
                    <a:pt x="116" y="110"/>
                  </a:lnTo>
                  <a:lnTo>
                    <a:pt x="112" y="114"/>
                  </a:lnTo>
                  <a:lnTo>
                    <a:pt x="110" y="114"/>
                  </a:lnTo>
                  <a:lnTo>
                    <a:pt x="106" y="118"/>
                  </a:lnTo>
                  <a:lnTo>
                    <a:pt x="102" y="122"/>
                  </a:lnTo>
                  <a:lnTo>
                    <a:pt x="98" y="122"/>
                  </a:lnTo>
                  <a:lnTo>
                    <a:pt x="94" y="128"/>
                  </a:lnTo>
                  <a:lnTo>
                    <a:pt x="92" y="132"/>
                  </a:lnTo>
                  <a:lnTo>
                    <a:pt x="88" y="132"/>
                  </a:lnTo>
                  <a:lnTo>
                    <a:pt x="88" y="128"/>
                  </a:lnTo>
                  <a:lnTo>
                    <a:pt x="84" y="124"/>
                  </a:lnTo>
                  <a:lnTo>
                    <a:pt x="80" y="124"/>
                  </a:lnTo>
                  <a:lnTo>
                    <a:pt x="72" y="128"/>
                  </a:lnTo>
                  <a:lnTo>
                    <a:pt x="70" y="132"/>
                  </a:lnTo>
                  <a:lnTo>
                    <a:pt x="66" y="140"/>
                  </a:lnTo>
                  <a:lnTo>
                    <a:pt x="66" y="144"/>
                  </a:lnTo>
                  <a:lnTo>
                    <a:pt x="62" y="146"/>
                  </a:lnTo>
                  <a:lnTo>
                    <a:pt x="66" y="146"/>
                  </a:lnTo>
                  <a:lnTo>
                    <a:pt x="66" y="150"/>
                  </a:lnTo>
                  <a:lnTo>
                    <a:pt x="66" y="154"/>
                  </a:lnTo>
                  <a:lnTo>
                    <a:pt x="58" y="154"/>
                  </a:lnTo>
                  <a:lnTo>
                    <a:pt x="58" y="158"/>
                  </a:lnTo>
                  <a:lnTo>
                    <a:pt x="54" y="158"/>
                  </a:lnTo>
                  <a:lnTo>
                    <a:pt x="54" y="162"/>
                  </a:lnTo>
                  <a:lnTo>
                    <a:pt x="58" y="172"/>
                  </a:lnTo>
                  <a:lnTo>
                    <a:pt x="54" y="176"/>
                  </a:lnTo>
                  <a:lnTo>
                    <a:pt x="54" y="184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4" y="194"/>
                  </a:lnTo>
                  <a:lnTo>
                    <a:pt x="50" y="198"/>
                  </a:lnTo>
                  <a:lnTo>
                    <a:pt x="50" y="202"/>
                  </a:lnTo>
                  <a:lnTo>
                    <a:pt x="50" y="208"/>
                  </a:lnTo>
                  <a:lnTo>
                    <a:pt x="48" y="212"/>
                  </a:lnTo>
                  <a:lnTo>
                    <a:pt x="48" y="216"/>
                  </a:lnTo>
                  <a:lnTo>
                    <a:pt x="50" y="226"/>
                  </a:lnTo>
                  <a:lnTo>
                    <a:pt x="48" y="230"/>
                  </a:lnTo>
                  <a:lnTo>
                    <a:pt x="50" y="234"/>
                  </a:lnTo>
                  <a:lnTo>
                    <a:pt x="50" y="238"/>
                  </a:lnTo>
                  <a:lnTo>
                    <a:pt x="48" y="238"/>
                  </a:lnTo>
                  <a:lnTo>
                    <a:pt x="44" y="242"/>
                  </a:lnTo>
                  <a:lnTo>
                    <a:pt x="40" y="238"/>
                  </a:lnTo>
                  <a:lnTo>
                    <a:pt x="32" y="242"/>
                  </a:lnTo>
                  <a:lnTo>
                    <a:pt x="28" y="242"/>
                  </a:lnTo>
                  <a:lnTo>
                    <a:pt x="26" y="242"/>
                  </a:lnTo>
                  <a:lnTo>
                    <a:pt x="26" y="246"/>
                  </a:lnTo>
                  <a:lnTo>
                    <a:pt x="28" y="248"/>
                  </a:lnTo>
                  <a:lnTo>
                    <a:pt x="28" y="252"/>
                  </a:lnTo>
                  <a:lnTo>
                    <a:pt x="32" y="252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6" y="264"/>
                  </a:lnTo>
                  <a:lnTo>
                    <a:pt x="26" y="268"/>
                  </a:lnTo>
                  <a:lnTo>
                    <a:pt x="22" y="268"/>
                  </a:lnTo>
                  <a:lnTo>
                    <a:pt x="22" y="270"/>
                  </a:lnTo>
                  <a:lnTo>
                    <a:pt x="18" y="274"/>
                  </a:lnTo>
                  <a:lnTo>
                    <a:pt x="14" y="274"/>
                  </a:lnTo>
                  <a:lnTo>
                    <a:pt x="10" y="274"/>
                  </a:lnTo>
                  <a:lnTo>
                    <a:pt x="10" y="270"/>
                  </a:lnTo>
                  <a:lnTo>
                    <a:pt x="8" y="270"/>
                  </a:lnTo>
                  <a:lnTo>
                    <a:pt x="4" y="270"/>
                  </a:lnTo>
                  <a:lnTo>
                    <a:pt x="4" y="274"/>
                  </a:lnTo>
                  <a:lnTo>
                    <a:pt x="0" y="278"/>
                  </a:lnTo>
                  <a:lnTo>
                    <a:pt x="0" y="282"/>
                  </a:lnTo>
                  <a:lnTo>
                    <a:pt x="0" y="286"/>
                  </a:lnTo>
                  <a:lnTo>
                    <a:pt x="0" y="288"/>
                  </a:lnTo>
                  <a:lnTo>
                    <a:pt x="0" y="292"/>
                  </a:lnTo>
                  <a:lnTo>
                    <a:pt x="4" y="296"/>
                  </a:lnTo>
                  <a:lnTo>
                    <a:pt x="4" y="300"/>
                  </a:lnTo>
                  <a:lnTo>
                    <a:pt x="4" y="304"/>
                  </a:lnTo>
                  <a:lnTo>
                    <a:pt x="8" y="308"/>
                  </a:lnTo>
                  <a:lnTo>
                    <a:pt x="8" y="310"/>
                  </a:lnTo>
                  <a:lnTo>
                    <a:pt x="10" y="310"/>
                  </a:lnTo>
                  <a:lnTo>
                    <a:pt x="14" y="310"/>
                  </a:lnTo>
                  <a:lnTo>
                    <a:pt x="18" y="314"/>
                  </a:lnTo>
                  <a:lnTo>
                    <a:pt x="28" y="322"/>
                  </a:lnTo>
                  <a:lnTo>
                    <a:pt x="28" y="326"/>
                  </a:lnTo>
                  <a:lnTo>
                    <a:pt x="32" y="326"/>
                  </a:lnTo>
                  <a:lnTo>
                    <a:pt x="40" y="326"/>
                  </a:lnTo>
                  <a:lnTo>
                    <a:pt x="48" y="326"/>
                  </a:lnTo>
                  <a:lnTo>
                    <a:pt x="50" y="326"/>
                  </a:lnTo>
                  <a:lnTo>
                    <a:pt x="54" y="326"/>
                  </a:lnTo>
                  <a:lnTo>
                    <a:pt x="58" y="326"/>
                  </a:lnTo>
                  <a:lnTo>
                    <a:pt x="58" y="322"/>
                  </a:lnTo>
                  <a:lnTo>
                    <a:pt x="62" y="322"/>
                  </a:lnTo>
                  <a:lnTo>
                    <a:pt x="62" y="318"/>
                  </a:lnTo>
                  <a:lnTo>
                    <a:pt x="66" y="318"/>
                  </a:lnTo>
                  <a:lnTo>
                    <a:pt x="70" y="318"/>
                  </a:lnTo>
                  <a:lnTo>
                    <a:pt x="72" y="314"/>
                  </a:lnTo>
                  <a:lnTo>
                    <a:pt x="76" y="314"/>
                  </a:lnTo>
                  <a:lnTo>
                    <a:pt x="76" y="310"/>
                  </a:lnTo>
                  <a:lnTo>
                    <a:pt x="80" y="310"/>
                  </a:lnTo>
                  <a:lnTo>
                    <a:pt x="84" y="310"/>
                  </a:lnTo>
                  <a:lnTo>
                    <a:pt x="88" y="310"/>
                  </a:lnTo>
                  <a:lnTo>
                    <a:pt x="92" y="310"/>
                  </a:lnTo>
                  <a:lnTo>
                    <a:pt x="102" y="318"/>
                  </a:lnTo>
                  <a:lnTo>
                    <a:pt x="102" y="322"/>
                  </a:lnTo>
                  <a:lnTo>
                    <a:pt x="106" y="322"/>
                  </a:lnTo>
                  <a:lnTo>
                    <a:pt x="110" y="322"/>
                  </a:lnTo>
                  <a:lnTo>
                    <a:pt x="116" y="330"/>
                  </a:lnTo>
                  <a:lnTo>
                    <a:pt x="120" y="330"/>
                  </a:lnTo>
                  <a:lnTo>
                    <a:pt x="124" y="330"/>
                  </a:lnTo>
                  <a:lnTo>
                    <a:pt x="128" y="332"/>
                  </a:lnTo>
                  <a:lnTo>
                    <a:pt x="132" y="330"/>
                  </a:lnTo>
                  <a:lnTo>
                    <a:pt x="134" y="332"/>
                  </a:lnTo>
                  <a:lnTo>
                    <a:pt x="138" y="332"/>
                  </a:lnTo>
                  <a:lnTo>
                    <a:pt x="142" y="332"/>
                  </a:lnTo>
                  <a:lnTo>
                    <a:pt x="150" y="332"/>
                  </a:lnTo>
                  <a:lnTo>
                    <a:pt x="156" y="336"/>
                  </a:lnTo>
                  <a:lnTo>
                    <a:pt x="160" y="332"/>
                  </a:lnTo>
                  <a:lnTo>
                    <a:pt x="168" y="332"/>
                  </a:lnTo>
                  <a:lnTo>
                    <a:pt x="172" y="332"/>
                  </a:lnTo>
                  <a:lnTo>
                    <a:pt x="172" y="336"/>
                  </a:lnTo>
                  <a:lnTo>
                    <a:pt x="174" y="336"/>
                  </a:lnTo>
                  <a:lnTo>
                    <a:pt x="178" y="336"/>
                  </a:lnTo>
                  <a:lnTo>
                    <a:pt x="178" y="340"/>
                  </a:lnTo>
                  <a:lnTo>
                    <a:pt x="182" y="340"/>
                  </a:lnTo>
                  <a:lnTo>
                    <a:pt x="186" y="340"/>
                  </a:lnTo>
                  <a:lnTo>
                    <a:pt x="190" y="340"/>
                  </a:lnTo>
                  <a:lnTo>
                    <a:pt x="194" y="340"/>
                  </a:lnTo>
                  <a:lnTo>
                    <a:pt x="194" y="344"/>
                  </a:lnTo>
                  <a:lnTo>
                    <a:pt x="196" y="344"/>
                  </a:lnTo>
                  <a:lnTo>
                    <a:pt x="200" y="344"/>
                  </a:lnTo>
                  <a:lnTo>
                    <a:pt x="204" y="348"/>
                  </a:lnTo>
                  <a:lnTo>
                    <a:pt x="212" y="352"/>
                  </a:lnTo>
                  <a:lnTo>
                    <a:pt x="218" y="362"/>
                  </a:lnTo>
                  <a:lnTo>
                    <a:pt x="226" y="370"/>
                  </a:lnTo>
                  <a:lnTo>
                    <a:pt x="230" y="370"/>
                  </a:lnTo>
                  <a:lnTo>
                    <a:pt x="236" y="370"/>
                  </a:lnTo>
                  <a:lnTo>
                    <a:pt x="240" y="370"/>
                  </a:lnTo>
                  <a:lnTo>
                    <a:pt x="244" y="366"/>
                  </a:lnTo>
                  <a:lnTo>
                    <a:pt x="248" y="366"/>
                  </a:lnTo>
                  <a:lnTo>
                    <a:pt x="256" y="366"/>
                  </a:lnTo>
                  <a:lnTo>
                    <a:pt x="258" y="366"/>
                  </a:lnTo>
                  <a:lnTo>
                    <a:pt x="258" y="370"/>
                  </a:lnTo>
                  <a:lnTo>
                    <a:pt x="262" y="370"/>
                  </a:lnTo>
                  <a:lnTo>
                    <a:pt x="266" y="376"/>
                  </a:lnTo>
                  <a:lnTo>
                    <a:pt x="270" y="380"/>
                  </a:lnTo>
                  <a:lnTo>
                    <a:pt x="274" y="384"/>
                  </a:lnTo>
                  <a:lnTo>
                    <a:pt x="280" y="388"/>
                  </a:lnTo>
                  <a:lnTo>
                    <a:pt x="288" y="392"/>
                  </a:lnTo>
                  <a:lnTo>
                    <a:pt x="292" y="392"/>
                  </a:lnTo>
                  <a:lnTo>
                    <a:pt x="296" y="392"/>
                  </a:lnTo>
                  <a:lnTo>
                    <a:pt x="298" y="392"/>
                  </a:lnTo>
                  <a:lnTo>
                    <a:pt x="302" y="392"/>
                  </a:lnTo>
                  <a:lnTo>
                    <a:pt x="306" y="394"/>
                  </a:lnTo>
                  <a:lnTo>
                    <a:pt x="310" y="394"/>
                  </a:lnTo>
                  <a:lnTo>
                    <a:pt x="310" y="392"/>
                  </a:lnTo>
                  <a:lnTo>
                    <a:pt x="314" y="38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6" name="Freeform 8371"/>
            <p:cNvSpPr>
              <a:spLocks/>
            </p:cNvSpPr>
            <p:nvPr/>
          </p:nvSpPr>
          <p:spPr bwMode="auto">
            <a:xfrm>
              <a:off x="654050" y="3932238"/>
              <a:ext cx="625475" cy="1019175"/>
            </a:xfrm>
            <a:custGeom>
              <a:avLst/>
              <a:gdLst>
                <a:gd name="T0" fmla="*/ 527050 w 394"/>
                <a:gd name="T1" fmla="*/ 358775 h 642"/>
                <a:gd name="T2" fmla="*/ 549275 w 394"/>
                <a:gd name="T3" fmla="*/ 336550 h 642"/>
                <a:gd name="T4" fmla="*/ 549275 w 394"/>
                <a:gd name="T5" fmla="*/ 295275 h 642"/>
                <a:gd name="T6" fmla="*/ 574675 w 394"/>
                <a:gd name="T7" fmla="*/ 254000 h 642"/>
                <a:gd name="T8" fmla="*/ 590550 w 394"/>
                <a:gd name="T9" fmla="*/ 206375 h 642"/>
                <a:gd name="T10" fmla="*/ 603250 w 394"/>
                <a:gd name="T11" fmla="*/ 177800 h 642"/>
                <a:gd name="T12" fmla="*/ 619125 w 394"/>
                <a:gd name="T13" fmla="*/ 142875 h 642"/>
                <a:gd name="T14" fmla="*/ 590550 w 394"/>
                <a:gd name="T15" fmla="*/ 114300 h 642"/>
                <a:gd name="T16" fmla="*/ 549275 w 394"/>
                <a:gd name="T17" fmla="*/ 107950 h 642"/>
                <a:gd name="T18" fmla="*/ 527050 w 394"/>
                <a:gd name="T19" fmla="*/ 50800 h 642"/>
                <a:gd name="T20" fmla="*/ 463550 w 394"/>
                <a:gd name="T21" fmla="*/ 50800 h 642"/>
                <a:gd name="T22" fmla="*/ 415925 w 394"/>
                <a:gd name="T23" fmla="*/ 28575 h 642"/>
                <a:gd name="T24" fmla="*/ 352425 w 394"/>
                <a:gd name="T25" fmla="*/ 44450 h 642"/>
                <a:gd name="T26" fmla="*/ 295275 w 394"/>
                <a:gd name="T27" fmla="*/ 139700 h 642"/>
                <a:gd name="T28" fmla="*/ 244475 w 394"/>
                <a:gd name="T29" fmla="*/ 190500 h 642"/>
                <a:gd name="T30" fmla="*/ 254000 w 394"/>
                <a:gd name="T31" fmla="*/ 238125 h 642"/>
                <a:gd name="T32" fmla="*/ 244475 w 394"/>
                <a:gd name="T33" fmla="*/ 273050 h 642"/>
                <a:gd name="T34" fmla="*/ 225425 w 394"/>
                <a:gd name="T35" fmla="*/ 311150 h 642"/>
                <a:gd name="T36" fmla="*/ 307975 w 394"/>
                <a:gd name="T37" fmla="*/ 371475 h 642"/>
                <a:gd name="T38" fmla="*/ 393700 w 394"/>
                <a:gd name="T39" fmla="*/ 450850 h 642"/>
                <a:gd name="T40" fmla="*/ 342900 w 394"/>
                <a:gd name="T41" fmla="*/ 514350 h 642"/>
                <a:gd name="T42" fmla="*/ 307975 w 394"/>
                <a:gd name="T43" fmla="*/ 577850 h 642"/>
                <a:gd name="T44" fmla="*/ 288925 w 394"/>
                <a:gd name="T45" fmla="*/ 635000 h 642"/>
                <a:gd name="T46" fmla="*/ 295275 w 394"/>
                <a:gd name="T47" fmla="*/ 701675 h 642"/>
                <a:gd name="T48" fmla="*/ 254000 w 394"/>
                <a:gd name="T49" fmla="*/ 746125 h 642"/>
                <a:gd name="T50" fmla="*/ 196850 w 394"/>
                <a:gd name="T51" fmla="*/ 739775 h 642"/>
                <a:gd name="T52" fmla="*/ 139700 w 394"/>
                <a:gd name="T53" fmla="*/ 758825 h 642"/>
                <a:gd name="T54" fmla="*/ 85725 w 394"/>
                <a:gd name="T55" fmla="*/ 793750 h 642"/>
                <a:gd name="T56" fmla="*/ 41275 w 394"/>
                <a:gd name="T57" fmla="*/ 838200 h 642"/>
                <a:gd name="T58" fmla="*/ 63500 w 394"/>
                <a:gd name="T59" fmla="*/ 908050 h 642"/>
                <a:gd name="T60" fmla="*/ 19050 w 394"/>
                <a:gd name="T61" fmla="*/ 977900 h 642"/>
                <a:gd name="T62" fmla="*/ 22225 w 394"/>
                <a:gd name="T63" fmla="*/ 1012825 h 642"/>
                <a:gd name="T64" fmla="*/ 111125 w 394"/>
                <a:gd name="T65" fmla="*/ 1000125 h 642"/>
                <a:gd name="T66" fmla="*/ 238125 w 394"/>
                <a:gd name="T67" fmla="*/ 977900 h 642"/>
                <a:gd name="T68" fmla="*/ 317500 w 394"/>
                <a:gd name="T69" fmla="*/ 1000125 h 642"/>
                <a:gd name="T70" fmla="*/ 384175 w 394"/>
                <a:gd name="T71" fmla="*/ 965200 h 642"/>
                <a:gd name="T72" fmla="*/ 434975 w 394"/>
                <a:gd name="T73" fmla="*/ 885825 h 642"/>
                <a:gd name="T74" fmla="*/ 498475 w 394"/>
                <a:gd name="T75" fmla="*/ 863600 h 642"/>
                <a:gd name="T76" fmla="*/ 596900 w 394"/>
                <a:gd name="T77" fmla="*/ 809625 h 642"/>
                <a:gd name="T78" fmla="*/ 625475 w 394"/>
                <a:gd name="T79" fmla="*/ 739775 h 642"/>
                <a:gd name="T80" fmla="*/ 590550 w 394"/>
                <a:gd name="T81" fmla="*/ 730250 h 642"/>
                <a:gd name="T82" fmla="*/ 511175 w 394"/>
                <a:gd name="T83" fmla="*/ 695325 h 642"/>
                <a:gd name="T84" fmla="*/ 527050 w 394"/>
                <a:gd name="T85" fmla="*/ 641350 h 642"/>
                <a:gd name="T86" fmla="*/ 511175 w 394"/>
                <a:gd name="T87" fmla="*/ 631825 h 642"/>
                <a:gd name="T88" fmla="*/ 482600 w 394"/>
                <a:gd name="T89" fmla="*/ 666750 h 642"/>
                <a:gd name="T90" fmla="*/ 447675 w 394"/>
                <a:gd name="T91" fmla="*/ 704850 h 642"/>
                <a:gd name="T92" fmla="*/ 415925 w 394"/>
                <a:gd name="T93" fmla="*/ 746125 h 642"/>
                <a:gd name="T94" fmla="*/ 400050 w 394"/>
                <a:gd name="T95" fmla="*/ 803275 h 642"/>
                <a:gd name="T96" fmla="*/ 349250 w 394"/>
                <a:gd name="T97" fmla="*/ 850900 h 642"/>
                <a:gd name="T98" fmla="*/ 349250 w 394"/>
                <a:gd name="T99" fmla="*/ 838200 h 642"/>
                <a:gd name="T100" fmla="*/ 342900 w 394"/>
                <a:gd name="T101" fmla="*/ 793750 h 642"/>
                <a:gd name="T102" fmla="*/ 349250 w 394"/>
                <a:gd name="T103" fmla="*/ 733425 h 642"/>
                <a:gd name="T104" fmla="*/ 371475 w 394"/>
                <a:gd name="T105" fmla="*/ 711200 h 642"/>
                <a:gd name="T106" fmla="*/ 387350 w 394"/>
                <a:gd name="T107" fmla="*/ 669925 h 642"/>
                <a:gd name="T108" fmla="*/ 393700 w 394"/>
                <a:gd name="T109" fmla="*/ 625475 h 642"/>
                <a:gd name="T110" fmla="*/ 422275 w 394"/>
                <a:gd name="T111" fmla="*/ 584200 h 642"/>
                <a:gd name="T112" fmla="*/ 450850 w 394"/>
                <a:gd name="T113" fmla="*/ 542925 h 642"/>
                <a:gd name="T114" fmla="*/ 457200 w 394"/>
                <a:gd name="T115" fmla="*/ 501650 h 642"/>
                <a:gd name="T116" fmla="*/ 482600 w 394"/>
                <a:gd name="T117" fmla="*/ 469900 h 642"/>
                <a:gd name="T118" fmla="*/ 504825 w 394"/>
                <a:gd name="T119" fmla="*/ 444500 h 642"/>
                <a:gd name="T120" fmla="*/ 527050 w 394"/>
                <a:gd name="T121" fmla="*/ 415925 h 6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4"/>
                <a:gd name="T184" fmla="*/ 0 h 642"/>
                <a:gd name="T185" fmla="*/ 394 w 394"/>
                <a:gd name="T186" fmla="*/ 642 h 6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4" h="642">
                  <a:moveTo>
                    <a:pt x="328" y="248"/>
                  </a:moveTo>
                  <a:lnTo>
                    <a:pt x="324" y="244"/>
                  </a:lnTo>
                  <a:lnTo>
                    <a:pt x="324" y="240"/>
                  </a:lnTo>
                  <a:lnTo>
                    <a:pt x="328" y="236"/>
                  </a:lnTo>
                  <a:lnTo>
                    <a:pt x="324" y="236"/>
                  </a:lnTo>
                  <a:lnTo>
                    <a:pt x="328" y="234"/>
                  </a:lnTo>
                  <a:lnTo>
                    <a:pt x="328" y="226"/>
                  </a:lnTo>
                  <a:lnTo>
                    <a:pt x="332" y="226"/>
                  </a:lnTo>
                  <a:lnTo>
                    <a:pt x="332" y="222"/>
                  </a:lnTo>
                  <a:lnTo>
                    <a:pt x="332" y="218"/>
                  </a:lnTo>
                  <a:lnTo>
                    <a:pt x="336" y="218"/>
                  </a:lnTo>
                  <a:lnTo>
                    <a:pt x="336" y="214"/>
                  </a:lnTo>
                  <a:lnTo>
                    <a:pt x="336" y="212"/>
                  </a:lnTo>
                  <a:lnTo>
                    <a:pt x="340" y="212"/>
                  </a:lnTo>
                  <a:lnTo>
                    <a:pt x="344" y="212"/>
                  </a:lnTo>
                  <a:lnTo>
                    <a:pt x="346" y="212"/>
                  </a:lnTo>
                  <a:lnTo>
                    <a:pt x="346" y="214"/>
                  </a:lnTo>
                  <a:lnTo>
                    <a:pt x="350" y="214"/>
                  </a:lnTo>
                  <a:lnTo>
                    <a:pt x="350" y="212"/>
                  </a:lnTo>
                  <a:lnTo>
                    <a:pt x="350" y="204"/>
                  </a:lnTo>
                  <a:lnTo>
                    <a:pt x="346" y="208"/>
                  </a:lnTo>
                  <a:lnTo>
                    <a:pt x="346" y="196"/>
                  </a:lnTo>
                  <a:lnTo>
                    <a:pt x="350" y="192"/>
                  </a:lnTo>
                  <a:lnTo>
                    <a:pt x="346" y="186"/>
                  </a:lnTo>
                  <a:lnTo>
                    <a:pt x="346" y="182"/>
                  </a:lnTo>
                  <a:lnTo>
                    <a:pt x="350" y="182"/>
                  </a:lnTo>
                  <a:lnTo>
                    <a:pt x="354" y="178"/>
                  </a:lnTo>
                  <a:lnTo>
                    <a:pt x="362" y="174"/>
                  </a:lnTo>
                  <a:lnTo>
                    <a:pt x="362" y="172"/>
                  </a:lnTo>
                  <a:lnTo>
                    <a:pt x="362" y="168"/>
                  </a:lnTo>
                  <a:lnTo>
                    <a:pt x="358" y="164"/>
                  </a:lnTo>
                  <a:lnTo>
                    <a:pt x="362" y="160"/>
                  </a:lnTo>
                  <a:lnTo>
                    <a:pt x="362" y="156"/>
                  </a:lnTo>
                  <a:lnTo>
                    <a:pt x="366" y="152"/>
                  </a:lnTo>
                  <a:lnTo>
                    <a:pt x="366" y="150"/>
                  </a:lnTo>
                  <a:lnTo>
                    <a:pt x="362" y="146"/>
                  </a:lnTo>
                  <a:lnTo>
                    <a:pt x="366" y="146"/>
                  </a:lnTo>
                  <a:lnTo>
                    <a:pt x="368" y="146"/>
                  </a:lnTo>
                  <a:lnTo>
                    <a:pt x="372" y="138"/>
                  </a:lnTo>
                  <a:lnTo>
                    <a:pt x="372" y="130"/>
                  </a:lnTo>
                  <a:lnTo>
                    <a:pt x="376" y="130"/>
                  </a:lnTo>
                  <a:lnTo>
                    <a:pt x="380" y="128"/>
                  </a:lnTo>
                  <a:lnTo>
                    <a:pt x="384" y="128"/>
                  </a:lnTo>
                  <a:lnTo>
                    <a:pt x="384" y="124"/>
                  </a:lnTo>
                  <a:lnTo>
                    <a:pt x="380" y="120"/>
                  </a:lnTo>
                  <a:lnTo>
                    <a:pt x="384" y="116"/>
                  </a:lnTo>
                  <a:lnTo>
                    <a:pt x="384" y="112"/>
                  </a:lnTo>
                  <a:lnTo>
                    <a:pt x="380" y="112"/>
                  </a:lnTo>
                  <a:lnTo>
                    <a:pt x="380" y="110"/>
                  </a:lnTo>
                  <a:lnTo>
                    <a:pt x="380" y="106"/>
                  </a:lnTo>
                  <a:lnTo>
                    <a:pt x="376" y="102"/>
                  </a:lnTo>
                  <a:lnTo>
                    <a:pt x="384" y="98"/>
                  </a:lnTo>
                  <a:lnTo>
                    <a:pt x="384" y="94"/>
                  </a:lnTo>
                  <a:lnTo>
                    <a:pt x="388" y="94"/>
                  </a:lnTo>
                  <a:lnTo>
                    <a:pt x="388" y="90"/>
                  </a:lnTo>
                  <a:lnTo>
                    <a:pt x="390" y="90"/>
                  </a:lnTo>
                  <a:lnTo>
                    <a:pt x="388" y="84"/>
                  </a:lnTo>
                  <a:lnTo>
                    <a:pt x="384" y="84"/>
                  </a:lnTo>
                  <a:lnTo>
                    <a:pt x="384" y="80"/>
                  </a:lnTo>
                  <a:lnTo>
                    <a:pt x="380" y="80"/>
                  </a:lnTo>
                  <a:lnTo>
                    <a:pt x="384" y="76"/>
                  </a:lnTo>
                  <a:lnTo>
                    <a:pt x="380" y="72"/>
                  </a:lnTo>
                  <a:lnTo>
                    <a:pt x="376" y="68"/>
                  </a:lnTo>
                  <a:lnTo>
                    <a:pt x="372" y="72"/>
                  </a:lnTo>
                  <a:lnTo>
                    <a:pt x="368" y="72"/>
                  </a:lnTo>
                  <a:lnTo>
                    <a:pt x="362" y="84"/>
                  </a:lnTo>
                  <a:lnTo>
                    <a:pt x="362" y="80"/>
                  </a:lnTo>
                  <a:lnTo>
                    <a:pt x="358" y="80"/>
                  </a:lnTo>
                  <a:lnTo>
                    <a:pt x="354" y="76"/>
                  </a:lnTo>
                  <a:lnTo>
                    <a:pt x="350" y="76"/>
                  </a:lnTo>
                  <a:lnTo>
                    <a:pt x="346" y="72"/>
                  </a:lnTo>
                  <a:lnTo>
                    <a:pt x="346" y="68"/>
                  </a:lnTo>
                  <a:lnTo>
                    <a:pt x="344" y="66"/>
                  </a:lnTo>
                  <a:lnTo>
                    <a:pt x="344" y="62"/>
                  </a:lnTo>
                  <a:lnTo>
                    <a:pt x="340" y="58"/>
                  </a:lnTo>
                  <a:lnTo>
                    <a:pt x="340" y="54"/>
                  </a:lnTo>
                  <a:lnTo>
                    <a:pt x="340" y="50"/>
                  </a:lnTo>
                  <a:lnTo>
                    <a:pt x="340" y="46"/>
                  </a:lnTo>
                  <a:lnTo>
                    <a:pt x="336" y="36"/>
                  </a:lnTo>
                  <a:lnTo>
                    <a:pt x="332" y="32"/>
                  </a:lnTo>
                  <a:lnTo>
                    <a:pt x="328" y="32"/>
                  </a:lnTo>
                  <a:lnTo>
                    <a:pt x="324" y="28"/>
                  </a:lnTo>
                  <a:lnTo>
                    <a:pt x="318" y="40"/>
                  </a:lnTo>
                  <a:lnTo>
                    <a:pt x="306" y="36"/>
                  </a:lnTo>
                  <a:lnTo>
                    <a:pt x="306" y="40"/>
                  </a:lnTo>
                  <a:lnTo>
                    <a:pt x="304" y="40"/>
                  </a:lnTo>
                  <a:lnTo>
                    <a:pt x="304" y="36"/>
                  </a:lnTo>
                  <a:lnTo>
                    <a:pt x="292" y="32"/>
                  </a:lnTo>
                  <a:lnTo>
                    <a:pt x="288" y="28"/>
                  </a:lnTo>
                  <a:lnTo>
                    <a:pt x="284" y="26"/>
                  </a:lnTo>
                  <a:lnTo>
                    <a:pt x="284" y="22"/>
                  </a:lnTo>
                  <a:lnTo>
                    <a:pt x="282" y="26"/>
                  </a:lnTo>
                  <a:lnTo>
                    <a:pt x="278" y="22"/>
                  </a:lnTo>
                  <a:lnTo>
                    <a:pt x="274" y="26"/>
                  </a:lnTo>
                  <a:lnTo>
                    <a:pt x="266" y="22"/>
                  </a:lnTo>
                  <a:lnTo>
                    <a:pt x="262" y="18"/>
                  </a:lnTo>
                  <a:lnTo>
                    <a:pt x="252" y="0"/>
                  </a:lnTo>
                  <a:lnTo>
                    <a:pt x="248" y="6"/>
                  </a:lnTo>
                  <a:lnTo>
                    <a:pt x="244" y="10"/>
                  </a:lnTo>
                  <a:lnTo>
                    <a:pt x="248" y="14"/>
                  </a:lnTo>
                  <a:lnTo>
                    <a:pt x="242" y="22"/>
                  </a:lnTo>
                  <a:lnTo>
                    <a:pt x="238" y="28"/>
                  </a:lnTo>
                  <a:lnTo>
                    <a:pt x="230" y="22"/>
                  </a:lnTo>
                  <a:lnTo>
                    <a:pt x="222" y="28"/>
                  </a:lnTo>
                  <a:lnTo>
                    <a:pt x="220" y="36"/>
                  </a:lnTo>
                  <a:lnTo>
                    <a:pt x="208" y="44"/>
                  </a:lnTo>
                  <a:lnTo>
                    <a:pt x="208" y="46"/>
                  </a:lnTo>
                  <a:lnTo>
                    <a:pt x="200" y="54"/>
                  </a:lnTo>
                  <a:lnTo>
                    <a:pt x="198" y="62"/>
                  </a:lnTo>
                  <a:lnTo>
                    <a:pt x="194" y="68"/>
                  </a:lnTo>
                  <a:lnTo>
                    <a:pt x="190" y="80"/>
                  </a:lnTo>
                  <a:lnTo>
                    <a:pt x="186" y="88"/>
                  </a:lnTo>
                  <a:lnTo>
                    <a:pt x="182" y="94"/>
                  </a:lnTo>
                  <a:lnTo>
                    <a:pt x="180" y="98"/>
                  </a:lnTo>
                  <a:lnTo>
                    <a:pt x="180" y="102"/>
                  </a:lnTo>
                  <a:lnTo>
                    <a:pt x="176" y="106"/>
                  </a:lnTo>
                  <a:lnTo>
                    <a:pt x="168" y="110"/>
                  </a:lnTo>
                  <a:lnTo>
                    <a:pt x="164" y="112"/>
                  </a:lnTo>
                  <a:lnTo>
                    <a:pt x="160" y="116"/>
                  </a:lnTo>
                  <a:lnTo>
                    <a:pt x="154" y="120"/>
                  </a:lnTo>
                  <a:lnTo>
                    <a:pt x="154" y="124"/>
                  </a:lnTo>
                  <a:lnTo>
                    <a:pt x="154" y="128"/>
                  </a:lnTo>
                  <a:lnTo>
                    <a:pt x="154" y="130"/>
                  </a:lnTo>
                  <a:lnTo>
                    <a:pt x="158" y="134"/>
                  </a:lnTo>
                  <a:lnTo>
                    <a:pt x="158" y="138"/>
                  </a:lnTo>
                  <a:lnTo>
                    <a:pt x="158" y="142"/>
                  </a:lnTo>
                  <a:lnTo>
                    <a:pt x="160" y="146"/>
                  </a:lnTo>
                  <a:lnTo>
                    <a:pt x="160" y="150"/>
                  </a:lnTo>
                  <a:lnTo>
                    <a:pt x="164" y="150"/>
                  </a:lnTo>
                  <a:lnTo>
                    <a:pt x="164" y="152"/>
                  </a:lnTo>
                  <a:lnTo>
                    <a:pt x="164" y="156"/>
                  </a:lnTo>
                  <a:lnTo>
                    <a:pt x="164" y="160"/>
                  </a:lnTo>
                  <a:lnTo>
                    <a:pt x="160" y="164"/>
                  </a:lnTo>
                  <a:lnTo>
                    <a:pt x="160" y="168"/>
                  </a:lnTo>
                  <a:lnTo>
                    <a:pt x="158" y="172"/>
                  </a:lnTo>
                  <a:lnTo>
                    <a:pt x="154" y="172"/>
                  </a:lnTo>
                  <a:lnTo>
                    <a:pt x="154" y="174"/>
                  </a:lnTo>
                  <a:lnTo>
                    <a:pt x="154" y="178"/>
                  </a:lnTo>
                  <a:lnTo>
                    <a:pt x="150" y="182"/>
                  </a:lnTo>
                  <a:lnTo>
                    <a:pt x="150" y="186"/>
                  </a:lnTo>
                  <a:lnTo>
                    <a:pt x="146" y="186"/>
                  </a:lnTo>
                  <a:lnTo>
                    <a:pt x="146" y="190"/>
                  </a:lnTo>
                  <a:lnTo>
                    <a:pt x="142" y="192"/>
                  </a:lnTo>
                  <a:lnTo>
                    <a:pt x="142" y="196"/>
                  </a:lnTo>
                  <a:lnTo>
                    <a:pt x="138" y="196"/>
                  </a:lnTo>
                  <a:lnTo>
                    <a:pt x="142" y="200"/>
                  </a:lnTo>
                  <a:lnTo>
                    <a:pt x="160" y="208"/>
                  </a:lnTo>
                  <a:lnTo>
                    <a:pt x="172" y="212"/>
                  </a:lnTo>
                  <a:lnTo>
                    <a:pt x="182" y="222"/>
                  </a:lnTo>
                  <a:lnTo>
                    <a:pt x="186" y="230"/>
                  </a:lnTo>
                  <a:lnTo>
                    <a:pt x="190" y="230"/>
                  </a:lnTo>
                  <a:lnTo>
                    <a:pt x="194" y="234"/>
                  </a:lnTo>
                  <a:lnTo>
                    <a:pt x="194" y="230"/>
                  </a:lnTo>
                  <a:lnTo>
                    <a:pt x="204" y="236"/>
                  </a:lnTo>
                  <a:lnTo>
                    <a:pt x="216" y="248"/>
                  </a:lnTo>
                  <a:lnTo>
                    <a:pt x="234" y="266"/>
                  </a:lnTo>
                  <a:lnTo>
                    <a:pt x="238" y="262"/>
                  </a:lnTo>
                  <a:lnTo>
                    <a:pt x="242" y="266"/>
                  </a:lnTo>
                  <a:lnTo>
                    <a:pt x="242" y="270"/>
                  </a:lnTo>
                  <a:lnTo>
                    <a:pt x="248" y="284"/>
                  </a:lnTo>
                  <a:lnTo>
                    <a:pt x="244" y="292"/>
                  </a:lnTo>
                  <a:lnTo>
                    <a:pt x="238" y="302"/>
                  </a:lnTo>
                  <a:lnTo>
                    <a:pt x="238" y="310"/>
                  </a:lnTo>
                  <a:lnTo>
                    <a:pt x="230" y="314"/>
                  </a:lnTo>
                  <a:lnTo>
                    <a:pt x="230" y="316"/>
                  </a:lnTo>
                  <a:lnTo>
                    <a:pt x="222" y="324"/>
                  </a:lnTo>
                  <a:lnTo>
                    <a:pt x="220" y="320"/>
                  </a:lnTo>
                  <a:lnTo>
                    <a:pt x="216" y="324"/>
                  </a:lnTo>
                  <a:lnTo>
                    <a:pt x="216" y="328"/>
                  </a:lnTo>
                  <a:lnTo>
                    <a:pt x="216" y="332"/>
                  </a:lnTo>
                  <a:lnTo>
                    <a:pt x="216" y="336"/>
                  </a:lnTo>
                  <a:lnTo>
                    <a:pt x="208" y="346"/>
                  </a:lnTo>
                  <a:lnTo>
                    <a:pt x="200" y="354"/>
                  </a:lnTo>
                  <a:lnTo>
                    <a:pt x="198" y="358"/>
                  </a:lnTo>
                  <a:lnTo>
                    <a:pt x="198" y="360"/>
                  </a:lnTo>
                  <a:lnTo>
                    <a:pt x="194" y="364"/>
                  </a:lnTo>
                  <a:lnTo>
                    <a:pt x="194" y="372"/>
                  </a:lnTo>
                  <a:lnTo>
                    <a:pt x="194" y="376"/>
                  </a:lnTo>
                  <a:lnTo>
                    <a:pt x="190" y="382"/>
                  </a:lnTo>
                  <a:lnTo>
                    <a:pt x="194" y="386"/>
                  </a:lnTo>
                  <a:lnTo>
                    <a:pt x="190" y="390"/>
                  </a:lnTo>
                  <a:lnTo>
                    <a:pt x="190" y="394"/>
                  </a:lnTo>
                  <a:lnTo>
                    <a:pt x="186" y="394"/>
                  </a:lnTo>
                  <a:lnTo>
                    <a:pt x="182" y="400"/>
                  </a:lnTo>
                  <a:lnTo>
                    <a:pt x="172" y="408"/>
                  </a:lnTo>
                  <a:lnTo>
                    <a:pt x="176" y="408"/>
                  </a:lnTo>
                  <a:lnTo>
                    <a:pt x="172" y="416"/>
                  </a:lnTo>
                  <a:lnTo>
                    <a:pt x="176" y="422"/>
                  </a:lnTo>
                  <a:lnTo>
                    <a:pt x="180" y="426"/>
                  </a:lnTo>
                  <a:lnTo>
                    <a:pt x="180" y="430"/>
                  </a:lnTo>
                  <a:lnTo>
                    <a:pt x="182" y="438"/>
                  </a:lnTo>
                  <a:lnTo>
                    <a:pt x="186" y="442"/>
                  </a:lnTo>
                  <a:lnTo>
                    <a:pt x="186" y="448"/>
                  </a:lnTo>
                  <a:lnTo>
                    <a:pt x="190" y="448"/>
                  </a:lnTo>
                  <a:lnTo>
                    <a:pt x="190" y="452"/>
                  </a:lnTo>
                  <a:lnTo>
                    <a:pt x="190" y="456"/>
                  </a:lnTo>
                  <a:lnTo>
                    <a:pt x="194" y="462"/>
                  </a:lnTo>
                  <a:lnTo>
                    <a:pt x="190" y="462"/>
                  </a:lnTo>
                  <a:lnTo>
                    <a:pt x="168" y="482"/>
                  </a:lnTo>
                  <a:lnTo>
                    <a:pt x="160" y="470"/>
                  </a:lnTo>
                  <a:lnTo>
                    <a:pt x="154" y="466"/>
                  </a:lnTo>
                  <a:lnTo>
                    <a:pt x="150" y="466"/>
                  </a:lnTo>
                  <a:lnTo>
                    <a:pt x="146" y="470"/>
                  </a:lnTo>
                  <a:lnTo>
                    <a:pt x="136" y="470"/>
                  </a:lnTo>
                  <a:lnTo>
                    <a:pt x="136" y="474"/>
                  </a:lnTo>
                  <a:lnTo>
                    <a:pt x="132" y="474"/>
                  </a:lnTo>
                  <a:lnTo>
                    <a:pt x="128" y="470"/>
                  </a:lnTo>
                  <a:lnTo>
                    <a:pt x="124" y="466"/>
                  </a:lnTo>
                  <a:lnTo>
                    <a:pt x="120" y="466"/>
                  </a:lnTo>
                  <a:lnTo>
                    <a:pt x="114" y="478"/>
                  </a:lnTo>
                  <a:lnTo>
                    <a:pt x="110" y="484"/>
                  </a:lnTo>
                  <a:lnTo>
                    <a:pt x="106" y="484"/>
                  </a:lnTo>
                  <a:lnTo>
                    <a:pt x="106" y="488"/>
                  </a:lnTo>
                  <a:lnTo>
                    <a:pt x="102" y="484"/>
                  </a:lnTo>
                  <a:lnTo>
                    <a:pt x="96" y="478"/>
                  </a:lnTo>
                  <a:lnTo>
                    <a:pt x="88" y="478"/>
                  </a:lnTo>
                  <a:lnTo>
                    <a:pt x="80" y="484"/>
                  </a:lnTo>
                  <a:lnTo>
                    <a:pt x="74" y="484"/>
                  </a:lnTo>
                  <a:lnTo>
                    <a:pt x="70" y="492"/>
                  </a:lnTo>
                  <a:lnTo>
                    <a:pt x="62" y="496"/>
                  </a:lnTo>
                  <a:lnTo>
                    <a:pt x="62" y="500"/>
                  </a:lnTo>
                  <a:lnTo>
                    <a:pt x="58" y="500"/>
                  </a:lnTo>
                  <a:lnTo>
                    <a:pt x="54" y="504"/>
                  </a:lnTo>
                  <a:lnTo>
                    <a:pt x="54" y="500"/>
                  </a:lnTo>
                  <a:lnTo>
                    <a:pt x="44" y="500"/>
                  </a:lnTo>
                  <a:lnTo>
                    <a:pt x="48" y="506"/>
                  </a:lnTo>
                  <a:lnTo>
                    <a:pt x="44" y="510"/>
                  </a:lnTo>
                  <a:lnTo>
                    <a:pt x="34" y="506"/>
                  </a:lnTo>
                  <a:lnTo>
                    <a:pt x="26" y="510"/>
                  </a:lnTo>
                  <a:lnTo>
                    <a:pt x="22" y="518"/>
                  </a:lnTo>
                  <a:lnTo>
                    <a:pt x="22" y="524"/>
                  </a:lnTo>
                  <a:lnTo>
                    <a:pt x="26" y="528"/>
                  </a:lnTo>
                  <a:lnTo>
                    <a:pt x="22" y="532"/>
                  </a:lnTo>
                  <a:lnTo>
                    <a:pt x="14" y="536"/>
                  </a:lnTo>
                  <a:lnTo>
                    <a:pt x="22" y="544"/>
                  </a:lnTo>
                  <a:lnTo>
                    <a:pt x="34" y="550"/>
                  </a:lnTo>
                  <a:lnTo>
                    <a:pt x="44" y="554"/>
                  </a:lnTo>
                  <a:lnTo>
                    <a:pt x="44" y="562"/>
                  </a:lnTo>
                  <a:lnTo>
                    <a:pt x="40" y="568"/>
                  </a:lnTo>
                  <a:lnTo>
                    <a:pt x="40" y="572"/>
                  </a:lnTo>
                  <a:lnTo>
                    <a:pt x="36" y="580"/>
                  </a:lnTo>
                  <a:lnTo>
                    <a:pt x="34" y="576"/>
                  </a:lnTo>
                  <a:lnTo>
                    <a:pt x="30" y="584"/>
                  </a:lnTo>
                  <a:lnTo>
                    <a:pt x="26" y="590"/>
                  </a:lnTo>
                  <a:lnTo>
                    <a:pt x="22" y="598"/>
                  </a:lnTo>
                  <a:lnTo>
                    <a:pt x="18" y="602"/>
                  </a:lnTo>
                  <a:lnTo>
                    <a:pt x="14" y="612"/>
                  </a:lnTo>
                  <a:lnTo>
                    <a:pt x="12" y="616"/>
                  </a:lnTo>
                  <a:lnTo>
                    <a:pt x="12" y="624"/>
                  </a:lnTo>
                  <a:lnTo>
                    <a:pt x="12" y="630"/>
                  </a:lnTo>
                  <a:lnTo>
                    <a:pt x="4" y="634"/>
                  </a:lnTo>
                  <a:lnTo>
                    <a:pt x="0" y="634"/>
                  </a:lnTo>
                  <a:lnTo>
                    <a:pt x="0" y="638"/>
                  </a:lnTo>
                  <a:lnTo>
                    <a:pt x="0" y="642"/>
                  </a:lnTo>
                  <a:lnTo>
                    <a:pt x="8" y="642"/>
                  </a:lnTo>
                  <a:lnTo>
                    <a:pt x="14" y="638"/>
                  </a:lnTo>
                  <a:lnTo>
                    <a:pt x="18" y="638"/>
                  </a:lnTo>
                  <a:lnTo>
                    <a:pt x="26" y="630"/>
                  </a:lnTo>
                  <a:lnTo>
                    <a:pt x="30" y="620"/>
                  </a:lnTo>
                  <a:lnTo>
                    <a:pt x="40" y="620"/>
                  </a:lnTo>
                  <a:lnTo>
                    <a:pt x="48" y="624"/>
                  </a:lnTo>
                  <a:lnTo>
                    <a:pt x="54" y="628"/>
                  </a:lnTo>
                  <a:lnTo>
                    <a:pt x="62" y="628"/>
                  </a:lnTo>
                  <a:lnTo>
                    <a:pt x="70" y="630"/>
                  </a:lnTo>
                  <a:lnTo>
                    <a:pt x="74" y="630"/>
                  </a:lnTo>
                  <a:lnTo>
                    <a:pt x="80" y="630"/>
                  </a:lnTo>
                  <a:lnTo>
                    <a:pt x="84" y="638"/>
                  </a:lnTo>
                  <a:lnTo>
                    <a:pt x="88" y="634"/>
                  </a:lnTo>
                  <a:lnTo>
                    <a:pt x="98" y="628"/>
                  </a:lnTo>
                  <a:lnTo>
                    <a:pt x="102" y="616"/>
                  </a:lnTo>
                  <a:lnTo>
                    <a:pt x="128" y="620"/>
                  </a:lnTo>
                  <a:lnTo>
                    <a:pt x="150" y="616"/>
                  </a:lnTo>
                  <a:lnTo>
                    <a:pt x="154" y="624"/>
                  </a:lnTo>
                  <a:lnTo>
                    <a:pt x="154" y="628"/>
                  </a:lnTo>
                  <a:lnTo>
                    <a:pt x="164" y="628"/>
                  </a:lnTo>
                  <a:lnTo>
                    <a:pt x="176" y="630"/>
                  </a:lnTo>
                  <a:lnTo>
                    <a:pt x="182" y="634"/>
                  </a:lnTo>
                  <a:lnTo>
                    <a:pt x="186" y="638"/>
                  </a:lnTo>
                  <a:lnTo>
                    <a:pt x="190" y="634"/>
                  </a:lnTo>
                  <a:lnTo>
                    <a:pt x="200" y="630"/>
                  </a:lnTo>
                  <a:lnTo>
                    <a:pt x="204" y="628"/>
                  </a:lnTo>
                  <a:lnTo>
                    <a:pt x="208" y="628"/>
                  </a:lnTo>
                  <a:lnTo>
                    <a:pt x="212" y="620"/>
                  </a:lnTo>
                  <a:lnTo>
                    <a:pt x="220" y="620"/>
                  </a:lnTo>
                  <a:lnTo>
                    <a:pt x="226" y="612"/>
                  </a:lnTo>
                  <a:lnTo>
                    <a:pt x="234" y="612"/>
                  </a:lnTo>
                  <a:lnTo>
                    <a:pt x="238" y="608"/>
                  </a:lnTo>
                  <a:lnTo>
                    <a:pt x="242" y="608"/>
                  </a:lnTo>
                  <a:lnTo>
                    <a:pt x="248" y="602"/>
                  </a:lnTo>
                  <a:lnTo>
                    <a:pt x="256" y="594"/>
                  </a:lnTo>
                  <a:lnTo>
                    <a:pt x="256" y="586"/>
                  </a:lnTo>
                  <a:lnTo>
                    <a:pt x="252" y="580"/>
                  </a:lnTo>
                  <a:lnTo>
                    <a:pt x="256" y="576"/>
                  </a:lnTo>
                  <a:lnTo>
                    <a:pt x="266" y="568"/>
                  </a:lnTo>
                  <a:lnTo>
                    <a:pt x="270" y="566"/>
                  </a:lnTo>
                  <a:lnTo>
                    <a:pt x="274" y="558"/>
                  </a:lnTo>
                  <a:lnTo>
                    <a:pt x="282" y="562"/>
                  </a:lnTo>
                  <a:lnTo>
                    <a:pt x="284" y="558"/>
                  </a:lnTo>
                  <a:lnTo>
                    <a:pt x="292" y="550"/>
                  </a:lnTo>
                  <a:lnTo>
                    <a:pt x="296" y="546"/>
                  </a:lnTo>
                  <a:lnTo>
                    <a:pt x="300" y="546"/>
                  </a:lnTo>
                  <a:lnTo>
                    <a:pt x="304" y="544"/>
                  </a:lnTo>
                  <a:lnTo>
                    <a:pt x="310" y="540"/>
                  </a:lnTo>
                  <a:lnTo>
                    <a:pt x="314" y="544"/>
                  </a:lnTo>
                  <a:lnTo>
                    <a:pt x="318" y="544"/>
                  </a:lnTo>
                  <a:lnTo>
                    <a:pt x="322" y="544"/>
                  </a:lnTo>
                  <a:lnTo>
                    <a:pt x="328" y="536"/>
                  </a:lnTo>
                  <a:lnTo>
                    <a:pt x="344" y="528"/>
                  </a:lnTo>
                  <a:lnTo>
                    <a:pt x="354" y="528"/>
                  </a:lnTo>
                  <a:lnTo>
                    <a:pt x="366" y="522"/>
                  </a:lnTo>
                  <a:lnTo>
                    <a:pt x="372" y="514"/>
                  </a:lnTo>
                  <a:lnTo>
                    <a:pt x="376" y="510"/>
                  </a:lnTo>
                  <a:lnTo>
                    <a:pt x="384" y="500"/>
                  </a:lnTo>
                  <a:lnTo>
                    <a:pt x="388" y="496"/>
                  </a:lnTo>
                  <a:lnTo>
                    <a:pt x="390" y="488"/>
                  </a:lnTo>
                  <a:lnTo>
                    <a:pt x="394" y="484"/>
                  </a:lnTo>
                  <a:lnTo>
                    <a:pt x="390" y="482"/>
                  </a:lnTo>
                  <a:lnTo>
                    <a:pt x="390" y="474"/>
                  </a:lnTo>
                  <a:lnTo>
                    <a:pt x="390" y="470"/>
                  </a:lnTo>
                  <a:lnTo>
                    <a:pt x="394" y="466"/>
                  </a:lnTo>
                  <a:lnTo>
                    <a:pt x="390" y="466"/>
                  </a:lnTo>
                  <a:lnTo>
                    <a:pt x="388" y="470"/>
                  </a:lnTo>
                  <a:lnTo>
                    <a:pt x="380" y="466"/>
                  </a:lnTo>
                  <a:lnTo>
                    <a:pt x="376" y="460"/>
                  </a:lnTo>
                  <a:lnTo>
                    <a:pt x="380" y="456"/>
                  </a:lnTo>
                  <a:lnTo>
                    <a:pt x="380" y="452"/>
                  </a:lnTo>
                  <a:lnTo>
                    <a:pt x="376" y="452"/>
                  </a:lnTo>
                  <a:lnTo>
                    <a:pt x="372" y="460"/>
                  </a:lnTo>
                  <a:lnTo>
                    <a:pt x="368" y="462"/>
                  </a:lnTo>
                  <a:lnTo>
                    <a:pt x="368" y="466"/>
                  </a:lnTo>
                  <a:lnTo>
                    <a:pt x="346" y="478"/>
                  </a:lnTo>
                  <a:lnTo>
                    <a:pt x="340" y="470"/>
                  </a:lnTo>
                  <a:lnTo>
                    <a:pt x="340" y="462"/>
                  </a:lnTo>
                  <a:lnTo>
                    <a:pt x="332" y="452"/>
                  </a:lnTo>
                  <a:lnTo>
                    <a:pt x="324" y="444"/>
                  </a:lnTo>
                  <a:lnTo>
                    <a:pt x="322" y="438"/>
                  </a:lnTo>
                  <a:lnTo>
                    <a:pt x="318" y="430"/>
                  </a:lnTo>
                  <a:lnTo>
                    <a:pt x="318" y="426"/>
                  </a:lnTo>
                  <a:lnTo>
                    <a:pt x="318" y="422"/>
                  </a:lnTo>
                  <a:lnTo>
                    <a:pt x="322" y="420"/>
                  </a:lnTo>
                  <a:lnTo>
                    <a:pt x="324" y="416"/>
                  </a:lnTo>
                  <a:lnTo>
                    <a:pt x="328" y="412"/>
                  </a:lnTo>
                  <a:lnTo>
                    <a:pt x="332" y="412"/>
                  </a:lnTo>
                  <a:lnTo>
                    <a:pt x="332" y="404"/>
                  </a:lnTo>
                  <a:lnTo>
                    <a:pt x="328" y="400"/>
                  </a:lnTo>
                  <a:lnTo>
                    <a:pt x="328" y="394"/>
                  </a:lnTo>
                  <a:lnTo>
                    <a:pt x="328" y="390"/>
                  </a:lnTo>
                  <a:lnTo>
                    <a:pt x="324" y="386"/>
                  </a:lnTo>
                  <a:lnTo>
                    <a:pt x="322" y="386"/>
                  </a:lnTo>
                  <a:lnTo>
                    <a:pt x="322" y="390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18" y="400"/>
                  </a:lnTo>
                  <a:lnTo>
                    <a:pt x="318" y="404"/>
                  </a:lnTo>
                  <a:lnTo>
                    <a:pt x="314" y="408"/>
                  </a:lnTo>
                  <a:lnTo>
                    <a:pt x="310" y="412"/>
                  </a:lnTo>
                  <a:lnTo>
                    <a:pt x="306" y="412"/>
                  </a:lnTo>
                  <a:lnTo>
                    <a:pt x="306" y="416"/>
                  </a:lnTo>
                  <a:lnTo>
                    <a:pt x="304" y="416"/>
                  </a:lnTo>
                  <a:lnTo>
                    <a:pt x="304" y="420"/>
                  </a:lnTo>
                  <a:lnTo>
                    <a:pt x="300" y="422"/>
                  </a:lnTo>
                  <a:lnTo>
                    <a:pt x="300" y="426"/>
                  </a:lnTo>
                  <a:lnTo>
                    <a:pt x="296" y="430"/>
                  </a:lnTo>
                  <a:lnTo>
                    <a:pt x="292" y="434"/>
                  </a:lnTo>
                  <a:lnTo>
                    <a:pt x="288" y="438"/>
                  </a:lnTo>
                  <a:lnTo>
                    <a:pt x="288" y="442"/>
                  </a:lnTo>
                  <a:lnTo>
                    <a:pt x="284" y="444"/>
                  </a:lnTo>
                  <a:lnTo>
                    <a:pt x="282" y="444"/>
                  </a:lnTo>
                  <a:lnTo>
                    <a:pt x="274" y="444"/>
                  </a:lnTo>
                  <a:lnTo>
                    <a:pt x="270" y="448"/>
                  </a:lnTo>
                  <a:lnTo>
                    <a:pt x="270" y="452"/>
                  </a:lnTo>
                  <a:lnTo>
                    <a:pt x="266" y="456"/>
                  </a:lnTo>
                  <a:lnTo>
                    <a:pt x="266" y="460"/>
                  </a:lnTo>
                  <a:lnTo>
                    <a:pt x="262" y="462"/>
                  </a:lnTo>
                  <a:lnTo>
                    <a:pt x="262" y="466"/>
                  </a:lnTo>
                  <a:lnTo>
                    <a:pt x="262" y="470"/>
                  </a:lnTo>
                  <a:lnTo>
                    <a:pt x="262" y="474"/>
                  </a:lnTo>
                  <a:lnTo>
                    <a:pt x="262" y="478"/>
                  </a:lnTo>
                  <a:lnTo>
                    <a:pt x="266" y="482"/>
                  </a:lnTo>
                  <a:lnTo>
                    <a:pt x="262" y="482"/>
                  </a:lnTo>
                  <a:lnTo>
                    <a:pt x="262" y="488"/>
                  </a:lnTo>
                  <a:lnTo>
                    <a:pt x="260" y="496"/>
                  </a:lnTo>
                  <a:lnTo>
                    <a:pt x="256" y="504"/>
                  </a:lnTo>
                  <a:lnTo>
                    <a:pt x="252" y="506"/>
                  </a:lnTo>
                  <a:lnTo>
                    <a:pt x="244" y="522"/>
                  </a:lnTo>
                  <a:lnTo>
                    <a:pt x="242" y="522"/>
                  </a:lnTo>
                  <a:lnTo>
                    <a:pt x="242" y="524"/>
                  </a:lnTo>
                  <a:lnTo>
                    <a:pt x="234" y="528"/>
                  </a:lnTo>
                  <a:lnTo>
                    <a:pt x="230" y="532"/>
                  </a:lnTo>
                  <a:lnTo>
                    <a:pt x="226" y="532"/>
                  </a:lnTo>
                  <a:lnTo>
                    <a:pt x="222" y="532"/>
                  </a:lnTo>
                  <a:lnTo>
                    <a:pt x="220" y="536"/>
                  </a:lnTo>
                  <a:lnTo>
                    <a:pt x="220" y="540"/>
                  </a:lnTo>
                  <a:lnTo>
                    <a:pt x="216" y="540"/>
                  </a:lnTo>
                  <a:lnTo>
                    <a:pt x="216" y="536"/>
                  </a:lnTo>
                  <a:lnTo>
                    <a:pt x="212" y="536"/>
                  </a:lnTo>
                  <a:lnTo>
                    <a:pt x="212" y="532"/>
                  </a:lnTo>
                  <a:lnTo>
                    <a:pt x="216" y="532"/>
                  </a:lnTo>
                  <a:lnTo>
                    <a:pt x="216" y="528"/>
                  </a:lnTo>
                  <a:lnTo>
                    <a:pt x="220" y="528"/>
                  </a:lnTo>
                  <a:lnTo>
                    <a:pt x="220" y="524"/>
                  </a:lnTo>
                  <a:lnTo>
                    <a:pt x="220" y="518"/>
                  </a:lnTo>
                  <a:lnTo>
                    <a:pt x="220" y="514"/>
                  </a:lnTo>
                  <a:lnTo>
                    <a:pt x="220" y="510"/>
                  </a:lnTo>
                  <a:lnTo>
                    <a:pt x="220" y="506"/>
                  </a:lnTo>
                  <a:lnTo>
                    <a:pt x="216" y="506"/>
                  </a:lnTo>
                  <a:lnTo>
                    <a:pt x="216" y="504"/>
                  </a:lnTo>
                  <a:lnTo>
                    <a:pt x="216" y="500"/>
                  </a:lnTo>
                  <a:lnTo>
                    <a:pt x="220" y="496"/>
                  </a:lnTo>
                  <a:lnTo>
                    <a:pt x="220" y="492"/>
                  </a:lnTo>
                  <a:lnTo>
                    <a:pt x="220" y="484"/>
                  </a:lnTo>
                  <a:lnTo>
                    <a:pt x="220" y="482"/>
                  </a:lnTo>
                  <a:lnTo>
                    <a:pt x="222" y="478"/>
                  </a:lnTo>
                  <a:lnTo>
                    <a:pt x="222" y="474"/>
                  </a:lnTo>
                  <a:lnTo>
                    <a:pt x="220" y="466"/>
                  </a:lnTo>
                  <a:lnTo>
                    <a:pt x="220" y="462"/>
                  </a:lnTo>
                  <a:lnTo>
                    <a:pt x="222" y="462"/>
                  </a:lnTo>
                  <a:lnTo>
                    <a:pt x="222" y="460"/>
                  </a:lnTo>
                  <a:lnTo>
                    <a:pt x="226" y="460"/>
                  </a:lnTo>
                  <a:lnTo>
                    <a:pt x="226" y="456"/>
                  </a:lnTo>
                  <a:lnTo>
                    <a:pt x="226" y="452"/>
                  </a:lnTo>
                  <a:lnTo>
                    <a:pt x="230" y="452"/>
                  </a:lnTo>
                  <a:lnTo>
                    <a:pt x="230" y="448"/>
                  </a:lnTo>
                  <a:lnTo>
                    <a:pt x="234" y="448"/>
                  </a:lnTo>
                  <a:lnTo>
                    <a:pt x="234" y="444"/>
                  </a:lnTo>
                  <a:lnTo>
                    <a:pt x="238" y="444"/>
                  </a:lnTo>
                  <a:lnTo>
                    <a:pt x="242" y="442"/>
                  </a:lnTo>
                  <a:lnTo>
                    <a:pt x="242" y="438"/>
                  </a:lnTo>
                  <a:lnTo>
                    <a:pt x="242" y="434"/>
                  </a:lnTo>
                  <a:lnTo>
                    <a:pt x="244" y="430"/>
                  </a:lnTo>
                  <a:lnTo>
                    <a:pt x="244" y="426"/>
                  </a:lnTo>
                  <a:lnTo>
                    <a:pt x="244" y="422"/>
                  </a:lnTo>
                  <a:lnTo>
                    <a:pt x="242" y="416"/>
                  </a:lnTo>
                  <a:lnTo>
                    <a:pt x="242" y="412"/>
                  </a:lnTo>
                  <a:lnTo>
                    <a:pt x="244" y="408"/>
                  </a:lnTo>
                  <a:lnTo>
                    <a:pt x="244" y="404"/>
                  </a:lnTo>
                  <a:lnTo>
                    <a:pt x="244" y="400"/>
                  </a:lnTo>
                  <a:lnTo>
                    <a:pt x="244" y="398"/>
                  </a:lnTo>
                  <a:lnTo>
                    <a:pt x="244" y="394"/>
                  </a:lnTo>
                  <a:lnTo>
                    <a:pt x="248" y="394"/>
                  </a:lnTo>
                  <a:lnTo>
                    <a:pt x="248" y="390"/>
                  </a:lnTo>
                  <a:lnTo>
                    <a:pt x="252" y="390"/>
                  </a:lnTo>
                  <a:lnTo>
                    <a:pt x="256" y="386"/>
                  </a:lnTo>
                  <a:lnTo>
                    <a:pt x="256" y="382"/>
                  </a:lnTo>
                  <a:lnTo>
                    <a:pt x="260" y="380"/>
                  </a:lnTo>
                  <a:lnTo>
                    <a:pt x="260" y="376"/>
                  </a:lnTo>
                  <a:lnTo>
                    <a:pt x="262" y="372"/>
                  </a:lnTo>
                  <a:lnTo>
                    <a:pt x="266" y="368"/>
                  </a:lnTo>
                  <a:lnTo>
                    <a:pt x="270" y="364"/>
                  </a:lnTo>
                  <a:lnTo>
                    <a:pt x="274" y="364"/>
                  </a:lnTo>
                  <a:lnTo>
                    <a:pt x="274" y="360"/>
                  </a:lnTo>
                  <a:lnTo>
                    <a:pt x="274" y="358"/>
                  </a:lnTo>
                  <a:lnTo>
                    <a:pt x="278" y="354"/>
                  </a:lnTo>
                  <a:lnTo>
                    <a:pt x="278" y="350"/>
                  </a:lnTo>
                  <a:lnTo>
                    <a:pt x="282" y="346"/>
                  </a:lnTo>
                  <a:lnTo>
                    <a:pt x="284" y="342"/>
                  </a:lnTo>
                  <a:lnTo>
                    <a:pt x="284" y="338"/>
                  </a:lnTo>
                  <a:lnTo>
                    <a:pt x="284" y="336"/>
                  </a:lnTo>
                  <a:lnTo>
                    <a:pt x="284" y="332"/>
                  </a:lnTo>
                  <a:lnTo>
                    <a:pt x="288" y="332"/>
                  </a:lnTo>
                  <a:lnTo>
                    <a:pt x="288" y="328"/>
                  </a:lnTo>
                  <a:lnTo>
                    <a:pt x="288" y="324"/>
                  </a:lnTo>
                  <a:lnTo>
                    <a:pt x="288" y="320"/>
                  </a:lnTo>
                  <a:lnTo>
                    <a:pt x="288" y="316"/>
                  </a:lnTo>
                  <a:lnTo>
                    <a:pt x="292" y="314"/>
                  </a:lnTo>
                  <a:lnTo>
                    <a:pt x="292" y="310"/>
                  </a:lnTo>
                  <a:lnTo>
                    <a:pt x="296" y="310"/>
                  </a:lnTo>
                  <a:lnTo>
                    <a:pt x="296" y="306"/>
                  </a:lnTo>
                  <a:lnTo>
                    <a:pt x="296" y="302"/>
                  </a:lnTo>
                  <a:lnTo>
                    <a:pt x="300" y="302"/>
                  </a:lnTo>
                  <a:lnTo>
                    <a:pt x="300" y="298"/>
                  </a:lnTo>
                  <a:lnTo>
                    <a:pt x="304" y="296"/>
                  </a:lnTo>
                  <a:lnTo>
                    <a:pt x="304" y="292"/>
                  </a:lnTo>
                  <a:lnTo>
                    <a:pt x="306" y="292"/>
                  </a:lnTo>
                  <a:lnTo>
                    <a:pt x="306" y="288"/>
                  </a:lnTo>
                  <a:lnTo>
                    <a:pt x="310" y="288"/>
                  </a:lnTo>
                  <a:lnTo>
                    <a:pt x="310" y="284"/>
                  </a:lnTo>
                  <a:lnTo>
                    <a:pt x="314" y="284"/>
                  </a:lnTo>
                  <a:lnTo>
                    <a:pt x="314" y="280"/>
                  </a:lnTo>
                  <a:lnTo>
                    <a:pt x="318" y="280"/>
                  </a:lnTo>
                  <a:lnTo>
                    <a:pt x="318" y="276"/>
                  </a:lnTo>
                  <a:lnTo>
                    <a:pt x="322" y="276"/>
                  </a:lnTo>
                  <a:lnTo>
                    <a:pt x="322" y="274"/>
                  </a:lnTo>
                  <a:lnTo>
                    <a:pt x="322" y="270"/>
                  </a:lnTo>
                  <a:lnTo>
                    <a:pt x="324" y="270"/>
                  </a:lnTo>
                  <a:lnTo>
                    <a:pt x="324" y="266"/>
                  </a:lnTo>
                  <a:lnTo>
                    <a:pt x="328" y="266"/>
                  </a:lnTo>
                  <a:lnTo>
                    <a:pt x="332" y="262"/>
                  </a:lnTo>
                  <a:lnTo>
                    <a:pt x="336" y="262"/>
                  </a:lnTo>
                  <a:lnTo>
                    <a:pt x="336" y="258"/>
                  </a:lnTo>
                  <a:lnTo>
                    <a:pt x="328" y="252"/>
                  </a:lnTo>
                  <a:lnTo>
                    <a:pt x="328" y="24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7" name="Freeform 8372"/>
            <p:cNvSpPr>
              <a:spLocks/>
            </p:cNvSpPr>
            <p:nvPr/>
          </p:nvSpPr>
          <p:spPr bwMode="auto">
            <a:xfrm>
              <a:off x="1168400" y="3716338"/>
              <a:ext cx="533400" cy="625475"/>
            </a:xfrm>
            <a:custGeom>
              <a:avLst/>
              <a:gdLst>
                <a:gd name="T0" fmla="*/ 482600 w 336"/>
                <a:gd name="T1" fmla="*/ 285750 h 394"/>
                <a:gd name="T2" fmla="*/ 498475 w 336"/>
                <a:gd name="T3" fmla="*/ 260350 h 394"/>
                <a:gd name="T4" fmla="*/ 523875 w 336"/>
                <a:gd name="T5" fmla="*/ 257175 h 394"/>
                <a:gd name="T6" fmla="*/ 527050 w 336"/>
                <a:gd name="T7" fmla="*/ 231775 h 394"/>
                <a:gd name="T8" fmla="*/ 523875 w 336"/>
                <a:gd name="T9" fmla="*/ 209550 h 394"/>
                <a:gd name="T10" fmla="*/ 523875 w 336"/>
                <a:gd name="T11" fmla="*/ 161925 h 394"/>
                <a:gd name="T12" fmla="*/ 527050 w 336"/>
                <a:gd name="T13" fmla="*/ 133350 h 394"/>
                <a:gd name="T14" fmla="*/ 498475 w 336"/>
                <a:gd name="T15" fmla="*/ 127000 h 394"/>
                <a:gd name="T16" fmla="*/ 441325 w 336"/>
                <a:gd name="T17" fmla="*/ 123825 h 394"/>
                <a:gd name="T18" fmla="*/ 425450 w 336"/>
                <a:gd name="T19" fmla="*/ 92075 h 394"/>
                <a:gd name="T20" fmla="*/ 396875 w 336"/>
                <a:gd name="T21" fmla="*/ 98425 h 394"/>
                <a:gd name="T22" fmla="*/ 371475 w 336"/>
                <a:gd name="T23" fmla="*/ 98425 h 394"/>
                <a:gd name="T24" fmla="*/ 365125 w 336"/>
                <a:gd name="T25" fmla="*/ 76200 h 394"/>
                <a:gd name="T26" fmla="*/ 361950 w 336"/>
                <a:gd name="T27" fmla="*/ 41275 h 394"/>
                <a:gd name="T28" fmla="*/ 320675 w 336"/>
                <a:gd name="T29" fmla="*/ 6350 h 394"/>
                <a:gd name="T30" fmla="*/ 285750 w 336"/>
                <a:gd name="T31" fmla="*/ 12700 h 394"/>
                <a:gd name="T32" fmla="*/ 215900 w 336"/>
                <a:gd name="T33" fmla="*/ 19050 h 394"/>
                <a:gd name="T34" fmla="*/ 168275 w 336"/>
                <a:gd name="T35" fmla="*/ 82550 h 394"/>
                <a:gd name="T36" fmla="*/ 130175 w 336"/>
                <a:gd name="T37" fmla="*/ 133350 h 394"/>
                <a:gd name="T38" fmla="*/ 69850 w 336"/>
                <a:gd name="T39" fmla="*/ 190500 h 394"/>
                <a:gd name="T40" fmla="*/ 31750 w 336"/>
                <a:gd name="T41" fmla="*/ 222250 h 394"/>
                <a:gd name="T42" fmla="*/ 12700 w 336"/>
                <a:gd name="T43" fmla="*/ 266700 h 394"/>
                <a:gd name="T44" fmla="*/ 31750 w 336"/>
                <a:gd name="T45" fmla="*/ 314325 h 394"/>
                <a:gd name="T46" fmla="*/ 53975 w 336"/>
                <a:gd name="T47" fmla="*/ 342900 h 394"/>
                <a:gd name="T48" fmla="*/ 88900 w 336"/>
                <a:gd name="T49" fmla="*/ 330200 h 394"/>
                <a:gd name="T50" fmla="*/ 104775 w 336"/>
                <a:gd name="T51" fmla="*/ 358775 h 394"/>
                <a:gd name="T52" fmla="*/ 88900 w 336"/>
                <a:gd name="T53" fmla="*/ 384175 h 394"/>
                <a:gd name="T54" fmla="*/ 95250 w 336"/>
                <a:gd name="T55" fmla="*/ 412750 h 394"/>
                <a:gd name="T56" fmla="*/ 69850 w 336"/>
                <a:gd name="T57" fmla="*/ 447675 h 394"/>
                <a:gd name="T58" fmla="*/ 60325 w 336"/>
                <a:gd name="T59" fmla="*/ 469900 h 394"/>
                <a:gd name="T60" fmla="*/ 41275 w 336"/>
                <a:gd name="T61" fmla="*/ 504825 h 394"/>
                <a:gd name="T62" fmla="*/ 41275 w 336"/>
                <a:gd name="T63" fmla="*/ 539750 h 394"/>
                <a:gd name="T64" fmla="*/ 25400 w 336"/>
                <a:gd name="T65" fmla="*/ 552450 h 394"/>
                <a:gd name="T66" fmla="*/ 12700 w 336"/>
                <a:gd name="T67" fmla="*/ 574675 h 394"/>
                <a:gd name="T68" fmla="*/ 0 w 336"/>
                <a:gd name="T69" fmla="*/ 603250 h 394"/>
                <a:gd name="T70" fmla="*/ 34925 w 336"/>
                <a:gd name="T71" fmla="*/ 609600 h 394"/>
                <a:gd name="T72" fmla="*/ 69850 w 336"/>
                <a:gd name="T73" fmla="*/ 615950 h 394"/>
                <a:gd name="T74" fmla="*/ 82550 w 336"/>
                <a:gd name="T75" fmla="*/ 587375 h 394"/>
                <a:gd name="T76" fmla="*/ 95250 w 336"/>
                <a:gd name="T77" fmla="*/ 552450 h 394"/>
                <a:gd name="T78" fmla="*/ 117475 w 336"/>
                <a:gd name="T79" fmla="*/ 527050 h 394"/>
                <a:gd name="T80" fmla="*/ 139700 w 336"/>
                <a:gd name="T81" fmla="*/ 498475 h 394"/>
                <a:gd name="T82" fmla="*/ 158750 w 336"/>
                <a:gd name="T83" fmla="*/ 482600 h 394"/>
                <a:gd name="T84" fmla="*/ 187325 w 336"/>
                <a:gd name="T85" fmla="*/ 457200 h 394"/>
                <a:gd name="T86" fmla="*/ 215900 w 336"/>
                <a:gd name="T87" fmla="*/ 447675 h 394"/>
                <a:gd name="T88" fmla="*/ 244475 w 336"/>
                <a:gd name="T89" fmla="*/ 441325 h 394"/>
                <a:gd name="T90" fmla="*/ 273050 w 336"/>
                <a:gd name="T91" fmla="*/ 447675 h 394"/>
                <a:gd name="T92" fmla="*/ 307975 w 336"/>
                <a:gd name="T93" fmla="*/ 447675 h 394"/>
                <a:gd name="T94" fmla="*/ 349250 w 336"/>
                <a:gd name="T95" fmla="*/ 434975 h 394"/>
                <a:gd name="T96" fmla="*/ 384175 w 336"/>
                <a:gd name="T97" fmla="*/ 412750 h 394"/>
                <a:gd name="T98" fmla="*/ 406400 w 336"/>
                <a:gd name="T99" fmla="*/ 390525 h 394"/>
                <a:gd name="T100" fmla="*/ 434975 w 336"/>
                <a:gd name="T101" fmla="*/ 377825 h 394"/>
                <a:gd name="T102" fmla="*/ 454025 w 336"/>
                <a:gd name="T103" fmla="*/ 355600 h 394"/>
                <a:gd name="T104" fmla="*/ 482600 w 336"/>
                <a:gd name="T105" fmla="*/ 323850 h 39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36"/>
                <a:gd name="T160" fmla="*/ 0 h 394"/>
                <a:gd name="T161" fmla="*/ 336 w 336"/>
                <a:gd name="T162" fmla="*/ 394 h 39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36" h="394">
                  <a:moveTo>
                    <a:pt x="308" y="198"/>
                  </a:moveTo>
                  <a:lnTo>
                    <a:pt x="308" y="194"/>
                  </a:lnTo>
                  <a:lnTo>
                    <a:pt x="308" y="190"/>
                  </a:lnTo>
                  <a:lnTo>
                    <a:pt x="304" y="186"/>
                  </a:lnTo>
                  <a:lnTo>
                    <a:pt x="304" y="182"/>
                  </a:lnTo>
                  <a:lnTo>
                    <a:pt x="304" y="180"/>
                  </a:lnTo>
                  <a:lnTo>
                    <a:pt x="304" y="176"/>
                  </a:lnTo>
                  <a:lnTo>
                    <a:pt x="304" y="172"/>
                  </a:lnTo>
                  <a:lnTo>
                    <a:pt x="308" y="168"/>
                  </a:lnTo>
                  <a:lnTo>
                    <a:pt x="308" y="164"/>
                  </a:lnTo>
                  <a:lnTo>
                    <a:pt x="312" y="164"/>
                  </a:lnTo>
                  <a:lnTo>
                    <a:pt x="314" y="164"/>
                  </a:lnTo>
                  <a:lnTo>
                    <a:pt x="314" y="168"/>
                  </a:lnTo>
                  <a:lnTo>
                    <a:pt x="318" y="168"/>
                  </a:lnTo>
                  <a:lnTo>
                    <a:pt x="322" y="168"/>
                  </a:lnTo>
                  <a:lnTo>
                    <a:pt x="326" y="164"/>
                  </a:lnTo>
                  <a:lnTo>
                    <a:pt x="326" y="162"/>
                  </a:lnTo>
                  <a:lnTo>
                    <a:pt x="330" y="162"/>
                  </a:lnTo>
                  <a:lnTo>
                    <a:pt x="330" y="158"/>
                  </a:lnTo>
                  <a:lnTo>
                    <a:pt x="332" y="158"/>
                  </a:lnTo>
                  <a:lnTo>
                    <a:pt x="332" y="154"/>
                  </a:lnTo>
                  <a:lnTo>
                    <a:pt x="336" y="150"/>
                  </a:lnTo>
                  <a:lnTo>
                    <a:pt x="336" y="146"/>
                  </a:lnTo>
                  <a:lnTo>
                    <a:pt x="332" y="146"/>
                  </a:lnTo>
                  <a:lnTo>
                    <a:pt x="332" y="142"/>
                  </a:lnTo>
                  <a:lnTo>
                    <a:pt x="330" y="140"/>
                  </a:lnTo>
                  <a:lnTo>
                    <a:pt x="330" y="136"/>
                  </a:lnTo>
                  <a:lnTo>
                    <a:pt x="332" y="136"/>
                  </a:lnTo>
                  <a:lnTo>
                    <a:pt x="332" y="132"/>
                  </a:lnTo>
                  <a:lnTo>
                    <a:pt x="330" y="132"/>
                  </a:lnTo>
                  <a:lnTo>
                    <a:pt x="330" y="124"/>
                  </a:lnTo>
                  <a:lnTo>
                    <a:pt x="330" y="120"/>
                  </a:lnTo>
                  <a:lnTo>
                    <a:pt x="330" y="114"/>
                  </a:lnTo>
                  <a:lnTo>
                    <a:pt x="330" y="110"/>
                  </a:lnTo>
                  <a:lnTo>
                    <a:pt x="330" y="106"/>
                  </a:lnTo>
                  <a:lnTo>
                    <a:pt x="330" y="102"/>
                  </a:lnTo>
                  <a:lnTo>
                    <a:pt x="330" y="100"/>
                  </a:lnTo>
                  <a:lnTo>
                    <a:pt x="330" y="96"/>
                  </a:lnTo>
                  <a:lnTo>
                    <a:pt x="330" y="92"/>
                  </a:lnTo>
                  <a:lnTo>
                    <a:pt x="330" y="88"/>
                  </a:lnTo>
                  <a:lnTo>
                    <a:pt x="332" y="88"/>
                  </a:lnTo>
                  <a:lnTo>
                    <a:pt x="332" y="84"/>
                  </a:lnTo>
                  <a:lnTo>
                    <a:pt x="332" y="78"/>
                  </a:lnTo>
                  <a:lnTo>
                    <a:pt x="332" y="74"/>
                  </a:lnTo>
                  <a:lnTo>
                    <a:pt x="330" y="74"/>
                  </a:lnTo>
                  <a:lnTo>
                    <a:pt x="322" y="78"/>
                  </a:lnTo>
                  <a:lnTo>
                    <a:pt x="318" y="80"/>
                  </a:lnTo>
                  <a:lnTo>
                    <a:pt x="314" y="80"/>
                  </a:lnTo>
                  <a:lnTo>
                    <a:pt x="304" y="80"/>
                  </a:lnTo>
                  <a:lnTo>
                    <a:pt x="292" y="84"/>
                  </a:lnTo>
                  <a:lnTo>
                    <a:pt x="292" y="92"/>
                  </a:lnTo>
                  <a:lnTo>
                    <a:pt x="278" y="88"/>
                  </a:lnTo>
                  <a:lnTo>
                    <a:pt x="278" y="80"/>
                  </a:lnTo>
                  <a:lnTo>
                    <a:pt x="278" y="78"/>
                  </a:lnTo>
                  <a:lnTo>
                    <a:pt x="278" y="70"/>
                  </a:lnTo>
                  <a:lnTo>
                    <a:pt x="274" y="70"/>
                  </a:lnTo>
                  <a:lnTo>
                    <a:pt x="274" y="66"/>
                  </a:lnTo>
                  <a:lnTo>
                    <a:pt x="270" y="66"/>
                  </a:lnTo>
                  <a:lnTo>
                    <a:pt x="270" y="62"/>
                  </a:lnTo>
                  <a:lnTo>
                    <a:pt x="268" y="58"/>
                  </a:lnTo>
                  <a:lnTo>
                    <a:pt x="268" y="56"/>
                  </a:lnTo>
                  <a:lnTo>
                    <a:pt x="264" y="56"/>
                  </a:lnTo>
                  <a:lnTo>
                    <a:pt x="264" y="58"/>
                  </a:lnTo>
                  <a:lnTo>
                    <a:pt x="256" y="58"/>
                  </a:lnTo>
                  <a:lnTo>
                    <a:pt x="252" y="62"/>
                  </a:lnTo>
                  <a:lnTo>
                    <a:pt x="250" y="62"/>
                  </a:lnTo>
                  <a:lnTo>
                    <a:pt x="250" y="66"/>
                  </a:lnTo>
                  <a:lnTo>
                    <a:pt x="246" y="66"/>
                  </a:lnTo>
                  <a:lnTo>
                    <a:pt x="246" y="70"/>
                  </a:lnTo>
                  <a:lnTo>
                    <a:pt x="242" y="70"/>
                  </a:lnTo>
                  <a:lnTo>
                    <a:pt x="238" y="66"/>
                  </a:lnTo>
                  <a:lnTo>
                    <a:pt x="234" y="62"/>
                  </a:lnTo>
                  <a:lnTo>
                    <a:pt x="230" y="58"/>
                  </a:lnTo>
                  <a:lnTo>
                    <a:pt x="228" y="56"/>
                  </a:lnTo>
                  <a:lnTo>
                    <a:pt x="230" y="56"/>
                  </a:lnTo>
                  <a:lnTo>
                    <a:pt x="238" y="52"/>
                  </a:lnTo>
                  <a:lnTo>
                    <a:pt x="238" y="48"/>
                  </a:lnTo>
                  <a:lnTo>
                    <a:pt x="230" y="48"/>
                  </a:lnTo>
                  <a:lnTo>
                    <a:pt x="230" y="44"/>
                  </a:lnTo>
                  <a:lnTo>
                    <a:pt x="230" y="40"/>
                  </a:lnTo>
                  <a:lnTo>
                    <a:pt x="224" y="38"/>
                  </a:lnTo>
                  <a:lnTo>
                    <a:pt x="228" y="30"/>
                  </a:lnTo>
                  <a:lnTo>
                    <a:pt x="224" y="30"/>
                  </a:lnTo>
                  <a:lnTo>
                    <a:pt x="228" y="26"/>
                  </a:lnTo>
                  <a:lnTo>
                    <a:pt x="228" y="22"/>
                  </a:lnTo>
                  <a:lnTo>
                    <a:pt x="224" y="22"/>
                  </a:lnTo>
                  <a:lnTo>
                    <a:pt x="220" y="18"/>
                  </a:lnTo>
                  <a:lnTo>
                    <a:pt x="208" y="16"/>
                  </a:lnTo>
                  <a:lnTo>
                    <a:pt x="208" y="12"/>
                  </a:lnTo>
                  <a:lnTo>
                    <a:pt x="202" y="4"/>
                  </a:lnTo>
                  <a:lnTo>
                    <a:pt x="198" y="4"/>
                  </a:lnTo>
                  <a:lnTo>
                    <a:pt x="194" y="4"/>
                  </a:lnTo>
                  <a:lnTo>
                    <a:pt x="190" y="4"/>
                  </a:lnTo>
                  <a:lnTo>
                    <a:pt x="188" y="4"/>
                  </a:lnTo>
                  <a:lnTo>
                    <a:pt x="184" y="8"/>
                  </a:lnTo>
                  <a:lnTo>
                    <a:pt x="180" y="8"/>
                  </a:lnTo>
                  <a:lnTo>
                    <a:pt x="154" y="0"/>
                  </a:lnTo>
                  <a:lnTo>
                    <a:pt x="150" y="4"/>
                  </a:lnTo>
                  <a:lnTo>
                    <a:pt x="146" y="4"/>
                  </a:lnTo>
                  <a:lnTo>
                    <a:pt x="144" y="12"/>
                  </a:lnTo>
                  <a:lnTo>
                    <a:pt x="140" y="8"/>
                  </a:lnTo>
                  <a:lnTo>
                    <a:pt x="136" y="12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26"/>
                  </a:lnTo>
                  <a:lnTo>
                    <a:pt x="114" y="34"/>
                  </a:lnTo>
                  <a:lnTo>
                    <a:pt x="126" y="38"/>
                  </a:lnTo>
                  <a:lnTo>
                    <a:pt x="106" y="52"/>
                  </a:lnTo>
                  <a:lnTo>
                    <a:pt x="100" y="56"/>
                  </a:lnTo>
                  <a:lnTo>
                    <a:pt x="82" y="74"/>
                  </a:lnTo>
                  <a:lnTo>
                    <a:pt x="84" y="78"/>
                  </a:lnTo>
                  <a:lnTo>
                    <a:pt x="84" y="80"/>
                  </a:lnTo>
                  <a:lnTo>
                    <a:pt x="84" y="84"/>
                  </a:lnTo>
                  <a:lnTo>
                    <a:pt x="82" y="84"/>
                  </a:lnTo>
                  <a:lnTo>
                    <a:pt x="78" y="88"/>
                  </a:lnTo>
                  <a:lnTo>
                    <a:pt x="78" y="92"/>
                  </a:lnTo>
                  <a:lnTo>
                    <a:pt x="70" y="92"/>
                  </a:lnTo>
                  <a:lnTo>
                    <a:pt x="60" y="102"/>
                  </a:lnTo>
                  <a:lnTo>
                    <a:pt x="52" y="120"/>
                  </a:lnTo>
                  <a:lnTo>
                    <a:pt x="44" y="120"/>
                  </a:lnTo>
                  <a:lnTo>
                    <a:pt x="42" y="124"/>
                  </a:lnTo>
                  <a:lnTo>
                    <a:pt x="38" y="124"/>
                  </a:lnTo>
                  <a:lnTo>
                    <a:pt x="30" y="132"/>
                  </a:lnTo>
                  <a:lnTo>
                    <a:pt x="26" y="136"/>
                  </a:lnTo>
                  <a:lnTo>
                    <a:pt x="22" y="140"/>
                  </a:lnTo>
                  <a:lnTo>
                    <a:pt x="20" y="140"/>
                  </a:lnTo>
                  <a:lnTo>
                    <a:pt x="16" y="142"/>
                  </a:lnTo>
                  <a:lnTo>
                    <a:pt x="8" y="154"/>
                  </a:lnTo>
                  <a:lnTo>
                    <a:pt x="8" y="158"/>
                  </a:lnTo>
                  <a:lnTo>
                    <a:pt x="0" y="164"/>
                  </a:lnTo>
                  <a:lnTo>
                    <a:pt x="4" y="168"/>
                  </a:lnTo>
                  <a:lnTo>
                    <a:pt x="8" y="168"/>
                  </a:lnTo>
                  <a:lnTo>
                    <a:pt x="12" y="172"/>
                  </a:lnTo>
                  <a:lnTo>
                    <a:pt x="16" y="182"/>
                  </a:lnTo>
                  <a:lnTo>
                    <a:pt x="16" y="186"/>
                  </a:lnTo>
                  <a:lnTo>
                    <a:pt x="16" y="190"/>
                  </a:lnTo>
                  <a:lnTo>
                    <a:pt x="16" y="194"/>
                  </a:lnTo>
                  <a:lnTo>
                    <a:pt x="20" y="198"/>
                  </a:lnTo>
                  <a:lnTo>
                    <a:pt x="20" y="202"/>
                  </a:lnTo>
                  <a:lnTo>
                    <a:pt x="22" y="204"/>
                  </a:lnTo>
                  <a:lnTo>
                    <a:pt x="22" y="208"/>
                  </a:lnTo>
                  <a:lnTo>
                    <a:pt x="26" y="212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8" y="216"/>
                  </a:lnTo>
                  <a:lnTo>
                    <a:pt x="38" y="220"/>
                  </a:lnTo>
                  <a:lnTo>
                    <a:pt x="44" y="208"/>
                  </a:lnTo>
                  <a:lnTo>
                    <a:pt x="48" y="208"/>
                  </a:lnTo>
                  <a:lnTo>
                    <a:pt x="52" y="204"/>
                  </a:lnTo>
                  <a:lnTo>
                    <a:pt x="56" y="208"/>
                  </a:lnTo>
                  <a:lnTo>
                    <a:pt x="60" y="212"/>
                  </a:lnTo>
                  <a:lnTo>
                    <a:pt x="56" y="216"/>
                  </a:lnTo>
                  <a:lnTo>
                    <a:pt x="60" y="216"/>
                  </a:lnTo>
                  <a:lnTo>
                    <a:pt x="60" y="220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4" y="226"/>
                  </a:lnTo>
                  <a:lnTo>
                    <a:pt x="64" y="230"/>
                  </a:lnTo>
                  <a:lnTo>
                    <a:pt x="60" y="230"/>
                  </a:lnTo>
                  <a:lnTo>
                    <a:pt x="60" y="234"/>
                  </a:lnTo>
                  <a:lnTo>
                    <a:pt x="52" y="238"/>
                  </a:lnTo>
                  <a:lnTo>
                    <a:pt x="56" y="242"/>
                  </a:lnTo>
                  <a:lnTo>
                    <a:pt x="56" y="246"/>
                  </a:lnTo>
                  <a:lnTo>
                    <a:pt x="56" y="248"/>
                  </a:lnTo>
                  <a:lnTo>
                    <a:pt x="60" y="248"/>
                  </a:lnTo>
                  <a:lnTo>
                    <a:pt x="60" y="252"/>
                  </a:lnTo>
                  <a:lnTo>
                    <a:pt x="56" y="256"/>
                  </a:lnTo>
                  <a:lnTo>
                    <a:pt x="60" y="260"/>
                  </a:lnTo>
                  <a:lnTo>
                    <a:pt x="60" y="264"/>
                  </a:lnTo>
                  <a:lnTo>
                    <a:pt x="56" y="264"/>
                  </a:lnTo>
                  <a:lnTo>
                    <a:pt x="52" y="266"/>
                  </a:lnTo>
                  <a:lnTo>
                    <a:pt x="48" y="266"/>
                  </a:lnTo>
                  <a:lnTo>
                    <a:pt x="48" y="274"/>
                  </a:lnTo>
                  <a:lnTo>
                    <a:pt x="44" y="282"/>
                  </a:lnTo>
                  <a:lnTo>
                    <a:pt x="42" y="282"/>
                  </a:lnTo>
                  <a:lnTo>
                    <a:pt x="38" y="282"/>
                  </a:lnTo>
                  <a:lnTo>
                    <a:pt x="42" y="286"/>
                  </a:lnTo>
                  <a:lnTo>
                    <a:pt x="42" y="288"/>
                  </a:lnTo>
                  <a:lnTo>
                    <a:pt x="38" y="292"/>
                  </a:lnTo>
                  <a:lnTo>
                    <a:pt x="38" y="296"/>
                  </a:lnTo>
                  <a:lnTo>
                    <a:pt x="34" y="300"/>
                  </a:lnTo>
                  <a:lnTo>
                    <a:pt x="38" y="304"/>
                  </a:lnTo>
                  <a:lnTo>
                    <a:pt x="38" y="308"/>
                  </a:lnTo>
                  <a:lnTo>
                    <a:pt x="38" y="310"/>
                  </a:lnTo>
                  <a:lnTo>
                    <a:pt x="30" y="314"/>
                  </a:lnTo>
                  <a:lnTo>
                    <a:pt x="26" y="318"/>
                  </a:lnTo>
                  <a:lnTo>
                    <a:pt x="22" y="318"/>
                  </a:lnTo>
                  <a:lnTo>
                    <a:pt x="22" y="322"/>
                  </a:lnTo>
                  <a:lnTo>
                    <a:pt x="26" y="328"/>
                  </a:lnTo>
                  <a:lnTo>
                    <a:pt x="22" y="332"/>
                  </a:lnTo>
                  <a:lnTo>
                    <a:pt x="22" y="344"/>
                  </a:lnTo>
                  <a:lnTo>
                    <a:pt x="26" y="340"/>
                  </a:lnTo>
                  <a:lnTo>
                    <a:pt x="26" y="348"/>
                  </a:lnTo>
                  <a:lnTo>
                    <a:pt x="26" y="350"/>
                  </a:lnTo>
                  <a:lnTo>
                    <a:pt x="22" y="350"/>
                  </a:lnTo>
                  <a:lnTo>
                    <a:pt x="22" y="348"/>
                  </a:lnTo>
                  <a:lnTo>
                    <a:pt x="20" y="348"/>
                  </a:lnTo>
                  <a:lnTo>
                    <a:pt x="16" y="348"/>
                  </a:lnTo>
                  <a:lnTo>
                    <a:pt x="12" y="348"/>
                  </a:lnTo>
                  <a:lnTo>
                    <a:pt x="12" y="350"/>
                  </a:lnTo>
                  <a:lnTo>
                    <a:pt x="12" y="354"/>
                  </a:lnTo>
                  <a:lnTo>
                    <a:pt x="8" y="354"/>
                  </a:lnTo>
                  <a:lnTo>
                    <a:pt x="8" y="358"/>
                  </a:lnTo>
                  <a:lnTo>
                    <a:pt x="8" y="362"/>
                  </a:lnTo>
                  <a:lnTo>
                    <a:pt x="4" y="362"/>
                  </a:lnTo>
                  <a:lnTo>
                    <a:pt x="4" y="370"/>
                  </a:lnTo>
                  <a:lnTo>
                    <a:pt x="0" y="372"/>
                  </a:lnTo>
                  <a:lnTo>
                    <a:pt x="4" y="372"/>
                  </a:lnTo>
                  <a:lnTo>
                    <a:pt x="0" y="376"/>
                  </a:lnTo>
                  <a:lnTo>
                    <a:pt x="0" y="380"/>
                  </a:lnTo>
                  <a:lnTo>
                    <a:pt x="4" y="384"/>
                  </a:lnTo>
                  <a:lnTo>
                    <a:pt x="4" y="388"/>
                  </a:lnTo>
                  <a:lnTo>
                    <a:pt x="12" y="394"/>
                  </a:lnTo>
                  <a:lnTo>
                    <a:pt x="16" y="390"/>
                  </a:lnTo>
                  <a:lnTo>
                    <a:pt x="16" y="388"/>
                  </a:lnTo>
                  <a:lnTo>
                    <a:pt x="22" y="384"/>
                  </a:lnTo>
                  <a:lnTo>
                    <a:pt x="30" y="384"/>
                  </a:lnTo>
                  <a:lnTo>
                    <a:pt x="34" y="384"/>
                  </a:lnTo>
                  <a:lnTo>
                    <a:pt x="34" y="388"/>
                  </a:lnTo>
                  <a:lnTo>
                    <a:pt x="38" y="388"/>
                  </a:lnTo>
                  <a:lnTo>
                    <a:pt x="42" y="388"/>
                  </a:lnTo>
                  <a:lnTo>
                    <a:pt x="44" y="388"/>
                  </a:lnTo>
                  <a:lnTo>
                    <a:pt x="44" y="384"/>
                  </a:lnTo>
                  <a:lnTo>
                    <a:pt x="44" y="380"/>
                  </a:lnTo>
                  <a:lnTo>
                    <a:pt x="48" y="380"/>
                  </a:lnTo>
                  <a:lnTo>
                    <a:pt x="52" y="376"/>
                  </a:lnTo>
                  <a:lnTo>
                    <a:pt x="52" y="372"/>
                  </a:lnTo>
                  <a:lnTo>
                    <a:pt x="52" y="370"/>
                  </a:lnTo>
                  <a:lnTo>
                    <a:pt x="52" y="366"/>
                  </a:lnTo>
                  <a:lnTo>
                    <a:pt x="52" y="362"/>
                  </a:lnTo>
                  <a:lnTo>
                    <a:pt x="56" y="358"/>
                  </a:lnTo>
                  <a:lnTo>
                    <a:pt x="60" y="354"/>
                  </a:lnTo>
                  <a:lnTo>
                    <a:pt x="60" y="350"/>
                  </a:lnTo>
                  <a:lnTo>
                    <a:pt x="60" y="348"/>
                  </a:lnTo>
                  <a:lnTo>
                    <a:pt x="60" y="344"/>
                  </a:lnTo>
                  <a:lnTo>
                    <a:pt x="64" y="340"/>
                  </a:lnTo>
                  <a:lnTo>
                    <a:pt x="64" y="336"/>
                  </a:lnTo>
                  <a:lnTo>
                    <a:pt x="66" y="336"/>
                  </a:lnTo>
                  <a:lnTo>
                    <a:pt x="70" y="332"/>
                  </a:lnTo>
                  <a:lnTo>
                    <a:pt x="74" y="332"/>
                  </a:lnTo>
                  <a:lnTo>
                    <a:pt x="78" y="328"/>
                  </a:lnTo>
                  <a:lnTo>
                    <a:pt x="82" y="328"/>
                  </a:lnTo>
                  <a:lnTo>
                    <a:pt x="82" y="326"/>
                  </a:lnTo>
                  <a:lnTo>
                    <a:pt x="84" y="322"/>
                  </a:lnTo>
                  <a:lnTo>
                    <a:pt x="88" y="318"/>
                  </a:lnTo>
                  <a:lnTo>
                    <a:pt x="88" y="314"/>
                  </a:lnTo>
                  <a:lnTo>
                    <a:pt x="92" y="314"/>
                  </a:lnTo>
                  <a:lnTo>
                    <a:pt x="92" y="310"/>
                  </a:lnTo>
                  <a:lnTo>
                    <a:pt x="92" y="308"/>
                  </a:lnTo>
                  <a:lnTo>
                    <a:pt x="96" y="308"/>
                  </a:lnTo>
                  <a:lnTo>
                    <a:pt x="100" y="308"/>
                  </a:lnTo>
                  <a:lnTo>
                    <a:pt x="100" y="304"/>
                  </a:lnTo>
                  <a:lnTo>
                    <a:pt x="104" y="304"/>
                  </a:lnTo>
                  <a:lnTo>
                    <a:pt x="104" y="300"/>
                  </a:lnTo>
                  <a:lnTo>
                    <a:pt x="106" y="300"/>
                  </a:lnTo>
                  <a:lnTo>
                    <a:pt x="110" y="296"/>
                  </a:lnTo>
                  <a:lnTo>
                    <a:pt x="114" y="288"/>
                  </a:lnTo>
                  <a:lnTo>
                    <a:pt x="118" y="288"/>
                  </a:lnTo>
                  <a:lnTo>
                    <a:pt x="118" y="286"/>
                  </a:lnTo>
                  <a:lnTo>
                    <a:pt x="122" y="286"/>
                  </a:lnTo>
                  <a:lnTo>
                    <a:pt x="126" y="282"/>
                  </a:lnTo>
                  <a:lnTo>
                    <a:pt x="128" y="282"/>
                  </a:lnTo>
                  <a:lnTo>
                    <a:pt x="132" y="282"/>
                  </a:lnTo>
                  <a:lnTo>
                    <a:pt x="136" y="282"/>
                  </a:lnTo>
                  <a:lnTo>
                    <a:pt x="136" y="278"/>
                  </a:lnTo>
                  <a:lnTo>
                    <a:pt x="140" y="278"/>
                  </a:lnTo>
                  <a:lnTo>
                    <a:pt x="144" y="282"/>
                  </a:lnTo>
                  <a:lnTo>
                    <a:pt x="146" y="278"/>
                  </a:lnTo>
                  <a:lnTo>
                    <a:pt x="150" y="278"/>
                  </a:lnTo>
                  <a:lnTo>
                    <a:pt x="154" y="278"/>
                  </a:lnTo>
                  <a:lnTo>
                    <a:pt x="158" y="278"/>
                  </a:lnTo>
                  <a:lnTo>
                    <a:pt x="162" y="278"/>
                  </a:lnTo>
                  <a:lnTo>
                    <a:pt x="166" y="278"/>
                  </a:lnTo>
                  <a:lnTo>
                    <a:pt x="168" y="278"/>
                  </a:lnTo>
                  <a:lnTo>
                    <a:pt x="168" y="282"/>
                  </a:lnTo>
                  <a:lnTo>
                    <a:pt x="172" y="282"/>
                  </a:lnTo>
                  <a:lnTo>
                    <a:pt x="172" y="286"/>
                  </a:lnTo>
                  <a:lnTo>
                    <a:pt x="176" y="286"/>
                  </a:lnTo>
                  <a:lnTo>
                    <a:pt x="180" y="286"/>
                  </a:lnTo>
                  <a:lnTo>
                    <a:pt x="188" y="288"/>
                  </a:lnTo>
                  <a:lnTo>
                    <a:pt x="190" y="286"/>
                  </a:lnTo>
                  <a:lnTo>
                    <a:pt x="194" y="282"/>
                  </a:lnTo>
                  <a:lnTo>
                    <a:pt x="198" y="282"/>
                  </a:lnTo>
                  <a:lnTo>
                    <a:pt x="202" y="278"/>
                  </a:lnTo>
                  <a:lnTo>
                    <a:pt x="206" y="274"/>
                  </a:lnTo>
                  <a:lnTo>
                    <a:pt x="208" y="274"/>
                  </a:lnTo>
                  <a:lnTo>
                    <a:pt x="216" y="274"/>
                  </a:lnTo>
                  <a:lnTo>
                    <a:pt x="220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4" y="266"/>
                  </a:lnTo>
                  <a:lnTo>
                    <a:pt x="238" y="266"/>
                  </a:lnTo>
                  <a:lnTo>
                    <a:pt x="242" y="264"/>
                  </a:lnTo>
                  <a:lnTo>
                    <a:pt x="242" y="260"/>
                  </a:lnTo>
                  <a:lnTo>
                    <a:pt x="246" y="260"/>
                  </a:lnTo>
                  <a:lnTo>
                    <a:pt x="250" y="260"/>
                  </a:lnTo>
                  <a:lnTo>
                    <a:pt x="252" y="260"/>
                  </a:lnTo>
                  <a:lnTo>
                    <a:pt x="252" y="256"/>
                  </a:lnTo>
                  <a:lnTo>
                    <a:pt x="252" y="248"/>
                  </a:lnTo>
                  <a:lnTo>
                    <a:pt x="256" y="246"/>
                  </a:lnTo>
                  <a:lnTo>
                    <a:pt x="260" y="246"/>
                  </a:lnTo>
                  <a:lnTo>
                    <a:pt x="264" y="242"/>
                  </a:lnTo>
                  <a:lnTo>
                    <a:pt x="268" y="242"/>
                  </a:lnTo>
                  <a:lnTo>
                    <a:pt x="270" y="242"/>
                  </a:lnTo>
                  <a:lnTo>
                    <a:pt x="274" y="242"/>
                  </a:lnTo>
                  <a:lnTo>
                    <a:pt x="274" y="238"/>
                  </a:lnTo>
                  <a:lnTo>
                    <a:pt x="274" y="234"/>
                  </a:lnTo>
                  <a:lnTo>
                    <a:pt x="278" y="230"/>
                  </a:lnTo>
                  <a:lnTo>
                    <a:pt x="278" y="226"/>
                  </a:lnTo>
                  <a:lnTo>
                    <a:pt x="282" y="226"/>
                  </a:lnTo>
                  <a:lnTo>
                    <a:pt x="282" y="224"/>
                  </a:lnTo>
                  <a:lnTo>
                    <a:pt x="286" y="224"/>
                  </a:lnTo>
                  <a:lnTo>
                    <a:pt x="290" y="224"/>
                  </a:lnTo>
                  <a:lnTo>
                    <a:pt x="292" y="220"/>
                  </a:lnTo>
                  <a:lnTo>
                    <a:pt x="296" y="216"/>
                  </a:lnTo>
                  <a:lnTo>
                    <a:pt x="296" y="212"/>
                  </a:lnTo>
                  <a:lnTo>
                    <a:pt x="300" y="208"/>
                  </a:lnTo>
                  <a:lnTo>
                    <a:pt x="304" y="204"/>
                  </a:lnTo>
                  <a:lnTo>
                    <a:pt x="308" y="204"/>
                  </a:lnTo>
                  <a:lnTo>
                    <a:pt x="312" y="204"/>
                  </a:lnTo>
                  <a:lnTo>
                    <a:pt x="312" y="202"/>
                  </a:lnTo>
                  <a:lnTo>
                    <a:pt x="308" y="19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8" name="Freeform 8373"/>
            <p:cNvSpPr>
              <a:spLocks/>
            </p:cNvSpPr>
            <p:nvPr/>
          </p:nvSpPr>
          <p:spPr bwMode="auto">
            <a:xfrm>
              <a:off x="977900" y="3392488"/>
              <a:ext cx="911225" cy="603250"/>
            </a:xfrm>
            <a:custGeom>
              <a:avLst/>
              <a:gdLst>
                <a:gd name="T0" fmla="*/ 133350 w 574"/>
                <a:gd name="T1" fmla="*/ 584200 h 380"/>
                <a:gd name="T2" fmla="*/ 190500 w 574"/>
                <a:gd name="T3" fmla="*/ 584200 h 380"/>
                <a:gd name="T4" fmla="*/ 238125 w 574"/>
                <a:gd name="T5" fmla="*/ 533400 h 380"/>
                <a:gd name="T6" fmla="*/ 314325 w 574"/>
                <a:gd name="T7" fmla="*/ 469900 h 380"/>
                <a:gd name="T8" fmla="*/ 349250 w 574"/>
                <a:gd name="T9" fmla="*/ 412750 h 380"/>
                <a:gd name="T10" fmla="*/ 406400 w 574"/>
                <a:gd name="T11" fmla="*/ 342900 h 380"/>
                <a:gd name="T12" fmla="*/ 482600 w 574"/>
                <a:gd name="T13" fmla="*/ 336550 h 380"/>
                <a:gd name="T14" fmla="*/ 520700 w 574"/>
                <a:gd name="T15" fmla="*/ 349250 h 380"/>
                <a:gd name="T16" fmla="*/ 546100 w 574"/>
                <a:gd name="T17" fmla="*/ 384175 h 380"/>
                <a:gd name="T18" fmla="*/ 552450 w 574"/>
                <a:gd name="T19" fmla="*/ 412750 h 380"/>
                <a:gd name="T20" fmla="*/ 587375 w 574"/>
                <a:gd name="T21" fmla="*/ 428625 h 380"/>
                <a:gd name="T22" fmla="*/ 615950 w 574"/>
                <a:gd name="T23" fmla="*/ 415925 h 380"/>
                <a:gd name="T24" fmla="*/ 631825 w 574"/>
                <a:gd name="T25" fmla="*/ 450850 h 380"/>
                <a:gd name="T26" fmla="*/ 701675 w 574"/>
                <a:gd name="T27" fmla="*/ 447675 h 380"/>
                <a:gd name="T28" fmla="*/ 714375 w 574"/>
                <a:gd name="T29" fmla="*/ 469900 h 380"/>
                <a:gd name="T30" fmla="*/ 714375 w 574"/>
                <a:gd name="T31" fmla="*/ 514350 h 380"/>
                <a:gd name="T32" fmla="*/ 742950 w 574"/>
                <a:gd name="T33" fmla="*/ 539750 h 380"/>
                <a:gd name="T34" fmla="*/ 749300 w 574"/>
                <a:gd name="T35" fmla="*/ 492125 h 380"/>
                <a:gd name="T36" fmla="*/ 758825 w 574"/>
                <a:gd name="T37" fmla="*/ 447675 h 380"/>
                <a:gd name="T38" fmla="*/ 777875 w 574"/>
                <a:gd name="T39" fmla="*/ 400050 h 380"/>
                <a:gd name="T40" fmla="*/ 787400 w 574"/>
                <a:gd name="T41" fmla="*/ 358775 h 380"/>
                <a:gd name="T42" fmla="*/ 828675 w 574"/>
                <a:gd name="T43" fmla="*/ 349250 h 380"/>
                <a:gd name="T44" fmla="*/ 869950 w 574"/>
                <a:gd name="T45" fmla="*/ 336550 h 380"/>
                <a:gd name="T46" fmla="*/ 885825 w 574"/>
                <a:gd name="T47" fmla="*/ 301625 h 380"/>
                <a:gd name="T48" fmla="*/ 892175 w 574"/>
                <a:gd name="T49" fmla="*/ 273050 h 380"/>
                <a:gd name="T50" fmla="*/ 892175 w 574"/>
                <a:gd name="T51" fmla="*/ 238125 h 380"/>
                <a:gd name="T52" fmla="*/ 911225 w 574"/>
                <a:gd name="T53" fmla="*/ 196850 h 380"/>
                <a:gd name="T54" fmla="*/ 876300 w 574"/>
                <a:gd name="T55" fmla="*/ 190500 h 380"/>
                <a:gd name="T56" fmla="*/ 857250 w 574"/>
                <a:gd name="T57" fmla="*/ 161925 h 380"/>
                <a:gd name="T58" fmla="*/ 819150 w 574"/>
                <a:gd name="T59" fmla="*/ 139700 h 380"/>
                <a:gd name="T60" fmla="*/ 812800 w 574"/>
                <a:gd name="T61" fmla="*/ 92075 h 380"/>
                <a:gd name="T62" fmla="*/ 784225 w 574"/>
                <a:gd name="T63" fmla="*/ 69850 h 380"/>
                <a:gd name="T64" fmla="*/ 758825 w 574"/>
                <a:gd name="T65" fmla="*/ 53975 h 380"/>
                <a:gd name="T66" fmla="*/ 717550 w 574"/>
                <a:gd name="T67" fmla="*/ 41275 h 380"/>
                <a:gd name="T68" fmla="*/ 654050 w 574"/>
                <a:gd name="T69" fmla="*/ 22225 h 380"/>
                <a:gd name="T70" fmla="*/ 625475 w 574"/>
                <a:gd name="T71" fmla="*/ 22225 h 380"/>
                <a:gd name="T72" fmla="*/ 596900 w 574"/>
                <a:gd name="T73" fmla="*/ 6350 h 380"/>
                <a:gd name="T74" fmla="*/ 568325 w 574"/>
                <a:gd name="T75" fmla="*/ 41275 h 380"/>
                <a:gd name="T76" fmla="*/ 520700 w 574"/>
                <a:gd name="T77" fmla="*/ 53975 h 380"/>
                <a:gd name="T78" fmla="*/ 504825 w 574"/>
                <a:gd name="T79" fmla="*/ 82550 h 380"/>
                <a:gd name="T80" fmla="*/ 476250 w 574"/>
                <a:gd name="T81" fmla="*/ 98425 h 380"/>
                <a:gd name="T82" fmla="*/ 454025 w 574"/>
                <a:gd name="T83" fmla="*/ 120650 h 380"/>
                <a:gd name="T84" fmla="*/ 422275 w 574"/>
                <a:gd name="T85" fmla="*/ 139700 h 380"/>
                <a:gd name="T86" fmla="*/ 371475 w 574"/>
                <a:gd name="T87" fmla="*/ 161925 h 380"/>
                <a:gd name="T88" fmla="*/ 330200 w 574"/>
                <a:gd name="T89" fmla="*/ 187325 h 380"/>
                <a:gd name="T90" fmla="*/ 285750 w 574"/>
                <a:gd name="T91" fmla="*/ 209550 h 380"/>
                <a:gd name="T92" fmla="*/ 244475 w 574"/>
                <a:gd name="T93" fmla="*/ 254000 h 380"/>
                <a:gd name="T94" fmla="*/ 203200 w 574"/>
                <a:gd name="T95" fmla="*/ 295275 h 380"/>
                <a:gd name="T96" fmla="*/ 168275 w 574"/>
                <a:gd name="T97" fmla="*/ 317500 h 380"/>
                <a:gd name="T98" fmla="*/ 139700 w 574"/>
                <a:gd name="T99" fmla="*/ 349250 h 380"/>
                <a:gd name="T100" fmla="*/ 111125 w 574"/>
                <a:gd name="T101" fmla="*/ 377825 h 380"/>
                <a:gd name="T102" fmla="*/ 60325 w 574"/>
                <a:gd name="T103" fmla="*/ 406400 h 380"/>
                <a:gd name="T104" fmla="*/ 25400 w 574"/>
                <a:gd name="T105" fmla="*/ 434975 h 380"/>
                <a:gd name="T106" fmla="*/ 12700 w 574"/>
                <a:gd name="T107" fmla="*/ 476250 h 380"/>
                <a:gd name="T108" fmla="*/ 92075 w 574"/>
                <a:gd name="T109" fmla="*/ 568325 h 3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74"/>
                <a:gd name="T166" fmla="*/ 0 h 380"/>
                <a:gd name="T167" fmla="*/ 574 w 574"/>
                <a:gd name="T168" fmla="*/ 380 h 38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74" h="380">
                  <a:moveTo>
                    <a:pt x="62" y="362"/>
                  </a:moveTo>
                  <a:lnTo>
                    <a:pt x="70" y="366"/>
                  </a:lnTo>
                  <a:lnTo>
                    <a:pt x="74" y="362"/>
                  </a:lnTo>
                  <a:lnTo>
                    <a:pt x="78" y="366"/>
                  </a:lnTo>
                  <a:lnTo>
                    <a:pt x="80" y="362"/>
                  </a:lnTo>
                  <a:lnTo>
                    <a:pt x="80" y="366"/>
                  </a:lnTo>
                  <a:lnTo>
                    <a:pt x="84" y="368"/>
                  </a:lnTo>
                  <a:lnTo>
                    <a:pt x="88" y="372"/>
                  </a:lnTo>
                  <a:lnTo>
                    <a:pt x="100" y="376"/>
                  </a:lnTo>
                  <a:lnTo>
                    <a:pt x="100" y="380"/>
                  </a:lnTo>
                  <a:lnTo>
                    <a:pt x="102" y="380"/>
                  </a:lnTo>
                  <a:lnTo>
                    <a:pt x="102" y="376"/>
                  </a:lnTo>
                  <a:lnTo>
                    <a:pt x="114" y="380"/>
                  </a:lnTo>
                  <a:lnTo>
                    <a:pt x="120" y="368"/>
                  </a:lnTo>
                  <a:lnTo>
                    <a:pt x="128" y="362"/>
                  </a:lnTo>
                  <a:lnTo>
                    <a:pt x="128" y="358"/>
                  </a:lnTo>
                  <a:lnTo>
                    <a:pt x="136" y="346"/>
                  </a:lnTo>
                  <a:lnTo>
                    <a:pt x="140" y="344"/>
                  </a:lnTo>
                  <a:lnTo>
                    <a:pt x="142" y="344"/>
                  </a:lnTo>
                  <a:lnTo>
                    <a:pt x="146" y="340"/>
                  </a:lnTo>
                  <a:lnTo>
                    <a:pt x="150" y="336"/>
                  </a:lnTo>
                  <a:lnTo>
                    <a:pt x="158" y="328"/>
                  </a:lnTo>
                  <a:lnTo>
                    <a:pt x="162" y="328"/>
                  </a:lnTo>
                  <a:lnTo>
                    <a:pt x="164" y="324"/>
                  </a:lnTo>
                  <a:lnTo>
                    <a:pt x="172" y="324"/>
                  </a:lnTo>
                  <a:lnTo>
                    <a:pt x="180" y="306"/>
                  </a:lnTo>
                  <a:lnTo>
                    <a:pt x="190" y="296"/>
                  </a:lnTo>
                  <a:lnTo>
                    <a:pt x="198" y="296"/>
                  </a:lnTo>
                  <a:lnTo>
                    <a:pt x="198" y="292"/>
                  </a:lnTo>
                  <a:lnTo>
                    <a:pt x="202" y="288"/>
                  </a:lnTo>
                  <a:lnTo>
                    <a:pt x="204" y="288"/>
                  </a:lnTo>
                  <a:lnTo>
                    <a:pt x="204" y="284"/>
                  </a:lnTo>
                  <a:lnTo>
                    <a:pt x="204" y="282"/>
                  </a:lnTo>
                  <a:lnTo>
                    <a:pt x="202" y="278"/>
                  </a:lnTo>
                  <a:lnTo>
                    <a:pt x="220" y="260"/>
                  </a:lnTo>
                  <a:lnTo>
                    <a:pt x="226" y="256"/>
                  </a:lnTo>
                  <a:lnTo>
                    <a:pt x="246" y="242"/>
                  </a:lnTo>
                  <a:lnTo>
                    <a:pt x="234" y="238"/>
                  </a:lnTo>
                  <a:lnTo>
                    <a:pt x="242" y="230"/>
                  </a:lnTo>
                  <a:lnTo>
                    <a:pt x="246" y="220"/>
                  </a:lnTo>
                  <a:lnTo>
                    <a:pt x="248" y="220"/>
                  </a:lnTo>
                  <a:lnTo>
                    <a:pt x="256" y="216"/>
                  </a:lnTo>
                  <a:lnTo>
                    <a:pt x="260" y="212"/>
                  </a:lnTo>
                  <a:lnTo>
                    <a:pt x="264" y="216"/>
                  </a:lnTo>
                  <a:lnTo>
                    <a:pt x="266" y="208"/>
                  </a:lnTo>
                  <a:lnTo>
                    <a:pt x="270" y="208"/>
                  </a:lnTo>
                  <a:lnTo>
                    <a:pt x="274" y="204"/>
                  </a:lnTo>
                  <a:lnTo>
                    <a:pt x="300" y="212"/>
                  </a:lnTo>
                  <a:lnTo>
                    <a:pt x="304" y="212"/>
                  </a:lnTo>
                  <a:lnTo>
                    <a:pt x="308" y="208"/>
                  </a:lnTo>
                  <a:lnTo>
                    <a:pt x="310" y="208"/>
                  </a:lnTo>
                  <a:lnTo>
                    <a:pt x="314" y="208"/>
                  </a:lnTo>
                  <a:lnTo>
                    <a:pt x="318" y="208"/>
                  </a:lnTo>
                  <a:lnTo>
                    <a:pt x="322" y="208"/>
                  </a:lnTo>
                  <a:lnTo>
                    <a:pt x="328" y="216"/>
                  </a:lnTo>
                  <a:lnTo>
                    <a:pt x="328" y="220"/>
                  </a:lnTo>
                  <a:lnTo>
                    <a:pt x="340" y="222"/>
                  </a:lnTo>
                  <a:lnTo>
                    <a:pt x="344" y="226"/>
                  </a:lnTo>
                  <a:lnTo>
                    <a:pt x="348" y="226"/>
                  </a:lnTo>
                  <a:lnTo>
                    <a:pt x="348" y="230"/>
                  </a:lnTo>
                  <a:lnTo>
                    <a:pt x="344" y="234"/>
                  </a:lnTo>
                  <a:lnTo>
                    <a:pt x="348" y="234"/>
                  </a:lnTo>
                  <a:lnTo>
                    <a:pt x="344" y="242"/>
                  </a:lnTo>
                  <a:lnTo>
                    <a:pt x="350" y="244"/>
                  </a:lnTo>
                  <a:lnTo>
                    <a:pt x="350" y="248"/>
                  </a:lnTo>
                  <a:lnTo>
                    <a:pt x="350" y="252"/>
                  </a:lnTo>
                  <a:lnTo>
                    <a:pt x="358" y="252"/>
                  </a:lnTo>
                  <a:lnTo>
                    <a:pt x="358" y="256"/>
                  </a:lnTo>
                  <a:lnTo>
                    <a:pt x="350" y="260"/>
                  </a:lnTo>
                  <a:lnTo>
                    <a:pt x="348" y="260"/>
                  </a:lnTo>
                  <a:lnTo>
                    <a:pt x="350" y="262"/>
                  </a:lnTo>
                  <a:lnTo>
                    <a:pt x="354" y="266"/>
                  </a:lnTo>
                  <a:lnTo>
                    <a:pt x="358" y="270"/>
                  </a:lnTo>
                  <a:lnTo>
                    <a:pt x="362" y="274"/>
                  </a:lnTo>
                  <a:lnTo>
                    <a:pt x="366" y="274"/>
                  </a:lnTo>
                  <a:lnTo>
                    <a:pt x="366" y="270"/>
                  </a:lnTo>
                  <a:lnTo>
                    <a:pt x="370" y="270"/>
                  </a:lnTo>
                  <a:lnTo>
                    <a:pt x="370" y="266"/>
                  </a:lnTo>
                  <a:lnTo>
                    <a:pt x="372" y="266"/>
                  </a:lnTo>
                  <a:lnTo>
                    <a:pt x="376" y="262"/>
                  </a:lnTo>
                  <a:lnTo>
                    <a:pt x="384" y="262"/>
                  </a:lnTo>
                  <a:lnTo>
                    <a:pt x="384" y="260"/>
                  </a:lnTo>
                  <a:lnTo>
                    <a:pt x="388" y="260"/>
                  </a:lnTo>
                  <a:lnTo>
                    <a:pt x="388" y="262"/>
                  </a:lnTo>
                  <a:lnTo>
                    <a:pt x="390" y="266"/>
                  </a:lnTo>
                  <a:lnTo>
                    <a:pt x="390" y="270"/>
                  </a:lnTo>
                  <a:lnTo>
                    <a:pt x="394" y="270"/>
                  </a:lnTo>
                  <a:lnTo>
                    <a:pt x="394" y="274"/>
                  </a:lnTo>
                  <a:lnTo>
                    <a:pt x="398" y="274"/>
                  </a:lnTo>
                  <a:lnTo>
                    <a:pt x="398" y="282"/>
                  </a:lnTo>
                  <a:lnTo>
                    <a:pt x="398" y="284"/>
                  </a:lnTo>
                  <a:lnTo>
                    <a:pt x="398" y="292"/>
                  </a:lnTo>
                  <a:lnTo>
                    <a:pt x="412" y="296"/>
                  </a:lnTo>
                  <a:lnTo>
                    <a:pt x="412" y="288"/>
                  </a:lnTo>
                  <a:lnTo>
                    <a:pt x="424" y="284"/>
                  </a:lnTo>
                  <a:lnTo>
                    <a:pt x="434" y="284"/>
                  </a:lnTo>
                  <a:lnTo>
                    <a:pt x="438" y="284"/>
                  </a:lnTo>
                  <a:lnTo>
                    <a:pt x="442" y="282"/>
                  </a:lnTo>
                  <a:lnTo>
                    <a:pt x="450" y="278"/>
                  </a:lnTo>
                  <a:lnTo>
                    <a:pt x="452" y="278"/>
                  </a:lnTo>
                  <a:lnTo>
                    <a:pt x="452" y="282"/>
                  </a:lnTo>
                  <a:lnTo>
                    <a:pt x="452" y="288"/>
                  </a:lnTo>
                  <a:lnTo>
                    <a:pt x="452" y="292"/>
                  </a:lnTo>
                  <a:lnTo>
                    <a:pt x="450" y="292"/>
                  </a:lnTo>
                  <a:lnTo>
                    <a:pt x="450" y="296"/>
                  </a:lnTo>
                  <a:lnTo>
                    <a:pt x="450" y="300"/>
                  </a:lnTo>
                  <a:lnTo>
                    <a:pt x="450" y="304"/>
                  </a:lnTo>
                  <a:lnTo>
                    <a:pt x="450" y="306"/>
                  </a:lnTo>
                  <a:lnTo>
                    <a:pt x="450" y="310"/>
                  </a:lnTo>
                  <a:lnTo>
                    <a:pt x="450" y="314"/>
                  </a:lnTo>
                  <a:lnTo>
                    <a:pt x="450" y="318"/>
                  </a:lnTo>
                  <a:lnTo>
                    <a:pt x="450" y="324"/>
                  </a:lnTo>
                  <a:lnTo>
                    <a:pt x="450" y="328"/>
                  </a:lnTo>
                  <a:lnTo>
                    <a:pt x="450" y="336"/>
                  </a:lnTo>
                  <a:lnTo>
                    <a:pt x="452" y="336"/>
                  </a:lnTo>
                  <a:lnTo>
                    <a:pt x="452" y="340"/>
                  </a:lnTo>
                  <a:lnTo>
                    <a:pt x="456" y="340"/>
                  </a:lnTo>
                  <a:lnTo>
                    <a:pt x="464" y="336"/>
                  </a:lnTo>
                  <a:lnTo>
                    <a:pt x="468" y="340"/>
                  </a:lnTo>
                  <a:lnTo>
                    <a:pt x="472" y="336"/>
                  </a:lnTo>
                  <a:lnTo>
                    <a:pt x="474" y="336"/>
                  </a:lnTo>
                  <a:lnTo>
                    <a:pt x="474" y="332"/>
                  </a:lnTo>
                  <a:lnTo>
                    <a:pt x="472" y="328"/>
                  </a:lnTo>
                  <a:lnTo>
                    <a:pt x="474" y="324"/>
                  </a:lnTo>
                  <a:lnTo>
                    <a:pt x="472" y="314"/>
                  </a:lnTo>
                  <a:lnTo>
                    <a:pt x="472" y="310"/>
                  </a:lnTo>
                  <a:lnTo>
                    <a:pt x="474" y="306"/>
                  </a:lnTo>
                  <a:lnTo>
                    <a:pt x="474" y="300"/>
                  </a:lnTo>
                  <a:lnTo>
                    <a:pt x="474" y="296"/>
                  </a:lnTo>
                  <a:lnTo>
                    <a:pt x="478" y="292"/>
                  </a:lnTo>
                  <a:lnTo>
                    <a:pt x="482" y="284"/>
                  </a:lnTo>
                  <a:lnTo>
                    <a:pt x="482" y="282"/>
                  </a:lnTo>
                  <a:lnTo>
                    <a:pt x="478" y="282"/>
                  </a:lnTo>
                  <a:lnTo>
                    <a:pt x="478" y="274"/>
                  </a:lnTo>
                  <a:lnTo>
                    <a:pt x="482" y="270"/>
                  </a:lnTo>
                  <a:lnTo>
                    <a:pt x="478" y="260"/>
                  </a:lnTo>
                  <a:lnTo>
                    <a:pt x="478" y="256"/>
                  </a:lnTo>
                  <a:lnTo>
                    <a:pt x="482" y="256"/>
                  </a:lnTo>
                  <a:lnTo>
                    <a:pt x="482" y="252"/>
                  </a:lnTo>
                  <a:lnTo>
                    <a:pt x="490" y="252"/>
                  </a:lnTo>
                  <a:lnTo>
                    <a:pt x="490" y="248"/>
                  </a:lnTo>
                  <a:lnTo>
                    <a:pt x="490" y="244"/>
                  </a:lnTo>
                  <a:lnTo>
                    <a:pt x="486" y="244"/>
                  </a:lnTo>
                  <a:lnTo>
                    <a:pt x="490" y="242"/>
                  </a:lnTo>
                  <a:lnTo>
                    <a:pt x="490" y="238"/>
                  </a:lnTo>
                  <a:lnTo>
                    <a:pt x="494" y="230"/>
                  </a:lnTo>
                  <a:lnTo>
                    <a:pt x="496" y="226"/>
                  </a:lnTo>
                  <a:lnTo>
                    <a:pt x="504" y="222"/>
                  </a:lnTo>
                  <a:lnTo>
                    <a:pt x="508" y="222"/>
                  </a:lnTo>
                  <a:lnTo>
                    <a:pt x="512" y="226"/>
                  </a:lnTo>
                  <a:lnTo>
                    <a:pt x="512" y="230"/>
                  </a:lnTo>
                  <a:lnTo>
                    <a:pt x="516" y="230"/>
                  </a:lnTo>
                  <a:lnTo>
                    <a:pt x="518" y="226"/>
                  </a:lnTo>
                  <a:lnTo>
                    <a:pt x="522" y="220"/>
                  </a:lnTo>
                  <a:lnTo>
                    <a:pt x="526" y="220"/>
                  </a:lnTo>
                  <a:lnTo>
                    <a:pt x="530" y="216"/>
                  </a:lnTo>
                  <a:lnTo>
                    <a:pt x="534" y="212"/>
                  </a:lnTo>
                  <a:lnTo>
                    <a:pt x="536" y="212"/>
                  </a:lnTo>
                  <a:lnTo>
                    <a:pt x="540" y="208"/>
                  </a:lnTo>
                  <a:lnTo>
                    <a:pt x="544" y="208"/>
                  </a:lnTo>
                  <a:lnTo>
                    <a:pt x="548" y="212"/>
                  </a:lnTo>
                  <a:lnTo>
                    <a:pt x="556" y="204"/>
                  </a:lnTo>
                  <a:lnTo>
                    <a:pt x="558" y="208"/>
                  </a:lnTo>
                  <a:lnTo>
                    <a:pt x="558" y="204"/>
                  </a:lnTo>
                  <a:lnTo>
                    <a:pt x="566" y="198"/>
                  </a:lnTo>
                  <a:lnTo>
                    <a:pt x="566" y="194"/>
                  </a:lnTo>
                  <a:lnTo>
                    <a:pt x="566" y="190"/>
                  </a:lnTo>
                  <a:lnTo>
                    <a:pt x="558" y="190"/>
                  </a:lnTo>
                  <a:lnTo>
                    <a:pt x="562" y="186"/>
                  </a:lnTo>
                  <a:lnTo>
                    <a:pt x="566" y="182"/>
                  </a:lnTo>
                  <a:lnTo>
                    <a:pt x="570" y="182"/>
                  </a:lnTo>
                  <a:lnTo>
                    <a:pt x="570" y="180"/>
                  </a:lnTo>
                  <a:lnTo>
                    <a:pt x="570" y="176"/>
                  </a:lnTo>
                  <a:lnTo>
                    <a:pt x="566" y="172"/>
                  </a:lnTo>
                  <a:lnTo>
                    <a:pt x="562" y="172"/>
                  </a:lnTo>
                  <a:lnTo>
                    <a:pt x="562" y="168"/>
                  </a:lnTo>
                  <a:lnTo>
                    <a:pt x="558" y="172"/>
                  </a:lnTo>
                  <a:lnTo>
                    <a:pt x="558" y="168"/>
                  </a:lnTo>
                  <a:lnTo>
                    <a:pt x="556" y="164"/>
                  </a:lnTo>
                  <a:lnTo>
                    <a:pt x="558" y="158"/>
                  </a:lnTo>
                  <a:lnTo>
                    <a:pt x="558" y="154"/>
                  </a:lnTo>
                  <a:lnTo>
                    <a:pt x="562" y="150"/>
                  </a:lnTo>
                  <a:lnTo>
                    <a:pt x="566" y="146"/>
                  </a:lnTo>
                  <a:lnTo>
                    <a:pt x="562" y="142"/>
                  </a:lnTo>
                  <a:lnTo>
                    <a:pt x="566" y="138"/>
                  </a:lnTo>
                  <a:lnTo>
                    <a:pt x="570" y="138"/>
                  </a:lnTo>
                  <a:lnTo>
                    <a:pt x="570" y="132"/>
                  </a:lnTo>
                  <a:lnTo>
                    <a:pt x="574" y="128"/>
                  </a:lnTo>
                  <a:lnTo>
                    <a:pt x="574" y="124"/>
                  </a:lnTo>
                  <a:lnTo>
                    <a:pt x="566" y="124"/>
                  </a:lnTo>
                  <a:lnTo>
                    <a:pt x="566" y="128"/>
                  </a:lnTo>
                  <a:lnTo>
                    <a:pt x="558" y="124"/>
                  </a:lnTo>
                  <a:lnTo>
                    <a:pt x="562" y="114"/>
                  </a:lnTo>
                  <a:lnTo>
                    <a:pt x="558" y="114"/>
                  </a:lnTo>
                  <a:lnTo>
                    <a:pt x="556" y="118"/>
                  </a:lnTo>
                  <a:lnTo>
                    <a:pt x="552" y="120"/>
                  </a:lnTo>
                  <a:lnTo>
                    <a:pt x="548" y="118"/>
                  </a:lnTo>
                  <a:lnTo>
                    <a:pt x="544" y="114"/>
                  </a:lnTo>
                  <a:lnTo>
                    <a:pt x="548" y="110"/>
                  </a:lnTo>
                  <a:lnTo>
                    <a:pt x="548" y="106"/>
                  </a:lnTo>
                  <a:lnTo>
                    <a:pt x="544" y="106"/>
                  </a:lnTo>
                  <a:lnTo>
                    <a:pt x="544" y="102"/>
                  </a:lnTo>
                  <a:lnTo>
                    <a:pt x="540" y="102"/>
                  </a:lnTo>
                  <a:lnTo>
                    <a:pt x="536" y="102"/>
                  </a:lnTo>
                  <a:lnTo>
                    <a:pt x="534" y="102"/>
                  </a:lnTo>
                  <a:lnTo>
                    <a:pt x="526" y="96"/>
                  </a:lnTo>
                  <a:lnTo>
                    <a:pt x="522" y="96"/>
                  </a:lnTo>
                  <a:lnTo>
                    <a:pt x="522" y="92"/>
                  </a:lnTo>
                  <a:lnTo>
                    <a:pt x="516" y="92"/>
                  </a:lnTo>
                  <a:lnTo>
                    <a:pt x="516" y="88"/>
                  </a:lnTo>
                  <a:lnTo>
                    <a:pt x="512" y="88"/>
                  </a:lnTo>
                  <a:lnTo>
                    <a:pt x="508" y="88"/>
                  </a:lnTo>
                  <a:lnTo>
                    <a:pt x="508" y="84"/>
                  </a:lnTo>
                  <a:lnTo>
                    <a:pt x="508" y="80"/>
                  </a:lnTo>
                  <a:lnTo>
                    <a:pt x="504" y="76"/>
                  </a:lnTo>
                  <a:lnTo>
                    <a:pt x="518" y="66"/>
                  </a:lnTo>
                  <a:lnTo>
                    <a:pt x="512" y="58"/>
                  </a:lnTo>
                  <a:lnTo>
                    <a:pt x="516" y="58"/>
                  </a:lnTo>
                  <a:lnTo>
                    <a:pt x="516" y="54"/>
                  </a:lnTo>
                  <a:lnTo>
                    <a:pt x="518" y="54"/>
                  </a:lnTo>
                  <a:lnTo>
                    <a:pt x="522" y="54"/>
                  </a:lnTo>
                  <a:lnTo>
                    <a:pt x="518" y="52"/>
                  </a:lnTo>
                  <a:lnTo>
                    <a:pt x="496" y="36"/>
                  </a:lnTo>
                  <a:lnTo>
                    <a:pt x="494" y="44"/>
                  </a:lnTo>
                  <a:lnTo>
                    <a:pt x="490" y="40"/>
                  </a:lnTo>
                  <a:lnTo>
                    <a:pt x="486" y="40"/>
                  </a:lnTo>
                  <a:lnTo>
                    <a:pt x="482" y="40"/>
                  </a:lnTo>
                  <a:lnTo>
                    <a:pt x="482" y="36"/>
                  </a:lnTo>
                  <a:lnTo>
                    <a:pt x="486" y="34"/>
                  </a:lnTo>
                  <a:lnTo>
                    <a:pt x="482" y="30"/>
                  </a:lnTo>
                  <a:lnTo>
                    <a:pt x="478" y="34"/>
                  </a:lnTo>
                  <a:lnTo>
                    <a:pt x="474" y="34"/>
                  </a:lnTo>
                  <a:lnTo>
                    <a:pt x="472" y="34"/>
                  </a:lnTo>
                  <a:lnTo>
                    <a:pt x="468" y="34"/>
                  </a:lnTo>
                  <a:lnTo>
                    <a:pt x="464" y="30"/>
                  </a:lnTo>
                  <a:lnTo>
                    <a:pt x="460" y="34"/>
                  </a:lnTo>
                  <a:lnTo>
                    <a:pt x="456" y="30"/>
                  </a:lnTo>
                  <a:lnTo>
                    <a:pt x="452" y="26"/>
                  </a:lnTo>
                  <a:lnTo>
                    <a:pt x="452" y="30"/>
                  </a:lnTo>
                  <a:lnTo>
                    <a:pt x="442" y="30"/>
                  </a:lnTo>
                  <a:lnTo>
                    <a:pt x="442" y="26"/>
                  </a:lnTo>
                  <a:lnTo>
                    <a:pt x="442" y="22"/>
                  </a:lnTo>
                  <a:lnTo>
                    <a:pt x="434" y="22"/>
                  </a:lnTo>
                  <a:lnTo>
                    <a:pt x="434" y="26"/>
                  </a:lnTo>
                  <a:lnTo>
                    <a:pt x="412" y="14"/>
                  </a:lnTo>
                  <a:lnTo>
                    <a:pt x="410" y="18"/>
                  </a:lnTo>
                  <a:lnTo>
                    <a:pt x="406" y="18"/>
                  </a:lnTo>
                  <a:lnTo>
                    <a:pt x="402" y="14"/>
                  </a:lnTo>
                  <a:lnTo>
                    <a:pt x="402" y="12"/>
                  </a:lnTo>
                  <a:lnTo>
                    <a:pt x="398" y="12"/>
                  </a:lnTo>
                  <a:lnTo>
                    <a:pt x="394" y="12"/>
                  </a:lnTo>
                  <a:lnTo>
                    <a:pt x="394" y="14"/>
                  </a:lnTo>
                  <a:lnTo>
                    <a:pt x="390" y="12"/>
                  </a:lnTo>
                  <a:lnTo>
                    <a:pt x="388" y="14"/>
                  </a:lnTo>
                  <a:lnTo>
                    <a:pt x="384" y="14"/>
                  </a:lnTo>
                  <a:lnTo>
                    <a:pt x="384" y="12"/>
                  </a:lnTo>
                  <a:lnTo>
                    <a:pt x="384" y="8"/>
                  </a:lnTo>
                  <a:lnTo>
                    <a:pt x="380" y="0"/>
                  </a:lnTo>
                  <a:lnTo>
                    <a:pt x="376" y="4"/>
                  </a:lnTo>
                  <a:lnTo>
                    <a:pt x="372" y="8"/>
                  </a:lnTo>
                  <a:lnTo>
                    <a:pt x="370" y="12"/>
                  </a:lnTo>
                  <a:lnTo>
                    <a:pt x="370" y="14"/>
                  </a:lnTo>
                  <a:lnTo>
                    <a:pt x="370" y="18"/>
                  </a:lnTo>
                  <a:lnTo>
                    <a:pt x="366" y="18"/>
                  </a:lnTo>
                  <a:lnTo>
                    <a:pt x="362" y="22"/>
                  </a:lnTo>
                  <a:lnTo>
                    <a:pt x="358" y="26"/>
                  </a:lnTo>
                  <a:lnTo>
                    <a:pt x="354" y="26"/>
                  </a:lnTo>
                  <a:lnTo>
                    <a:pt x="350" y="30"/>
                  </a:lnTo>
                  <a:lnTo>
                    <a:pt x="344" y="30"/>
                  </a:lnTo>
                  <a:lnTo>
                    <a:pt x="340" y="34"/>
                  </a:lnTo>
                  <a:lnTo>
                    <a:pt x="336" y="34"/>
                  </a:lnTo>
                  <a:lnTo>
                    <a:pt x="332" y="34"/>
                  </a:lnTo>
                  <a:lnTo>
                    <a:pt x="328" y="34"/>
                  </a:lnTo>
                  <a:lnTo>
                    <a:pt x="326" y="36"/>
                  </a:lnTo>
                  <a:lnTo>
                    <a:pt x="322" y="36"/>
                  </a:lnTo>
                  <a:lnTo>
                    <a:pt x="318" y="40"/>
                  </a:lnTo>
                  <a:lnTo>
                    <a:pt x="314" y="40"/>
                  </a:lnTo>
                  <a:lnTo>
                    <a:pt x="314" y="44"/>
                  </a:lnTo>
                  <a:lnTo>
                    <a:pt x="314" y="48"/>
                  </a:lnTo>
                  <a:lnTo>
                    <a:pt x="318" y="52"/>
                  </a:lnTo>
                  <a:lnTo>
                    <a:pt x="314" y="54"/>
                  </a:lnTo>
                  <a:lnTo>
                    <a:pt x="314" y="58"/>
                  </a:lnTo>
                  <a:lnTo>
                    <a:pt x="310" y="58"/>
                  </a:lnTo>
                  <a:lnTo>
                    <a:pt x="310" y="62"/>
                  </a:lnTo>
                  <a:lnTo>
                    <a:pt x="308" y="62"/>
                  </a:lnTo>
                  <a:lnTo>
                    <a:pt x="304" y="62"/>
                  </a:lnTo>
                  <a:lnTo>
                    <a:pt x="300" y="62"/>
                  </a:lnTo>
                  <a:lnTo>
                    <a:pt x="296" y="62"/>
                  </a:lnTo>
                  <a:lnTo>
                    <a:pt x="292" y="62"/>
                  </a:lnTo>
                  <a:lnTo>
                    <a:pt x="292" y="66"/>
                  </a:lnTo>
                  <a:lnTo>
                    <a:pt x="292" y="70"/>
                  </a:lnTo>
                  <a:lnTo>
                    <a:pt x="292" y="74"/>
                  </a:lnTo>
                  <a:lnTo>
                    <a:pt x="288" y="74"/>
                  </a:lnTo>
                  <a:lnTo>
                    <a:pt x="286" y="76"/>
                  </a:lnTo>
                  <a:lnTo>
                    <a:pt x="282" y="76"/>
                  </a:lnTo>
                  <a:lnTo>
                    <a:pt x="278" y="80"/>
                  </a:lnTo>
                  <a:lnTo>
                    <a:pt x="274" y="80"/>
                  </a:lnTo>
                  <a:lnTo>
                    <a:pt x="274" y="84"/>
                  </a:lnTo>
                  <a:lnTo>
                    <a:pt x="274" y="88"/>
                  </a:lnTo>
                  <a:lnTo>
                    <a:pt x="270" y="88"/>
                  </a:lnTo>
                  <a:lnTo>
                    <a:pt x="266" y="88"/>
                  </a:lnTo>
                  <a:lnTo>
                    <a:pt x="264" y="92"/>
                  </a:lnTo>
                  <a:lnTo>
                    <a:pt x="256" y="96"/>
                  </a:lnTo>
                  <a:lnTo>
                    <a:pt x="252" y="96"/>
                  </a:lnTo>
                  <a:lnTo>
                    <a:pt x="248" y="98"/>
                  </a:lnTo>
                  <a:lnTo>
                    <a:pt x="242" y="98"/>
                  </a:lnTo>
                  <a:lnTo>
                    <a:pt x="238" y="98"/>
                  </a:lnTo>
                  <a:lnTo>
                    <a:pt x="234" y="102"/>
                  </a:lnTo>
                  <a:lnTo>
                    <a:pt x="230" y="102"/>
                  </a:lnTo>
                  <a:lnTo>
                    <a:pt x="226" y="106"/>
                  </a:lnTo>
                  <a:lnTo>
                    <a:pt x="224" y="106"/>
                  </a:lnTo>
                  <a:lnTo>
                    <a:pt x="220" y="110"/>
                  </a:lnTo>
                  <a:lnTo>
                    <a:pt x="216" y="114"/>
                  </a:lnTo>
                  <a:lnTo>
                    <a:pt x="212" y="118"/>
                  </a:lnTo>
                  <a:lnTo>
                    <a:pt x="208" y="118"/>
                  </a:lnTo>
                  <a:lnTo>
                    <a:pt x="202" y="120"/>
                  </a:lnTo>
                  <a:lnTo>
                    <a:pt x="198" y="120"/>
                  </a:lnTo>
                  <a:lnTo>
                    <a:pt x="194" y="124"/>
                  </a:lnTo>
                  <a:lnTo>
                    <a:pt x="190" y="128"/>
                  </a:lnTo>
                  <a:lnTo>
                    <a:pt x="186" y="132"/>
                  </a:lnTo>
                  <a:lnTo>
                    <a:pt x="184" y="132"/>
                  </a:lnTo>
                  <a:lnTo>
                    <a:pt x="180" y="132"/>
                  </a:lnTo>
                  <a:lnTo>
                    <a:pt x="180" y="136"/>
                  </a:lnTo>
                  <a:lnTo>
                    <a:pt x="180" y="138"/>
                  </a:lnTo>
                  <a:lnTo>
                    <a:pt x="176" y="146"/>
                  </a:lnTo>
                  <a:lnTo>
                    <a:pt x="172" y="146"/>
                  </a:lnTo>
                  <a:lnTo>
                    <a:pt x="168" y="150"/>
                  </a:lnTo>
                  <a:lnTo>
                    <a:pt x="164" y="154"/>
                  </a:lnTo>
                  <a:lnTo>
                    <a:pt x="154" y="160"/>
                  </a:lnTo>
                  <a:lnTo>
                    <a:pt x="150" y="168"/>
                  </a:lnTo>
                  <a:lnTo>
                    <a:pt x="142" y="172"/>
                  </a:lnTo>
                  <a:lnTo>
                    <a:pt x="140" y="176"/>
                  </a:lnTo>
                  <a:lnTo>
                    <a:pt x="136" y="182"/>
                  </a:lnTo>
                  <a:lnTo>
                    <a:pt x="132" y="182"/>
                  </a:lnTo>
                  <a:lnTo>
                    <a:pt x="132" y="186"/>
                  </a:lnTo>
                  <a:lnTo>
                    <a:pt x="128" y="186"/>
                  </a:lnTo>
                  <a:lnTo>
                    <a:pt x="124" y="190"/>
                  </a:lnTo>
                  <a:lnTo>
                    <a:pt x="120" y="190"/>
                  </a:lnTo>
                  <a:lnTo>
                    <a:pt x="120" y="194"/>
                  </a:lnTo>
                  <a:lnTo>
                    <a:pt x="118" y="194"/>
                  </a:lnTo>
                  <a:lnTo>
                    <a:pt x="114" y="200"/>
                  </a:lnTo>
                  <a:lnTo>
                    <a:pt x="110" y="200"/>
                  </a:lnTo>
                  <a:lnTo>
                    <a:pt x="106" y="200"/>
                  </a:lnTo>
                  <a:lnTo>
                    <a:pt x="102" y="200"/>
                  </a:lnTo>
                  <a:lnTo>
                    <a:pt x="102" y="204"/>
                  </a:lnTo>
                  <a:lnTo>
                    <a:pt x="100" y="208"/>
                  </a:lnTo>
                  <a:lnTo>
                    <a:pt x="96" y="212"/>
                  </a:lnTo>
                  <a:lnTo>
                    <a:pt x="96" y="216"/>
                  </a:lnTo>
                  <a:lnTo>
                    <a:pt x="92" y="216"/>
                  </a:lnTo>
                  <a:lnTo>
                    <a:pt x="88" y="220"/>
                  </a:lnTo>
                  <a:lnTo>
                    <a:pt x="84" y="222"/>
                  </a:lnTo>
                  <a:lnTo>
                    <a:pt x="80" y="222"/>
                  </a:lnTo>
                  <a:lnTo>
                    <a:pt x="78" y="226"/>
                  </a:lnTo>
                  <a:lnTo>
                    <a:pt x="78" y="230"/>
                  </a:lnTo>
                  <a:lnTo>
                    <a:pt x="78" y="234"/>
                  </a:lnTo>
                  <a:lnTo>
                    <a:pt x="74" y="234"/>
                  </a:lnTo>
                  <a:lnTo>
                    <a:pt x="70" y="238"/>
                  </a:lnTo>
                  <a:lnTo>
                    <a:pt x="62" y="242"/>
                  </a:lnTo>
                  <a:lnTo>
                    <a:pt x="58" y="242"/>
                  </a:lnTo>
                  <a:lnTo>
                    <a:pt x="56" y="244"/>
                  </a:lnTo>
                  <a:lnTo>
                    <a:pt x="52" y="248"/>
                  </a:lnTo>
                  <a:lnTo>
                    <a:pt x="48" y="248"/>
                  </a:lnTo>
                  <a:lnTo>
                    <a:pt x="44" y="252"/>
                  </a:lnTo>
                  <a:lnTo>
                    <a:pt x="38" y="256"/>
                  </a:lnTo>
                  <a:lnTo>
                    <a:pt x="38" y="260"/>
                  </a:lnTo>
                  <a:lnTo>
                    <a:pt x="30" y="260"/>
                  </a:lnTo>
                  <a:lnTo>
                    <a:pt x="26" y="262"/>
                  </a:lnTo>
                  <a:lnTo>
                    <a:pt x="22" y="266"/>
                  </a:lnTo>
                  <a:lnTo>
                    <a:pt x="22" y="270"/>
                  </a:lnTo>
                  <a:lnTo>
                    <a:pt x="18" y="270"/>
                  </a:lnTo>
                  <a:lnTo>
                    <a:pt x="16" y="274"/>
                  </a:lnTo>
                  <a:lnTo>
                    <a:pt x="16" y="278"/>
                  </a:lnTo>
                  <a:lnTo>
                    <a:pt x="12" y="282"/>
                  </a:lnTo>
                  <a:lnTo>
                    <a:pt x="8" y="284"/>
                  </a:lnTo>
                  <a:lnTo>
                    <a:pt x="0" y="284"/>
                  </a:lnTo>
                  <a:lnTo>
                    <a:pt x="0" y="288"/>
                  </a:lnTo>
                  <a:lnTo>
                    <a:pt x="4" y="292"/>
                  </a:lnTo>
                  <a:lnTo>
                    <a:pt x="8" y="300"/>
                  </a:lnTo>
                  <a:lnTo>
                    <a:pt x="16" y="306"/>
                  </a:lnTo>
                  <a:lnTo>
                    <a:pt x="22" y="310"/>
                  </a:lnTo>
                  <a:lnTo>
                    <a:pt x="26" y="318"/>
                  </a:lnTo>
                  <a:lnTo>
                    <a:pt x="26" y="322"/>
                  </a:lnTo>
                  <a:lnTo>
                    <a:pt x="38" y="332"/>
                  </a:lnTo>
                  <a:lnTo>
                    <a:pt x="48" y="340"/>
                  </a:lnTo>
                  <a:lnTo>
                    <a:pt x="58" y="358"/>
                  </a:lnTo>
                  <a:lnTo>
                    <a:pt x="62" y="36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2" name="Freeform 8377"/>
            <p:cNvSpPr>
              <a:spLocks/>
            </p:cNvSpPr>
            <p:nvPr/>
          </p:nvSpPr>
          <p:spPr bwMode="auto">
            <a:xfrm>
              <a:off x="1968500" y="2128838"/>
              <a:ext cx="701675" cy="828675"/>
            </a:xfrm>
            <a:custGeom>
              <a:avLst/>
              <a:gdLst>
                <a:gd name="T0" fmla="*/ 215900 w 442"/>
                <a:gd name="T1" fmla="*/ 546100 h 522"/>
                <a:gd name="T2" fmla="*/ 244475 w 442"/>
                <a:gd name="T3" fmla="*/ 552450 h 522"/>
                <a:gd name="T4" fmla="*/ 257175 w 442"/>
                <a:gd name="T5" fmla="*/ 587375 h 522"/>
                <a:gd name="T6" fmla="*/ 127000 w 442"/>
                <a:gd name="T7" fmla="*/ 679450 h 522"/>
                <a:gd name="T8" fmla="*/ 104775 w 442"/>
                <a:gd name="T9" fmla="*/ 708025 h 522"/>
                <a:gd name="T10" fmla="*/ 57150 w 442"/>
                <a:gd name="T11" fmla="*/ 749300 h 522"/>
                <a:gd name="T12" fmla="*/ 6350 w 442"/>
                <a:gd name="T13" fmla="*/ 777875 h 522"/>
                <a:gd name="T14" fmla="*/ 41275 w 442"/>
                <a:gd name="T15" fmla="*/ 777875 h 522"/>
                <a:gd name="T16" fmla="*/ 117475 w 442"/>
                <a:gd name="T17" fmla="*/ 828675 h 522"/>
                <a:gd name="T18" fmla="*/ 180975 w 442"/>
                <a:gd name="T19" fmla="*/ 793750 h 522"/>
                <a:gd name="T20" fmla="*/ 190500 w 442"/>
                <a:gd name="T21" fmla="*/ 723900 h 522"/>
                <a:gd name="T22" fmla="*/ 209550 w 442"/>
                <a:gd name="T23" fmla="*/ 714375 h 522"/>
                <a:gd name="T24" fmla="*/ 231775 w 442"/>
                <a:gd name="T25" fmla="*/ 685800 h 522"/>
                <a:gd name="T26" fmla="*/ 266700 w 442"/>
                <a:gd name="T27" fmla="*/ 644525 h 522"/>
                <a:gd name="T28" fmla="*/ 314325 w 442"/>
                <a:gd name="T29" fmla="*/ 587375 h 522"/>
                <a:gd name="T30" fmla="*/ 349250 w 442"/>
                <a:gd name="T31" fmla="*/ 533400 h 522"/>
                <a:gd name="T32" fmla="*/ 371475 w 442"/>
                <a:gd name="T33" fmla="*/ 476250 h 522"/>
                <a:gd name="T34" fmla="*/ 422275 w 442"/>
                <a:gd name="T35" fmla="*/ 428625 h 522"/>
                <a:gd name="T36" fmla="*/ 492125 w 442"/>
                <a:gd name="T37" fmla="*/ 390525 h 522"/>
                <a:gd name="T38" fmla="*/ 498475 w 442"/>
                <a:gd name="T39" fmla="*/ 285750 h 522"/>
                <a:gd name="T40" fmla="*/ 517525 w 442"/>
                <a:gd name="T41" fmla="*/ 279400 h 522"/>
                <a:gd name="T42" fmla="*/ 552450 w 442"/>
                <a:gd name="T43" fmla="*/ 295275 h 522"/>
                <a:gd name="T44" fmla="*/ 581025 w 442"/>
                <a:gd name="T45" fmla="*/ 285750 h 522"/>
                <a:gd name="T46" fmla="*/ 625475 w 442"/>
                <a:gd name="T47" fmla="*/ 257175 h 522"/>
                <a:gd name="T48" fmla="*/ 654050 w 442"/>
                <a:gd name="T49" fmla="*/ 228600 h 522"/>
                <a:gd name="T50" fmla="*/ 679450 w 442"/>
                <a:gd name="T51" fmla="*/ 180975 h 522"/>
                <a:gd name="T52" fmla="*/ 688975 w 442"/>
                <a:gd name="T53" fmla="*/ 146050 h 522"/>
                <a:gd name="T54" fmla="*/ 673100 w 442"/>
                <a:gd name="T55" fmla="*/ 123825 h 522"/>
                <a:gd name="T56" fmla="*/ 650875 w 442"/>
                <a:gd name="T57" fmla="*/ 111125 h 522"/>
                <a:gd name="T58" fmla="*/ 615950 w 442"/>
                <a:gd name="T59" fmla="*/ 95250 h 522"/>
                <a:gd name="T60" fmla="*/ 609600 w 442"/>
                <a:gd name="T61" fmla="*/ 66675 h 522"/>
                <a:gd name="T62" fmla="*/ 625475 w 442"/>
                <a:gd name="T63" fmla="*/ 31750 h 522"/>
                <a:gd name="T64" fmla="*/ 596900 w 442"/>
                <a:gd name="T65" fmla="*/ 25400 h 522"/>
                <a:gd name="T66" fmla="*/ 603250 w 442"/>
                <a:gd name="T67" fmla="*/ 6350 h 522"/>
                <a:gd name="T68" fmla="*/ 568325 w 442"/>
                <a:gd name="T69" fmla="*/ 12700 h 522"/>
                <a:gd name="T70" fmla="*/ 533400 w 442"/>
                <a:gd name="T71" fmla="*/ 12700 h 522"/>
                <a:gd name="T72" fmla="*/ 511175 w 442"/>
                <a:gd name="T73" fmla="*/ 31750 h 522"/>
                <a:gd name="T74" fmla="*/ 527050 w 442"/>
                <a:gd name="T75" fmla="*/ 66675 h 522"/>
                <a:gd name="T76" fmla="*/ 517525 w 442"/>
                <a:gd name="T77" fmla="*/ 104775 h 522"/>
                <a:gd name="T78" fmla="*/ 527050 w 442"/>
                <a:gd name="T79" fmla="*/ 133350 h 522"/>
                <a:gd name="T80" fmla="*/ 504825 w 442"/>
                <a:gd name="T81" fmla="*/ 165100 h 522"/>
                <a:gd name="T82" fmla="*/ 469900 w 442"/>
                <a:gd name="T83" fmla="*/ 187325 h 522"/>
                <a:gd name="T84" fmla="*/ 434975 w 442"/>
                <a:gd name="T85" fmla="*/ 209550 h 522"/>
                <a:gd name="T86" fmla="*/ 400050 w 442"/>
                <a:gd name="T87" fmla="*/ 231775 h 522"/>
                <a:gd name="T88" fmla="*/ 377825 w 442"/>
                <a:gd name="T89" fmla="*/ 273050 h 522"/>
                <a:gd name="T90" fmla="*/ 336550 w 442"/>
                <a:gd name="T91" fmla="*/ 295275 h 522"/>
                <a:gd name="T92" fmla="*/ 355600 w 442"/>
                <a:gd name="T93" fmla="*/ 314325 h 522"/>
                <a:gd name="T94" fmla="*/ 336550 w 442"/>
                <a:gd name="T95" fmla="*/ 342900 h 522"/>
                <a:gd name="T96" fmla="*/ 314325 w 442"/>
                <a:gd name="T97" fmla="*/ 361950 h 522"/>
                <a:gd name="T98" fmla="*/ 288925 w 442"/>
                <a:gd name="T99" fmla="*/ 384175 h 522"/>
                <a:gd name="T100" fmla="*/ 260350 w 442"/>
                <a:gd name="T101" fmla="*/ 406400 h 522"/>
                <a:gd name="T102" fmla="*/ 225425 w 442"/>
                <a:gd name="T103" fmla="*/ 419100 h 522"/>
                <a:gd name="T104" fmla="*/ 190500 w 442"/>
                <a:gd name="T105" fmla="*/ 425450 h 522"/>
                <a:gd name="T106" fmla="*/ 161925 w 442"/>
                <a:gd name="T107" fmla="*/ 454025 h 522"/>
                <a:gd name="T108" fmla="*/ 155575 w 442"/>
                <a:gd name="T109" fmla="*/ 476250 h 5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42"/>
                <a:gd name="T166" fmla="*/ 0 h 522"/>
                <a:gd name="T167" fmla="*/ 442 w 442"/>
                <a:gd name="T168" fmla="*/ 522 h 52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42" h="522">
                  <a:moveTo>
                    <a:pt x="118" y="318"/>
                  </a:moveTo>
                  <a:lnTo>
                    <a:pt x="118" y="322"/>
                  </a:lnTo>
                  <a:lnTo>
                    <a:pt x="120" y="332"/>
                  </a:lnTo>
                  <a:lnTo>
                    <a:pt x="124" y="336"/>
                  </a:lnTo>
                  <a:lnTo>
                    <a:pt x="128" y="340"/>
                  </a:lnTo>
                  <a:lnTo>
                    <a:pt x="136" y="344"/>
                  </a:lnTo>
                  <a:lnTo>
                    <a:pt x="140" y="348"/>
                  </a:lnTo>
                  <a:lnTo>
                    <a:pt x="136" y="354"/>
                  </a:lnTo>
                  <a:lnTo>
                    <a:pt x="140" y="358"/>
                  </a:lnTo>
                  <a:lnTo>
                    <a:pt x="146" y="352"/>
                  </a:lnTo>
                  <a:lnTo>
                    <a:pt x="150" y="348"/>
                  </a:lnTo>
                  <a:lnTo>
                    <a:pt x="154" y="348"/>
                  </a:lnTo>
                  <a:lnTo>
                    <a:pt x="162" y="344"/>
                  </a:lnTo>
                  <a:lnTo>
                    <a:pt x="164" y="344"/>
                  </a:lnTo>
                  <a:lnTo>
                    <a:pt x="168" y="340"/>
                  </a:lnTo>
                  <a:lnTo>
                    <a:pt x="186" y="326"/>
                  </a:lnTo>
                  <a:lnTo>
                    <a:pt x="180" y="344"/>
                  </a:lnTo>
                  <a:lnTo>
                    <a:pt x="162" y="370"/>
                  </a:lnTo>
                  <a:lnTo>
                    <a:pt x="128" y="410"/>
                  </a:lnTo>
                  <a:lnTo>
                    <a:pt x="120" y="424"/>
                  </a:lnTo>
                  <a:lnTo>
                    <a:pt x="102" y="414"/>
                  </a:lnTo>
                  <a:lnTo>
                    <a:pt x="96" y="420"/>
                  </a:lnTo>
                  <a:lnTo>
                    <a:pt x="84" y="424"/>
                  </a:lnTo>
                  <a:lnTo>
                    <a:pt x="80" y="428"/>
                  </a:lnTo>
                  <a:lnTo>
                    <a:pt x="74" y="432"/>
                  </a:lnTo>
                  <a:lnTo>
                    <a:pt x="74" y="436"/>
                  </a:lnTo>
                  <a:lnTo>
                    <a:pt x="70" y="436"/>
                  </a:lnTo>
                  <a:lnTo>
                    <a:pt x="70" y="438"/>
                  </a:lnTo>
                  <a:lnTo>
                    <a:pt x="66" y="442"/>
                  </a:lnTo>
                  <a:lnTo>
                    <a:pt x="66" y="446"/>
                  </a:lnTo>
                  <a:lnTo>
                    <a:pt x="62" y="454"/>
                  </a:lnTo>
                  <a:lnTo>
                    <a:pt x="58" y="456"/>
                  </a:lnTo>
                  <a:lnTo>
                    <a:pt x="56" y="460"/>
                  </a:lnTo>
                  <a:lnTo>
                    <a:pt x="48" y="464"/>
                  </a:lnTo>
                  <a:lnTo>
                    <a:pt x="44" y="468"/>
                  </a:lnTo>
                  <a:lnTo>
                    <a:pt x="36" y="472"/>
                  </a:lnTo>
                  <a:lnTo>
                    <a:pt x="34" y="472"/>
                  </a:lnTo>
                  <a:lnTo>
                    <a:pt x="30" y="476"/>
                  </a:lnTo>
                  <a:lnTo>
                    <a:pt x="22" y="476"/>
                  </a:lnTo>
                  <a:lnTo>
                    <a:pt x="18" y="478"/>
                  </a:lnTo>
                  <a:lnTo>
                    <a:pt x="16" y="482"/>
                  </a:lnTo>
                  <a:lnTo>
                    <a:pt x="4" y="490"/>
                  </a:lnTo>
                  <a:lnTo>
                    <a:pt x="0" y="498"/>
                  </a:lnTo>
                  <a:lnTo>
                    <a:pt x="4" y="498"/>
                  </a:lnTo>
                  <a:lnTo>
                    <a:pt x="12" y="498"/>
                  </a:lnTo>
                  <a:lnTo>
                    <a:pt x="16" y="498"/>
                  </a:lnTo>
                  <a:lnTo>
                    <a:pt x="18" y="494"/>
                  </a:lnTo>
                  <a:lnTo>
                    <a:pt x="26" y="490"/>
                  </a:lnTo>
                  <a:lnTo>
                    <a:pt x="30" y="490"/>
                  </a:lnTo>
                  <a:lnTo>
                    <a:pt x="44" y="500"/>
                  </a:lnTo>
                  <a:lnTo>
                    <a:pt x="52" y="504"/>
                  </a:lnTo>
                  <a:lnTo>
                    <a:pt x="56" y="504"/>
                  </a:lnTo>
                  <a:lnTo>
                    <a:pt x="58" y="508"/>
                  </a:lnTo>
                  <a:lnTo>
                    <a:pt x="74" y="522"/>
                  </a:lnTo>
                  <a:lnTo>
                    <a:pt x="80" y="518"/>
                  </a:lnTo>
                  <a:lnTo>
                    <a:pt x="92" y="516"/>
                  </a:lnTo>
                  <a:lnTo>
                    <a:pt x="96" y="512"/>
                  </a:lnTo>
                  <a:lnTo>
                    <a:pt x="102" y="508"/>
                  </a:lnTo>
                  <a:lnTo>
                    <a:pt x="110" y="500"/>
                  </a:lnTo>
                  <a:lnTo>
                    <a:pt x="114" y="500"/>
                  </a:lnTo>
                  <a:lnTo>
                    <a:pt x="118" y="498"/>
                  </a:lnTo>
                  <a:lnTo>
                    <a:pt x="124" y="498"/>
                  </a:lnTo>
                  <a:lnTo>
                    <a:pt x="110" y="468"/>
                  </a:lnTo>
                  <a:lnTo>
                    <a:pt x="114" y="464"/>
                  </a:lnTo>
                  <a:lnTo>
                    <a:pt x="118" y="464"/>
                  </a:lnTo>
                  <a:lnTo>
                    <a:pt x="120" y="456"/>
                  </a:lnTo>
                  <a:lnTo>
                    <a:pt x="124" y="456"/>
                  </a:lnTo>
                  <a:lnTo>
                    <a:pt x="132" y="454"/>
                  </a:lnTo>
                  <a:lnTo>
                    <a:pt x="132" y="456"/>
                  </a:lnTo>
                  <a:lnTo>
                    <a:pt x="136" y="456"/>
                  </a:lnTo>
                  <a:lnTo>
                    <a:pt x="136" y="454"/>
                  </a:lnTo>
                  <a:lnTo>
                    <a:pt x="132" y="450"/>
                  </a:lnTo>
                  <a:lnTo>
                    <a:pt x="136" y="450"/>
                  </a:lnTo>
                  <a:lnTo>
                    <a:pt x="140" y="446"/>
                  </a:lnTo>
                  <a:lnTo>
                    <a:pt x="142" y="442"/>
                  </a:lnTo>
                  <a:lnTo>
                    <a:pt x="142" y="438"/>
                  </a:lnTo>
                  <a:lnTo>
                    <a:pt x="146" y="436"/>
                  </a:lnTo>
                  <a:lnTo>
                    <a:pt x="146" y="432"/>
                  </a:lnTo>
                  <a:lnTo>
                    <a:pt x="150" y="428"/>
                  </a:lnTo>
                  <a:lnTo>
                    <a:pt x="158" y="424"/>
                  </a:lnTo>
                  <a:lnTo>
                    <a:pt x="158" y="420"/>
                  </a:lnTo>
                  <a:lnTo>
                    <a:pt x="162" y="416"/>
                  </a:lnTo>
                  <a:lnTo>
                    <a:pt x="168" y="410"/>
                  </a:lnTo>
                  <a:lnTo>
                    <a:pt x="168" y="406"/>
                  </a:lnTo>
                  <a:lnTo>
                    <a:pt x="172" y="402"/>
                  </a:lnTo>
                  <a:lnTo>
                    <a:pt x="182" y="388"/>
                  </a:lnTo>
                  <a:lnTo>
                    <a:pt x="182" y="384"/>
                  </a:lnTo>
                  <a:lnTo>
                    <a:pt x="186" y="380"/>
                  </a:lnTo>
                  <a:lnTo>
                    <a:pt x="190" y="376"/>
                  </a:lnTo>
                  <a:lnTo>
                    <a:pt x="198" y="370"/>
                  </a:lnTo>
                  <a:lnTo>
                    <a:pt x="202" y="362"/>
                  </a:lnTo>
                  <a:lnTo>
                    <a:pt x="204" y="354"/>
                  </a:lnTo>
                  <a:lnTo>
                    <a:pt x="212" y="352"/>
                  </a:lnTo>
                  <a:lnTo>
                    <a:pt x="216" y="344"/>
                  </a:lnTo>
                  <a:lnTo>
                    <a:pt x="216" y="340"/>
                  </a:lnTo>
                  <a:lnTo>
                    <a:pt x="220" y="336"/>
                  </a:lnTo>
                  <a:lnTo>
                    <a:pt x="224" y="336"/>
                  </a:lnTo>
                  <a:lnTo>
                    <a:pt x="224" y="332"/>
                  </a:lnTo>
                  <a:lnTo>
                    <a:pt x="224" y="330"/>
                  </a:lnTo>
                  <a:lnTo>
                    <a:pt x="226" y="326"/>
                  </a:lnTo>
                  <a:lnTo>
                    <a:pt x="230" y="304"/>
                  </a:lnTo>
                  <a:lnTo>
                    <a:pt x="234" y="300"/>
                  </a:lnTo>
                  <a:lnTo>
                    <a:pt x="242" y="292"/>
                  </a:lnTo>
                  <a:lnTo>
                    <a:pt x="244" y="290"/>
                  </a:lnTo>
                  <a:lnTo>
                    <a:pt x="248" y="278"/>
                  </a:lnTo>
                  <a:lnTo>
                    <a:pt x="252" y="268"/>
                  </a:lnTo>
                  <a:lnTo>
                    <a:pt x="264" y="270"/>
                  </a:lnTo>
                  <a:lnTo>
                    <a:pt x="266" y="270"/>
                  </a:lnTo>
                  <a:lnTo>
                    <a:pt x="274" y="268"/>
                  </a:lnTo>
                  <a:lnTo>
                    <a:pt x="278" y="268"/>
                  </a:lnTo>
                  <a:lnTo>
                    <a:pt x="292" y="260"/>
                  </a:lnTo>
                  <a:lnTo>
                    <a:pt x="300" y="252"/>
                  </a:lnTo>
                  <a:lnTo>
                    <a:pt x="304" y="248"/>
                  </a:lnTo>
                  <a:lnTo>
                    <a:pt x="310" y="246"/>
                  </a:lnTo>
                  <a:lnTo>
                    <a:pt x="322" y="242"/>
                  </a:lnTo>
                  <a:lnTo>
                    <a:pt x="340" y="238"/>
                  </a:lnTo>
                  <a:lnTo>
                    <a:pt x="348" y="230"/>
                  </a:lnTo>
                  <a:lnTo>
                    <a:pt x="332" y="208"/>
                  </a:lnTo>
                  <a:lnTo>
                    <a:pt x="318" y="186"/>
                  </a:lnTo>
                  <a:lnTo>
                    <a:pt x="314" y="180"/>
                  </a:lnTo>
                  <a:lnTo>
                    <a:pt x="310" y="180"/>
                  </a:lnTo>
                  <a:lnTo>
                    <a:pt x="314" y="176"/>
                  </a:lnTo>
                  <a:lnTo>
                    <a:pt x="314" y="172"/>
                  </a:lnTo>
                  <a:lnTo>
                    <a:pt x="318" y="172"/>
                  </a:lnTo>
                  <a:lnTo>
                    <a:pt x="326" y="172"/>
                  </a:lnTo>
                  <a:lnTo>
                    <a:pt x="326" y="176"/>
                  </a:lnTo>
                  <a:lnTo>
                    <a:pt x="328" y="176"/>
                  </a:lnTo>
                  <a:lnTo>
                    <a:pt x="328" y="180"/>
                  </a:lnTo>
                  <a:lnTo>
                    <a:pt x="340" y="180"/>
                  </a:lnTo>
                  <a:lnTo>
                    <a:pt x="344" y="180"/>
                  </a:lnTo>
                  <a:lnTo>
                    <a:pt x="348" y="184"/>
                  </a:lnTo>
                  <a:lnTo>
                    <a:pt x="348" y="186"/>
                  </a:lnTo>
                  <a:lnTo>
                    <a:pt x="350" y="190"/>
                  </a:lnTo>
                  <a:lnTo>
                    <a:pt x="354" y="190"/>
                  </a:lnTo>
                  <a:lnTo>
                    <a:pt x="358" y="190"/>
                  </a:lnTo>
                  <a:lnTo>
                    <a:pt x="362" y="186"/>
                  </a:lnTo>
                  <a:lnTo>
                    <a:pt x="362" y="184"/>
                  </a:lnTo>
                  <a:lnTo>
                    <a:pt x="366" y="180"/>
                  </a:lnTo>
                  <a:lnTo>
                    <a:pt x="366" y="176"/>
                  </a:lnTo>
                  <a:lnTo>
                    <a:pt x="368" y="176"/>
                  </a:lnTo>
                  <a:lnTo>
                    <a:pt x="368" y="172"/>
                  </a:lnTo>
                  <a:lnTo>
                    <a:pt x="372" y="168"/>
                  </a:lnTo>
                  <a:lnTo>
                    <a:pt x="372" y="166"/>
                  </a:lnTo>
                  <a:lnTo>
                    <a:pt x="394" y="162"/>
                  </a:lnTo>
                  <a:lnTo>
                    <a:pt x="398" y="162"/>
                  </a:lnTo>
                  <a:lnTo>
                    <a:pt x="402" y="162"/>
                  </a:lnTo>
                  <a:lnTo>
                    <a:pt x="406" y="158"/>
                  </a:lnTo>
                  <a:lnTo>
                    <a:pt x="410" y="154"/>
                  </a:lnTo>
                  <a:lnTo>
                    <a:pt x="410" y="150"/>
                  </a:lnTo>
                  <a:lnTo>
                    <a:pt x="412" y="144"/>
                  </a:lnTo>
                  <a:lnTo>
                    <a:pt x="416" y="140"/>
                  </a:lnTo>
                  <a:lnTo>
                    <a:pt x="416" y="136"/>
                  </a:lnTo>
                  <a:lnTo>
                    <a:pt x="424" y="122"/>
                  </a:lnTo>
                  <a:lnTo>
                    <a:pt x="424" y="118"/>
                  </a:lnTo>
                  <a:lnTo>
                    <a:pt x="428" y="118"/>
                  </a:lnTo>
                  <a:lnTo>
                    <a:pt x="428" y="114"/>
                  </a:lnTo>
                  <a:lnTo>
                    <a:pt x="432" y="114"/>
                  </a:lnTo>
                  <a:lnTo>
                    <a:pt x="442" y="106"/>
                  </a:lnTo>
                  <a:lnTo>
                    <a:pt x="438" y="104"/>
                  </a:lnTo>
                  <a:lnTo>
                    <a:pt x="438" y="100"/>
                  </a:lnTo>
                  <a:lnTo>
                    <a:pt x="438" y="92"/>
                  </a:lnTo>
                  <a:lnTo>
                    <a:pt x="434" y="92"/>
                  </a:lnTo>
                  <a:lnTo>
                    <a:pt x="434" y="88"/>
                  </a:lnTo>
                  <a:lnTo>
                    <a:pt x="438" y="84"/>
                  </a:lnTo>
                  <a:lnTo>
                    <a:pt x="434" y="84"/>
                  </a:lnTo>
                  <a:lnTo>
                    <a:pt x="432" y="82"/>
                  </a:lnTo>
                  <a:lnTo>
                    <a:pt x="428" y="82"/>
                  </a:lnTo>
                  <a:lnTo>
                    <a:pt x="424" y="78"/>
                  </a:lnTo>
                  <a:lnTo>
                    <a:pt x="420" y="78"/>
                  </a:lnTo>
                  <a:lnTo>
                    <a:pt x="416" y="78"/>
                  </a:lnTo>
                  <a:lnTo>
                    <a:pt x="412" y="78"/>
                  </a:lnTo>
                  <a:lnTo>
                    <a:pt x="412" y="74"/>
                  </a:lnTo>
                  <a:lnTo>
                    <a:pt x="410" y="74"/>
                  </a:lnTo>
                  <a:lnTo>
                    <a:pt x="410" y="70"/>
                  </a:lnTo>
                  <a:lnTo>
                    <a:pt x="406" y="66"/>
                  </a:lnTo>
                  <a:lnTo>
                    <a:pt x="402" y="66"/>
                  </a:lnTo>
                  <a:lnTo>
                    <a:pt x="394" y="70"/>
                  </a:lnTo>
                  <a:lnTo>
                    <a:pt x="390" y="62"/>
                  </a:lnTo>
                  <a:lnTo>
                    <a:pt x="388" y="62"/>
                  </a:lnTo>
                  <a:lnTo>
                    <a:pt x="388" y="60"/>
                  </a:lnTo>
                  <a:lnTo>
                    <a:pt x="388" y="56"/>
                  </a:lnTo>
                  <a:lnTo>
                    <a:pt x="384" y="56"/>
                  </a:lnTo>
                  <a:lnTo>
                    <a:pt x="384" y="52"/>
                  </a:lnTo>
                  <a:lnTo>
                    <a:pt x="388" y="48"/>
                  </a:lnTo>
                  <a:lnTo>
                    <a:pt x="388" y="44"/>
                  </a:lnTo>
                  <a:lnTo>
                    <a:pt x="384" y="42"/>
                  </a:lnTo>
                  <a:lnTo>
                    <a:pt x="388" y="38"/>
                  </a:lnTo>
                  <a:lnTo>
                    <a:pt x="388" y="34"/>
                  </a:lnTo>
                  <a:lnTo>
                    <a:pt x="398" y="34"/>
                  </a:lnTo>
                  <a:lnTo>
                    <a:pt x="412" y="26"/>
                  </a:lnTo>
                  <a:lnTo>
                    <a:pt x="406" y="16"/>
                  </a:lnTo>
                  <a:lnTo>
                    <a:pt x="394" y="20"/>
                  </a:lnTo>
                  <a:lnTo>
                    <a:pt x="384" y="22"/>
                  </a:lnTo>
                  <a:lnTo>
                    <a:pt x="384" y="26"/>
                  </a:lnTo>
                  <a:lnTo>
                    <a:pt x="380" y="22"/>
                  </a:lnTo>
                  <a:lnTo>
                    <a:pt x="384" y="20"/>
                  </a:lnTo>
                  <a:lnTo>
                    <a:pt x="380" y="20"/>
                  </a:lnTo>
                  <a:lnTo>
                    <a:pt x="376" y="16"/>
                  </a:lnTo>
                  <a:lnTo>
                    <a:pt x="376" y="12"/>
                  </a:lnTo>
                  <a:lnTo>
                    <a:pt x="376" y="8"/>
                  </a:lnTo>
                  <a:lnTo>
                    <a:pt x="380" y="8"/>
                  </a:lnTo>
                  <a:lnTo>
                    <a:pt x="384" y="4"/>
                  </a:lnTo>
                  <a:lnTo>
                    <a:pt x="384" y="0"/>
                  </a:lnTo>
                  <a:lnTo>
                    <a:pt x="380" y="4"/>
                  </a:lnTo>
                  <a:lnTo>
                    <a:pt x="372" y="0"/>
                  </a:lnTo>
                  <a:lnTo>
                    <a:pt x="368" y="4"/>
                  </a:lnTo>
                  <a:lnTo>
                    <a:pt x="362" y="4"/>
                  </a:lnTo>
                  <a:lnTo>
                    <a:pt x="362" y="0"/>
                  </a:lnTo>
                  <a:lnTo>
                    <a:pt x="358" y="4"/>
                  </a:lnTo>
                  <a:lnTo>
                    <a:pt x="358" y="8"/>
                  </a:lnTo>
                  <a:lnTo>
                    <a:pt x="354" y="8"/>
                  </a:lnTo>
                  <a:lnTo>
                    <a:pt x="350" y="8"/>
                  </a:lnTo>
                  <a:lnTo>
                    <a:pt x="348" y="8"/>
                  </a:lnTo>
                  <a:lnTo>
                    <a:pt x="344" y="8"/>
                  </a:lnTo>
                  <a:lnTo>
                    <a:pt x="340" y="8"/>
                  </a:lnTo>
                  <a:lnTo>
                    <a:pt x="336" y="8"/>
                  </a:lnTo>
                  <a:lnTo>
                    <a:pt x="332" y="8"/>
                  </a:lnTo>
                  <a:lnTo>
                    <a:pt x="328" y="8"/>
                  </a:lnTo>
                  <a:lnTo>
                    <a:pt x="326" y="8"/>
                  </a:lnTo>
                  <a:lnTo>
                    <a:pt x="326" y="12"/>
                  </a:lnTo>
                  <a:lnTo>
                    <a:pt x="322" y="16"/>
                  </a:lnTo>
                  <a:lnTo>
                    <a:pt x="322" y="20"/>
                  </a:lnTo>
                  <a:lnTo>
                    <a:pt x="326" y="22"/>
                  </a:lnTo>
                  <a:lnTo>
                    <a:pt x="326" y="26"/>
                  </a:lnTo>
                  <a:lnTo>
                    <a:pt x="326" y="30"/>
                  </a:lnTo>
                  <a:lnTo>
                    <a:pt x="328" y="34"/>
                  </a:lnTo>
                  <a:lnTo>
                    <a:pt x="328" y="38"/>
                  </a:lnTo>
                  <a:lnTo>
                    <a:pt x="332" y="42"/>
                  </a:lnTo>
                  <a:lnTo>
                    <a:pt x="332" y="44"/>
                  </a:lnTo>
                  <a:lnTo>
                    <a:pt x="328" y="48"/>
                  </a:lnTo>
                  <a:lnTo>
                    <a:pt x="328" y="52"/>
                  </a:lnTo>
                  <a:lnTo>
                    <a:pt x="328" y="56"/>
                  </a:lnTo>
                  <a:lnTo>
                    <a:pt x="328" y="60"/>
                  </a:lnTo>
                  <a:lnTo>
                    <a:pt x="326" y="66"/>
                  </a:lnTo>
                  <a:lnTo>
                    <a:pt x="326" y="70"/>
                  </a:lnTo>
                  <a:lnTo>
                    <a:pt x="328" y="74"/>
                  </a:lnTo>
                  <a:lnTo>
                    <a:pt x="328" y="78"/>
                  </a:lnTo>
                  <a:lnTo>
                    <a:pt x="332" y="78"/>
                  </a:lnTo>
                  <a:lnTo>
                    <a:pt x="332" y="82"/>
                  </a:lnTo>
                  <a:lnTo>
                    <a:pt x="332" y="84"/>
                  </a:lnTo>
                  <a:lnTo>
                    <a:pt x="326" y="88"/>
                  </a:lnTo>
                  <a:lnTo>
                    <a:pt x="326" y="92"/>
                  </a:lnTo>
                  <a:lnTo>
                    <a:pt x="322" y="92"/>
                  </a:lnTo>
                  <a:lnTo>
                    <a:pt x="318" y="96"/>
                  </a:lnTo>
                  <a:lnTo>
                    <a:pt x="318" y="100"/>
                  </a:lnTo>
                  <a:lnTo>
                    <a:pt x="318" y="104"/>
                  </a:lnTo>
                  <a:lnTo>
                    <a:pt x="314" y="104"/>
                  </a:lnTo>
                  <a:lnTo>
                    <a:pt x="306" y="104"/>
                  </a:lnTo>
                  <a:lnTo>
                    <a:pt x="304" y="106"/>
                  </a:lnTo>
                  <a:lnTo>
                    <a:pt x="304" y="110"/>
                  </a:lnTo>
                  <a:lnTo>
                    <a:pt x="300" y="114"/>
                  </a:lnTo>
                  <a:lnTo>
                    <a:pt x="296" y="118"/>
                  </a:lnTo>
                  <a:lnTo>
                    <a:pt x="292" y="122"/>
                  </a:lnTo>
                  <a:lnTo>
                    <a:pt x="288" y="122"/>
                  </a:lnTo>
                  <a:lnTo>
                    <a:pt x="286" y="122"/>
                  </a:lnTo>
                  <a:lnTo>
                    <a:pt x="282" y="124"/>
                  </a:lnTo>
                  <a:lnTo>
                    <a:pt x="282" y="128"/>
                  </a:lnTo>
                  <a:lnTo>
                    <a:pt x="274" y="132"/>
                  </a:lnTo>
                  <a:lnTo>
                    <a:pt x="270" y="136"/>
                  </a:lnTo>
                  <a:lnTo>
                    <a:pt x="266" y="136"/>
                  </a:lnTo>
                  <a:lnTo>
                    <a:pt x="264" y="136"/>
                  </a:lnTo>
                  <a:lnTo>
                    <a:pt x="260" y="140"/>
                  </a:lnTo>
                  <a:lnTo>
                    <a:pt x="256" y="144"/>
                  </a:lnTo>
                  <a:lnTo>
                    <a:pt x="252" y="146"/>
                  </a:lnTo>
                  <a:lnTo>
                    <a:pt x="248" y="150"/>
                  </a:lnTo>
                  <a:lnTo>
                    <a:pt x="248" y="154"/>
                  </a:lnTo>
                  <a:lnTo>
                    <a:pt x="244" y="158"/>
                  </a:lnTo>
                  <a:lnTo>
                    <a:pt x="242" y="166"/>
                  </a:lnTo>
                  <a:lnTo>
                    <a:pt x="242" y="168"/>
                  </a:lnTo>
                  <a:lnTo>
                    <a:pt x="238" y="172"/>
                  </a:lnTo>
                  <a:lnTo>
                    <a:pt x="234" y="172"/>
                  </a:lnTo>
                  <a:lnTo>
                    <a:pt x="230" y="176"/>
                  </a:lnTo>
                  <a:lnTo>
                    <a:pt x="230" y="180"/>
                  </a:lnTo>
                  <a:lnTo>
                    <a:pt x="224" y="184"/>
                  </a:lnTo>
                  <a:lnTo>
                    <a:pt x="216" y="186"/>
                  </a:lnTo>
                  <a:lnTo>
                    <a:pt x="212" y="186"/>
                  </a:lnTo>
                  <a:lnTo>
                    <a:pt x="208" y="190"/>
                  </a:lnTo>
                  <a:lnTo>
                    <a:pt x="208" y="194"/>
                  </a:lnTo>
                  <a:lnTo>
                    <a:pt x="208" y="198"/>
                  </a:lnTo>
                  <a:lnTo>
                    <a:pt x="212" y="198"/>
                  </a:lnTo>
                  <a:lnTo>
                    <a:pt x="220" y="198"/>
                  </a:lnTo>
                  <a:lnTo>
                    <a:pt x="224" y="198"/>
                  </a:lnTo>
                  <a:lnTo>
                    <a:pt x="226" y="202"/>
                  </a:lnTo>
                  <a:lnTo>
                    <a:pt x="224" y="206"/>
                  </a:lnTo>
                  <a:lnTo>
                    <a:pt x="220" y="208"/>
                  </a:lnTo>
                  <a:lnTo>
                    <a:pt x="216" y="212"/>
                  </a:lnTo>
                  <a:lnTo>
                    <a:pt x="216" y="216"/>
                  </a:lnTo>
                  <a:lnTo>
                    <a:pt x="212" y="216"/>
                  </a:lnTo>
                  <a:lnTo>
                    <a:pt x="208" y="216"/>
                  </a:lnTo>
                  <a:lnTo>
                    <a:pt x="204" y="220"/>
                  </a:lnTo>
                  <a:lnTo>
                    <a:pt x="204" y="224"/>
                  </a:lnTo>
                  <a:lnTo>
                    <a:pt x="204" y="228"/>
                  </a:lnTo>
                  <a:lnTo>
                    <a:pt x="202" y="228"/>
                  </a:lnTo>
                  <a:lnTo>
                    <a:pt x="198" y="228"/>
                  </a:lnTo>
                  <a:lnTo>
                    <a:pt x="194" y="230"/>
                  </a:lnTo>
                  <a:lnTo>
                    <a:pt x="190" y="230"/>
                  </a:lnTo>
                  <a:lnTo>
                    <a:pt x="190" y="234"/>
                  </a:lnTo>
                  <a:lnTo>
                    <a:pt x="186" y="238"/>
                  </a:lnTo>
                  <a:lnTo>
                    <a:pt x="182" y="238"/>
                  </a:lnTo>
                  <a:lnTo>
                    <a:pt x="182" y="242"/>
                  </a:lnTo>
                  <a:lnTo>
                    <a:pt x="180" y="246"/>
                  </a:lnTo>
                  <a:lnTo>
                    <a:pt x="176" y="246"/>
                  </a:lnTo>
                  <a:lnTo>
                    <a:pt x="168" y="246"/>
                  </a:lnTo>
                  <a:lnTo>
                    <a:pt x="168" y="248"/>
                  </a:lnTo>
                  <a:lnTo>
                    <a:pt x="168" y="252"/>
                  </a:lnTo>
                  <a:lnTo>
                    <a:pt x="164" y="256"/>
                  </a:lnTo>
                  <a:lnTo>
                    <a:pt x="162" y="256"/>
                  </a:lnTo>
                  <a:lnTo>
                    <a:pt x="154" y="256"/>
                  </a:lnTo>
                  <a:lnTo>
                    <a:pt x="154" y="260"/>
                  </a:lnTo>
                  <a:lnTo>
                    <a:pt x="150" y="260"/>
                  </a:lnTo>
                  <a:lnTo>
                    <a:pt x="146" y="264"/>
                  </a:lnTo>
                  <a:lnTo>
                    <a:pt x="142" y="264"/>
                  </a:lnTo>
                  <a:lnTo>
                    <a:pt x="140" y="264"/>
                  </a:lnTo>
                  <a:lnTo>
                    <a:pt x="136" y="268"/>
                  </a:lnTo>
                  <a:lnTo>
                    <a:pt x="132" y="268"/>
                  </a:lnTo>
                  <a:lnTo>
                    <a:pt x="128" y="268"/>
                  </a:lnTo>
                  <a:lnTo>
                    <a:pt x="124" y="268"/>
                  </a:lnTo>
                  <a:lnTo>
                    <a:pt x="120" y="268"/>
                  </a:lnTo>
                  <a:lnTo>
                    <a:pt x="118" y="270"/>
                  </a:lnTo>
                  <a:lnTo>
                    <a:pt x="114" y="274"/>
                  </a:lnTo>
                  <a:lnTo>
                    <a:pt x="110" y="274"/>
                  </a:lnTo>
                  <a:lnTo>
                    <a:pt x="106" y="278"/>
                  </a:lnTo>
                  <a:lnTo>
                    <a:pt x="102" y="282"/>
                  </a:lnTo>
                  <a:lnTo>
                    <a:pt x="102" y="286"/>
                  </a:lnTo>
                  <a:lnTo>
                    <a:pt x="98" y="286"/>
                  </a:lnTo>
                  <a:lnTo>
                    <a:pt x="96" y="286"/>
                  </a:lnTo>
                  <a:lnTo>
                    <a:pt x="96" y="292"/>
                  </a:lnTo>
                  <a:lnTo>
                    <a:pt x="98" y="292"/>
                  </a:lnTo>
                  <a:lnTo>
                    <a:pt x="98" y="296"/>
                  </a:lnTo>
                  <a:lnTo>
                    <a:pt x="98" y="300"/>
                  </a:lnTo>
                  <a:lnTo>
                    <a:pt x="98" y="304"/>
                  </a:lnTo>
                  <a:lnTo>
                    <a:pt x="98" y="312"/>
                  </a:lnTo>
                  <a:lnTo>
                    <a:pt x="96" y="312"/>
                  </a:lnTo>
                  <a:lnTo>
                    <a:pt x="106" y="314"/>
                  </a:lnTo>
                  <a:lnTo>
                    <a:pt x="118" y="31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6" name="Freeform 8381"/>
            <p:cNvSpPr>
              <a:spLocks/>
            </p:cNvSpPr>
            <p:nvPr/>
          </p:nvSpPr>
          <p:spPr bwMode="auto">
            <a:xfrm>
              <a:off x="3197225" y="3808413"/>
              <a:ext cx="1835150" cy="1819275"/>
            </a:xfrm>
            <a:custGeom>
              <a:avLst/>
              <a:gdLst>
                <a:gd name="T0" fmla="*/ 1685925 w 1156"/>
                <a:gd name="T1" fmla="*/ 406400 h 1146"/>
                <a:gd name="T2" fmla="*/ 1797050 w 1156"/>
                <a:gd name="T3" fmla="*/ 365125 h 1146"/>
                <a:gd name="T4" fmla="*/ 1778000 w 1156"/>
                <a:gd name="T5" fmla="*/ 298450 h 1146"/>
                <a:gd name="T6" fmla="*/ 1720850 w 1156"/>
                <a:gd name="T7" fmla="*/ 187325 h 1146"/>
                <a:gd name="T8" fmla="*/ 1749425 w 1156"/>
                <a:gd name="T9" fmla="*/ 66675 h 1146"/>
                <a:gd name="T10" fmla="*/ 1663700 w 1156"/>
                <a:gd name="T11" fmla="*/ 53975 h 1146"/>
                <a:gd name="T12" fmla="*/ 1644650 w 1156"/>
                <a:gd name="T13" fmla="*/ 168275 h 1146"/>
                <a:gd name="T14" fmla="*/ 1533525 w 1156"/>
                <a:gd name="T15" fmla="*/ 266700 h 1146"/>
                <a:gd name="T16" fmla="*/ 1447800 w 1156"/>
                <a:gd name="T17" fmla="*/ 307975 h 1146"/>
                <a:gd name="T18" fmla="*/ 1320800 w 1156"/>
                <a:gd name="T19" fmla="*/ 320675 h 1146"/>
                <a:gd name="T20" fmla="*/ 1174750 w 1156"/>
                <a:gd name="T21" fmla="*/ 244475 h 1146"/>
                <a:gd name="T22" fmla="*/ 914400 w 1156"/>
                <a:gd name="T23" fmla="*/ 349250 h 1146"/>
                <a:gd name="T24" fmla="*/ 815975 w 1156"/>
                <a:gd name="T25" fmla="*/ 406400 h 1146"/>
                <a:gd name="T26" fmla="*/ 654050 w 1156"/>
                <a:gd name="T27" fmla="*/ 469900 h 1146"/>
                <a:gd name="T28" fmla="*/ 520700 w 1156"/>
                <a:gd name="T29" fmla="*/ 568325 h 1146"/>
                <a:gd name="T30" fmla="*/ 336550 w 1156"/>
                <a:gd name="T31" fmla="*/ 523875 h 1146"/>
                <a:gd name="T32" fmla="*/ 254000 w 1156"/>
                <a:gd name="T33" fmla="*/ 561975 h 1146"/>
                <a:gd name="T34" fmla="*/ 231775 w 1156"/>
                <a:gd name="T35" fmla="*/ 615950 h 1146"/>
                <a:gd name="T36" fmla="*/ 120650 w 1156"/>
                <a:gd name="T37" fmla="*/ 660400 h 1146"/>
                <a:gd name="T38" fmla="*/ 76200 w 1156"/>
                <a:gd name="T39" fmla="*/ 765175 h 1146"/>
                <a:gd name="T40" fmla="*/ 47625 w 1156"/>
                <a:gd name="T41" fmla="*/ 854075 h 1146"/>
                <a:gd name="T42" fmla="*/ 12700 w 1156"/>
                <a:gd name="T43" fmla="*/ 927100 h 1146"/>
                <a:gd name="T44" fmla="*/ 15875 w 1156"/>
                <a:gd name="T45" fmla="*/ 987425 h 1146"/>
                <a:gd name="T46" fmla="*/ 133350 w 1156"/>
                <a:gd name="T47" fmla="*/ 1079500 h 1146"/>
                <a:gd name="T48" fmla="*/ 168275 w 1156"/>
                <a:gd name="T49" fmla="*/ 1123950 h 1146"/>
                <a:gd name="T50" fmla="*/ 155575 w 1156"/>
                <a:gd name="T51" fmla="*/ 1212850 h 1146"/>
                <a:gd name="T52" fmla="*/ 209550 w 1156"/>
                <a:gd name="T53" fmla="*/ 1320800 h 1146"/>
                <a:gd name="T54" fmla="*/ 260350 w 1156"/>
                <a:gd name="T55" fmla="*/ 1409700 h 1146"/>
                <a:gd name="T56" fmla="*/ 301625 w 1156"/>
                <a:gd name="T57" fmla="*/ 1482725 h 1146"/>
                <a:gd name="T58" fmla="*/ 288925 w 1156"/>
                <a:gd name="T59" fmla="*/ 1581150 h 1146"/>
                <a:gd name="T60" fmla="*/ 254000 w 1156"/>
                <a:gd name="T61" fmla="*/ 1663700 h 1146"/>
                <a:gd name="T62" fmla="*/ 371475 w 1156"/>
                <a:gd name="T63" fmla="*/ 1663700 h 1146"/>
                <a:gd name="T64" fmla="*/ 441325 w 1156"/>
                <a:gd name="T65" fmla="*/ 1711325 h 1146"/>
                <a:gd name="T66" fmla="*/ 479425 w 1156"/>
                <a:gd name="T67" fmla="*/ 1784350 h 1146"/>
                <a:gd name="T68" fmla="*/ 561975 w 1156"/>
                <a:gd name="T69" fmla="*/ 1755775 h 1146"/>
                <a:gd name="T70" fmla="*/ 631825 w 1156"/>
                <a:gd name="T71" fmla="*/ 1812925 h 1146"/>
                <a:gd name="T72" fmla="*/ 717550 w 1156"/>
                <a:gd name="T73" fmla="*/ 1809750 h 1146"/>
                <a:gd name="T74" fmla="*/ 758825 w 1156"/>
                <a:gd name="T75" fmla="*/ 1781175 h 1146"/>
                <a:gd name="T76" fmla="*/ 800100 w 1156"/>
                <a:gd name="T77" fmla="*/ 1657350 h 1146"/>
                <a:gd name="T78" fmla="*/ 879475 w 1156"/>
                <a:gd name="T79" fmla="*/ 1622425 h 1146"/>
                <a:gd name="T80" fmla="*/ 971550 w 1156"/>
                <a:gd name="T81" fmla="*/ 1616075 h 1146"/>
                <a:gd name="T82" fmla="*/ 1012825 w 1156"/>
                <a:gd name="T83" fmla="*/ 1552575 h 1146"/>
                <a:gd name="T84" fmla="*/ 1031875 w 1156"/>
                <a:gd name="T85" fmla="*/ 1473200 h 1146"/>
                <a:gd name="T86" fmla="*/ 1066800 w 1156"/>
                <a:gd name="T87" fmla="*/ 1368425 h 1146"/>
                <a:gd name="T88" fmla="*/ 1146175 w 1156"/>
                <a:gd name="T89" fmla="*/ 1352550 h 1146"/>
                <a:gd name="T90" fmla="*/ 1203325 w 1156"/>
                <a:gd name="T91" fmla="*/ 1285875 h 1146"/>
                <a:gd name="T92" fmla="*/ 1250950 w 1156"/>
                <a:gd name="T93" fmla="*/ 1228725 h 1146"/>
                <a:gd name="T94" fmla="*/ 1273175 w 1156"/>
                <a:gd name="T95" fmla="*/ 1158875 h 1146"/>
                <a:gd name="T96" fmla="*/ 1235075 w 1156"/>
                <a:gd name="T97" fmla="*/ 1054100 h 1146"/>
                <a:gd name="T98" fmla="*/ 1174750 w 1156"/>
                <a:gd name="T99" fmla="*/ 996950 h 1146"/>
                <a:gd name="T100" fmla="*/ 1181100 w 1156"/>
                <a:gd name="T101" fmla="*/ 923925 h 1146"/>
                <a:gd name="T102" fmla="*/ 1244600 w 1156"/>
                <a:gd name="T103" fmla="*/ 869950 h 1146"/>
                <a:gd name="T104" fmla="*/ 1368425 w 1156"/>
                <a:gd name="T105" fmla="*/ 854075 h 1146"/>
                <a:gd name="T106" fmla="*/ 1406525 w 1156"/>
                <a:gd name="T107" fmla="*/ 777875 h 1146"/>
                <a:gd name="T108" fmla="*/ 1466850 w 1156"/>
                <a:gd name="T109" fmla="*/ 742950 h 1146"/>
                <a:gd name="T110" fmla="*/ 1539875 w 1156"/>
                <a:gd name="T111" fmla="*/ 692150 h 1146"/>
                <a:gd name="T112" fmla="*/ 1530350 w 1156"/>
                <a:gd name="T113" fmla="*/ 622300 h 1146"/>
                <a:gd name="T114" fmla="*/ 1565275 w 1156"/>
                <a:gd name="T115" fmla="*/ 568325 h 1146"/>
                <a:gd name="T116" fmla="*/ 1651000 w 1156"/>
                <a:gd name="T117" fmla="*/ 504825 h 11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56"/>
                <a:gd name="T178" fmla="*/ 0 h 1146"/>
                <a:gd name="T179" fmla="*/ 1156 w 1156"/>
                <a:gd name="T180" fmla="*/ 1146 h 114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56" h="1146">
                  <a:moveTo>
                    <a:pt x="1050" y="308"/>
                  </a:moveTo>
                  <a:lnTo>
                    <a:pt x="1054" y="304"/>
                  </a:lnTo>
                  <a:lnTo>
                    <a:pt x="1054" y="300"/>
                  </a:lnTo>
                  <a:lnTo>
                    <a:pt x="1054" y="296"/>
                  </a:lnTo>
                  <a:lnTo>
                    <a:pt x="1062" y="292"/>
                  </a:lnTo>
                  <a:lnTo>
                    <a:pt x="1054" y="282"/>
                  </a:lnTo>
                  <a:lnTo>
                    <a:pt x="1058" y="278"/>
                  </a:lnTo>
                  <a:lnTo>
                    <a:pt x="1058" y="274"/>
                  </a:lnTo>
                  <a:lnTo>
                    <a:pt x="1062" y="270"/>
                  </a:lnTo>
                  <a:lnTo>
                    <a:pt x="1066" y="268"/>
                  </a:lnTo>
                  <a:lnTo>
                    <a:pt x="1066" y="264"/>
                  </a:lnTo>
                  <a:lnTo>
                    <a:pt x="1066" y="260"/>
                  </a:lnTo>
                  <a:lnTo>
                    <a:pt x="1062" y="256"/>
                  </a:lnTo>
                  <a:lnTo>
                    <a:pt x="1062" y="252"/>
                  </a:lnTo>
                  <a:lnTo>
                    <a:pt x="1066" y="252"/>
                  </a:lnTo>
                  <a:lnTo>
                    <a:pt x="1072" y="256"/>
                  </a:lnTo>
                  <a:lnTo>
                    <a:pt x="1076" y="256"/>
                  </a:lnTo>
                  <a:lnTo>
                    <a:pt x="1088" y="252"/>
                  </a:lnTo>
                  <a:lnTo>
                    <a:pt x="1090" y="256"/>
                  </a:lnTo>
                  <a:lnTo>
                    <a:pt x="1098" y="252"/>
                  </a:lnTo>
                  <a:lnTo>
                    <a:pt x="1102" y="250"/>
                  </a:lnTo>
                  <a:lnTo>
                    <a:pt x="1110" y="250"/>
                  </a:lnTo>
                  <a:lnTo>
                    <a:pt x="1112" y="250"/>
                  </a:lnTo>
                  <a:lnTo>
                    <a:pt x="1116" y="250"/>
                  </a:lnTo>
                  <a:lnTo>
                    <a:pt x="1128" y="234"/>
                  </a:lnTo>
                  <a:lnTo>
                    <a:pt x="1132" y="230"/>
                  </a:lnTo>
                  <a:lnTo>
                    <a:pt x="1138" y="224"/>
                  </a:lnTo>
                  <a:lnTo>
                    <a:pt x="1142" y="216"/>
                  </a:lnTo>
                  <a:lnTo>
                    <a:pt x="1146" y="212"/>
                  </a:lnTo>
                  <a:lnTo>
                    <a:pt x="1150" y="208"/>
                  </a:lnTo>
                  <a:lnTo>
                    <a:pt x="1152" y="208"/>
                  </a:lnTo>
                  <a:lnTo>
                    <a:pt x="1156" y="206"/>
                  </a:lnTo>
                  <a:lnTo>
                    <a:pt x="1156" y="198"/>
                  </a:lnTo>
                  <a:lnTo>
                    <a:pt x="1152" y="198"/>
                  </a:lnTo>
                  <a:lnTo>
                    <a:pt x="1150" y="194"/>
                  </a:lnTo>
                  <a:lnTo>
                    <a:pt x="1142" y="188"/>
                  </a:lnTo>
                  <a:lnTo>
                    <a:pt x="1138" y="190"/>
                  </a:lnTo>
                  <a:lnTo>
                    <a:pt x="1128" y="188"/>
                  </a:lnTo>
                  <a:lnTo>
                    <a:pt x="1120" y="188"/>
                  </a:lnTo>
                  <a:lnTo>
                    <a:pt x="1116" y="180"/>
                  </a:lnTo>
                  <a:lnTo>
                    <a:pt x="1112" y="180"/>
                  </a:lnTo>
                  <a:lnTo>
                    <a:pt x="1110" y="180"/>
                  </a:lnTo>
                  <a:lnTo>
                    <a:pt x="1106" y="176"/>
                  </a:lnTo>
                  <a:lnTo>
                    <a:pt x="1102" y="166"/>
                  </a:lnTo>
                  <a:lnTo>
                    <a:pt x="1098" y="162"/>
                  </a:lnTo>
                  <a:lnTo>
                    <a:pt x="1098" y="150"/>
                  </a:lnTo>
                  <a:lnTo>
                    <a:pt x="1098" y="146"/>
                  </a:lnTo>
                  <a:lnTo>
                    <a:pt x="1094" y="146"/>
                  </a:lnTo>
                  <a:lnTo>
                    <a:pt x="1094" y="136"/>
                  </a:lnTo>
                  <a:lnTo>
                    <a:pt x="1090" y="132"/>
                  </a:lnTo>
                  <a:lnTo>
                    <a:pt x="1088" y="122"/>
                  </a:lnTo>
                  <a:lnTo>
                    <a:pt x="1084" y="118"/>
                  </a:lnTo>
                  <a:lnTo>
                    <a:pt x="1084" y="110"/>
                  </a:lnTo>
                  <a:lnTo>
                    <a:pt x="1084" y="106"/>
                  </a:lnTo>
                  <a:lnTo>
                    <a:pt x="1084" y="104"/>
                  </a:lnTo>
                  <a:lnTo>
                    <a:pt x="1088" y="92"/>
                  </a:lnTo>
                  <a:lnTo>
                    <a:pt x="1084" y="84"/>
                  </a:lnTo>
                  <a:lnTo>
                    <a:pt x="1088" y="82"/>
                  </a:lnTo>
                  <a:lnTo>
                    <a:pt x="1090" y="78"/>
                  </a:lnTo>
                  <a:lnTo>
                    <a:pt x="1094" y="70"/>
                  </a:lnTo>
                  <a:lnTo>
                    <a:pt x="1094" y="66"/>
                  </a:lnTo>
                  <a:lnTo>
                    <a:pt x="1098" y="60"/>
                  </a:lnTo>
                  <a:lnTo>
                    <a:pt x="1098" y="56"/>
                  </a:lnTo>
                  <a:lnTo>
                    <a:pt x="1098" y="44"/>
                  </a:lnTo>
                  <a:lnTo>
                    <a:pt x="1102" y="42"/>
                  </a:lnTo>
                  <a:lnTo>
                    <a:pt x="1098" y="30"/>
                  </a:lnTo>
                  <a:lnTo>
                    <a:pt x="1098" y="22"/>
                  </a:lnTo>
                  <a:lnTo>
                    <a:pt x="1102" y="12"/>
                  </a:lnTo>
                  <a:lnTo>
                    <a:pt x="1102" y="8"/>
                  </a:lnTo>
                  <a:lnTo>
                    <a:pt x="1098" y="4"/>
                  </a:lnTo>
                  <a:lnTo>
                    <a:pt x="1088" y="4"/>
                  </a:lnTo>
                  <a:lnTo>
                    <a:pt x="1080" y="0"/>
                  </a:lnTo>
                  <a:lnTo>
                    <a:pt x="1076" y="8"/>
                  </a:lnTo>
                  <a:lnTo>
                    <a:pt x="1072" y="12"/>
                  </a:lnTo>
                  <a:lnTo>
                    <a:pt x="1068" y="16"/>
                  </a:lnTo>
                  <a:lnTo>
                    <a:pt x="1058" y="30"/>
                  </a:lnTo>
                  <a:lnTo>
                    <a:pt x="1054" y="30"/>
                  </a:lnTo>
                  <a:lnTo>
                    <a:pt x="1048" y="34"/>
                  </a:lnTo>
                  <a:lnTo>
                    <a:pt x="1044" y="38"/>
                  </a:lnTo>
                  <a:lnTo>
                    <a:pt x="1044" y="42"/>
                  </a:lnTo>
                  <a:lnTo>
                    <a:pt x="1044" y="44"/>
                  </a:lnTo>
                  <a:lnTo>
                    <a:pt x="1044" y="52"/>
                  </a:lnTo>
                  <a:lnTo>
                    <a:pt x="1044" y="56"/>
                  </a:lnTo>
                  <a:lnTo>
                    <a:pt x="1044" y="60"/>
                  </a:lnTo>
                  <a:lnTo>
                    <a:pt x="1044" y="62"/>
                  </a:lnTo>
                  <a:lnTo>
                    <a:pt x="1040" y="78"/>
                  </a:lnTo>
                  <a:lnTo>
                    <a:pt x="1036" y="84"/>
                  </a:lnTo>
                  <a:lnTo>
                    <a:pt x="1036" y="88"/>
                  </a:lnTo>
                  <a:lnTo>
                    <a:pt x="1036" y="96"/>
                  </a:lnTo>
                  <a:lnTo>
                    <a:pt x="1036" y="100"/>
                  </a:lnTo>
                  <a:lnTo>
                    <a:pt x="1036" y="106"/>
                  </a:lnTo>
                  <a:lnTo>
                    <a:pt x="1036" y="110"/>
                  </a:lnTo>
                  <a:lnTo>
                    <a:pt x="1036" y="114"/>
                  </a:lnTo>
                  <a:lnTo>
                    <a:pt x="1032" y="118"/>
                  </a:lnTo>
                  <a:lnTo>
                    <a:pt x="1028" y="122"/>
                  </a:lnTo>
                  <a:lnTo>
                    <a:pt x="1022" y="132"/>
                  </a:lnTo>
                  <a:lnTo>
                    <a:pt x="1004" y="146"/>
                  </a:lnTo>
                  <a:lnTo>
                    <a:pt x="982" y="150"/>
                  </a:lnTo>
                  <a:lnTo>
                    <a:pt x="978" y="154"/>
                  </a:lnTo>
                  <a:lnTo>
                    <a:pt x="978" y="158"/>
                  </a:lnTo>
                  <a:lnTo>
                    <a:pt x="974" y="162"/>
                  </a:lnTo>
                  <a:lnTo>
                    <a:pt x="974" y="166"/>
                  </a:lnTo>
                  <a:lnTo>
                    <a:pt x="970" y="166"/>
                  </a:lnTo>
                  <a:lnTo>
                    <a:pt x="966" y="168"/>
                  </a:lnTo>
                  <a:lnTo>
                    <a:pt x="956" y="172"/>
                  </a:lnTo>
                  <a:lnTo>
                    <a:pt x="952" y="172"/>
                  </a:lnTo>
                  <a:lnTo>
                    <a:pt x="948" y="176"/>
                  </a:lnTo>
                  <a:lnTo>
                    <a:pt x="944" y="180"/>
                  </a:lnTo>
                  <a:lnTo>
                    <a:pt x="944" y="184"/>
                  </a:lnTo>
                  <a:lnTo>
                    <a:pt x="942" y="184"/>
                  </a:lnTo>
                  <a:lnTo>
                    <a:pt x="938" y="184"/>
                  </a:lnTo>
                  <a:lnTo>
                    <a:pt x="926" y="188"/>
                  </a:lnTo>
                  <a:lnTo>
                    <a:pt x="924" y="188"/>
                  </a:lnTo>
                  <a:lnTo>
                    <a:pt x="924" y="190"/>
                  </a:lnTo>
                  <a:lnTo>
                    <a:pt x="920" y="190"/>
                  </a:lnTo>
                  <a:lnTo>
                    <a:pt x="916" y="194"/>
                  </a:lnTo>
                  <a:lnTo>
                    <a:pt x="912" y="194"/>
                  </a:lnTo>
                  <a:lnTo>
                    <a:pt x="904" y="198"/>
                  </a:lnTo>
                  <a:lnTo>
                    <a:pt x="898" y="198"/>
                  </a:lnTo>
                  <a:lnTo>
                    <a:pt x="894" y="194"/>
                  </a:lnTo>
                  <a:lnTo>
                    <a:pt x="886" y="198"/>
                  </a:lnTo>
                  <a:lnTo>
                    <a:pt x="882" y="198"/>
                  </a:lnTo>
                  <a:lnTo>
                    <a:pt x="880" y="198"/>
                  </a:lnTo>
                  <a:lnTo>
                    <a:pt x="868" y="198"/>
                  </a:lnTo>
                  <a:lnTo>
                    <a:pt x="862" y="202"/>
                  </a:lnTo>
                  <a:lnTo>
                    <a:pt x="858" y="202"/>
                  </a:lnTo>
                  <a:lnTo>
                    <a:pt x="850" y="202"/>
                  </a:lnTo>
                  <a:lnTo>
                    <a:pt x="840" y="206"/>
                  </a:lnTo>
                  <a:lnTo>
                    <a:pt x="836" y="206"/>
                  </a:lnTo>
                  <a:lnTo>
                    <a:pt x="832" y="202"/>
                  </a:lnTo>
                  <a:lnTo>
                    <a:pt x="832" y="198"/>
                  </a:lnTo>
                  <a:lnTo>
                    <a:pt x="828" y="198"/>
                  </a:lnTo>
                  <a:lnTo>
                    <a:pt x="828" y="188"/>
                  </a:lnTo>
                  <a:lnTo>
                    <a:pt x="820" y="188"/>
                  </a:lnTo>
                  <a:lnTo>
                    <a:pt x="798" y="184"/>
                  </a:lnTo>
                  <a:lnTo>
                    <a:pt x="796" y="180"/>
                  </a:lnTo>
                  <a:lnTo>
                    <a:pt x="780" y="176"/>
                  </a:lnTo>
                  <a:lnTo>
                    <a:pt x="766" y="162"/>
                  </a:lnTo>
                  <a:lnTo>
                    <a:pt x="762" y="162"/>
                  </a:lnTo>
                  <a:lnTo>
                    <a:pt x="752" y="158"/>
                  </a:lnTo>
                  <a:lnTo>
                    <a:pt x="748" y="158"/>
                  </a:lnTo>
                  <a:lnTo>
                    <a:pt x="744" y="154"/>
                  </a:lnTo>
                  <a:lnTo>
                    <a:pt x="740" y="154"/>
                  </a:lnTo>
                  <a:lnTo>
                    <a:pt x="736" y="154"/>
                  </a:lnTo>
                  <a:lnTo>
                    <a:pt x="734" y="150"/>
                  </a:lnTo>
                  <a:lnTo>
                    <a:pt x="730" y="150"/>
                  </a:lnTo>
                  <a:lnTo>
                    <a:pt x="722" y="146"/>
                  </a:lnTo>
                  <a:lnTo>
                    <a:pt x="718" y="146"/>
                  </a:lnTo>
                  <a:lnTo>
                    <a:pt x="708" y="150"/>
                  </a:lnTo>
                  <a:lnTo>
                    <a:pt x="646" y="188"/>
                  </a:lnTo>
                  <a:lnTo>
                    <a:pt x="610" y="194"/>
                  </a:lnTo>
                  <a:lnTo>
                    <a:pt x="610" y="198"/>
                  </a:lnTo>
                  <a:lnTo>
                    <a:pt x="606" y="206"/>
                  </a:lnTo>
                  <a:lnTo>
                    <a:pt x="606" y="208"/>
                  </a:lnTo>
                  <a:lnTo>
                    <a:pt x="588" y="220"/>
                  </a:lnTo>
                  <a:lnTo>
                    <a:pt x="576" y="220"/>
                  </a:lnTo>
                  <a:lnTo>
                    <a:pt x="572" y="224"/>
                  </a:lnTo>
                  <a:lnTo>
                    <a:pt x="566" y="228"/>
                  </a:lnTo>
                  <a:lnTo>
                    <a:pt x="566" y="234"/>
                  </a:lnTo>
                  <a:lnTo>
                    <a:pt x="558" y="238"/>
                  </a:lnTo>
                  <a:lnTo>
                    <a:pt x="554" y="242"/>
                  </a:lnTo>
                  <a:lnTo>
                    <a:pt x="554" y="246"/>
                  </a:lnTo>
                  <a:lnTo>
                    <a:pt x="548" y="246"/>
                  </a:lnTo>
                  <a:lnTo>
                    <a:pt x="544" y="246"/>
                  </a:lnTo>
                  <a:lnTo>
                    <a:pt x="544" y="252"/>
                  </a:lnTo>
                  <a:lnTo>
                    <a:pt x="532" y="252"/>
                  </a:lnTo>
                  <a:lnTo>
                    <a:pt x="526" y="256"/>
                  </a:lnTo>
                  <a:lnTo>
                    <a:pt x="518" y="256"/>
                  </a:lnTo>
                  <a:lnTo>
                    <a:pt x="514" y="256"/>
                  </a:lnTo>
                  <a:lnTo>
                    <a:pt x="510" y="260"/>
                  </a:lnTo>
                  <a:lnTo>
                    <a:pt x="508" y="260"/>
                  </a:lnTo>
                  <a:lnTo>
                    <a:pt x="496" y="264"/>
                  </a:lnTo>
                  <a:lnTo>
                    <a:pt x="488" y="264"/>
                  </a:lnTo>
                  <a:lnTo>
                    <a:pt x="474" y="264"/>
                  </a:lnTo>
                  <a:lnTo>
                    <a:pt x="474" y="260"/>
                  </a:lnTo>
                  <a:lnTo>
                    <a:pt x="466" y="264"/>
                  </a:lnTo>
                  <a:lnTo>
                    <a:pt x="448" y="274"/>
                  </a:lnTo>
                  <a:lnTo>
                    <a:pt x="448" y="278"/>
                  </a:lnTo>
                  <a:lnTo>
                    <a:pt x="446" y="282"/>
                  </a:lnTo>
                  <a:lnTo>
                    <a:pt x="420" y="292"/>
                  </a:lnTo>
                  <a:lnTo>
                    <a:pt x="416" y="292"/>
                  </a:lnTo>
                  <a:lnTo>
                    <a:pt x="412" y="296"/>
                  </a:lnTo>
                  <a:lnTo>
                    <a:pt x="404" y="300"/>
                  </a:lnTo>
                  <a:lnTo>
                    <a:pt x="402" y="304"/>
                  </a:lnTo>
                  <a:lnTo>
                    <a:pt x="398" y="308"/>
                  </a:lnTo>
                  <a:lnTo>
                    <a:pt x="390" y="314"/>
                  </a:lnTo>
                  <a:lnTo>
                    <a:pt x="386" y="318"/>
                  </a:lnTo>
                  <a:lnTo>
                    <a:pt x="384" y="322"/>
                  </a:lnTo>
                  <a:lnTo>
                    <a:pt x="358" y="336"/>
                  </a:lnTo>
                  <a:lnTo>
                    <a:pt x="354" y="340"/>
                  </a:lnTo>
                  <a:lnTo>
                    <a:pt x="350" y="344"/>
                  </a:lnTo>
                  <a:lnTo>
                    <a:pt x="346" y="348"/>
                  </a:lnTo>
                  <a:lnTo>
                    <a:pt x="342" y="348"/>
                  </a:lnTo>
                  <a:lnTo>
                    <a:pt x="332" y="348"/>
                  </a:lnTo>
                  <a:lnTo>
                    <a:pt x="328" y="358"/>
                  </a:lnTo>
                  <a:lnTo>
                    <a:pt x="322" y="358"/>
                  </a:lnTo>
                  <a:lnTo>
                    <a:pt x="318" y="354"/>
                  </a:lnTo>
                  <a:lnTo>
                    <a:pt x="306" y="348"/>
                  </a:lnTo>
                  <a:lnTo>
                    <a:pt x="302" y="340"/>
                  </a:lnTo>
                  <a:lnTo>
                    <a:pt x="300" y="340"/>
                  </a:lnTo>
                  <a:lnTo>
                    <a:pt x="238" y="314"/>
                  </a:lnTo>
                  <a:lnTo>
                    <a:pt x="230" y="308"/>
                  </a:lnTo>
                  <a:lnTo>
                    <a:pt x="226" y="312"/>
                  </a:lnTo>
                  <a:lnTo>
                    <a:pt x="226" y="314"/>
                  </a:lnTo>
                  <a:lnTo>
                    <a:pt x="222" y="318"/>
                  </a:lnTo>
                  <a:lnTo>
                    <a:pt x="216" y="318"/>
                  </a:lnTo>
                  <a:lnTo>
                    <a:pt x="212" y="322"/>
                  </a:lnTo>
                  <a:lnTo>
                    <a:pt x="212" y="330"/>
                  </a:lnTo>
                  <a:lnTo>
                    <a:pt x="212" y="332"/>
                  </a:lnTo>
                  <a:lnTo>
                    <a:pt x="204" y="340"/>
                  </a:lnTo>
                  <a:lnTo>
                    <a:pt x="200" y="340"/>
                  </a:lnTo>
                  <a:lnTo>
                    <a:pt x="200" y="344"/>
                  </a:lnTo>
                  <a:lnTo>
                    <a:pt x="200" y="352"/>
                  </a:lnTo>
                  <a:lnTo>
                    <a:pt x="194" y="358"/>
                  </a:lnTo>
                  <a:lnTo>
                    <a:pt x="190" y="354"/>
                  </a:lnTo>
                  <a:lnTo>
                    <a:pt x="186" y="352"/>
                  </a:lnTo>
                  <a:lnTo>
                    <a:pt x="182" y="348"/>
                  </a:lnTo>
                  <a:lnTo>
                    <a:pt x="178" y="352"/>
                  </a:lnTo>
                  <a:lnTo>
                    <a:pt x="172" y="352"/>
                  </a:lnTo>
                  <a:lnTo>
                    <a:pt x="168" y="352"/>
                  </a:lnTo>
                  <a:lnTo>
                    <a:pt x="160" y="354"/>
                  </a:lnTo>
                  <a:lnTo>
                    <a:pt x="156" y="352"/>
                  </a:lnTo>
                  <a:lnTo>
                    <a:pt x="154" y="352"/>
                  </a:lnTo>
                  <a:lnTo>
                    <a:pt x="154" y="354"/>
                  </a:lnTo>
                  <a:lnTo>
                    <a:pt x="146" y="354"/>
                  </a:lnTo>
                  <a:lnTo>
                    <a:pt x="138" y="354"/>
                  </a:lnTo>
                  <a:lnTo>
                    <a:pt x="134" y="354"/>
                  </a:lnTo>
                  <a:lnTo>
                    <a:pt x="128" y="358"/>
                  </a:lnTo>
                  <a:lnTo>
                    <a:pt x="132" y="362"/>
                  </a:lnTo>
                  <a:lnTo>
                    <a:pt x="124" y="374"/>
                  </a:lnTo>
                  <a:lnTo>
                    <a:pt x="128" y="380"/>
                  </a:lnTo>
                  <a:lnTo>
                    <a:pt x="138" y="384"/>
                  </a:lnTo>
                  <a:lnTo>
                    <a:pt x="146" y="384"/>
                  </a:lnTo>
                  <a:lnTo>
                    <a:pt x="146" y="388"/>
                  </a:lnTo>
                  <a:lnTo>
                    <a:pt x="150" y="392"/>
                  </a:lnTo>
                  <a:lnTo>
                    <a:pt x="134" y="398"/>
                  </a:lnTo>
                  <a:lnTo>
                    <a:pt x="134" y="406"/>
                  </a:lnTo>
                  <a:lnTo>
                    <a:pt x="128" y="410"/>
                  </a:lnTo>
                  <a:lnTo>
                    <a:pt x="120" y="414"/>
                  </a:lnTo>
                  <a:lnTo>
                    <a:pt x="116" y="414"/>
                  </a:lnTo>
                  <a:lnTo>
                    <a:pt x="106" y="410"/>
                  </a:lnTo>
                  <a:lnTo>
                    <a:pt x="98" y="414"/>
                  </a:lnTo>
                  <a:lnTo>
                    <a:pt x="94" y="414"/>
                  </a:lnTo>
                  <a:lnTo>
                    <a:pt x="92" y="420"/>
                  </a:lnTo>
                  <a:lnTo>
                    <a:pt x="84" y="416"/>
                  </a:lnTo>
                  <a:lnTo>
                    <a:pt x="80" y="416"/>
                  </a:lnTo>
                  <a:lnTo>
                    <a:pt x="76" y="416"/>
                  </a:lnTo>
                  <a:lnTo>
                    <a:pt x="72" y="424"/>
                  </a:lnTo>
                  <a:lnTo>
                    <a:pt x="70" y="432"/>
                  </a:lnTo>
                  <a:lnTo>
                    <a:pt x="80" y="446"/>
                  </a:lnTo>
                  <a:lnTo>
                    <a:pt x="80" y="450"/>
                  </a:lnTo>
                  <a:lnTo>
                    <a:pt x="72" y="458"/>
                  </a:lnTo>
                  <a:lnTo>
                    <a:pt x="70" y="460"/>
                  </a:lnTo>
                  <a:lnTo>
                    <a:pt x="70" y="464"/>
                  </a:lnTo>
                  <a:lnTo>
                    <a:pt x="66" y="464"/>
                  </a:lnTo>
                  <a:lnTo>
                    <a:pt x="66" y="468"/>
                  </a:lnTo>
                  <a:lnTo>
                    <a:pt x="62" y="472"/>
                  </a:lnTo>
                  <a:lnTo>
                    <a:pt x="54" y="478"/>
                  </a:lnTo>
                  <a:lnTo>
                    <a:pt x="52" y="478"/>
                  </a:lnTo>
                  <a:lnTo>
                    <a:pt x="48" y="482"/>
                  </a:lnTo>
                  <a:lnTo>
                    <a:pt x="48" y="494"/>
                  </a:lnTo>
                  <a:lnTo>
                    <a:pt x="44" y="494"/>
                  </a:lnTo>
                  <a:lnTo>
                    <a:pt x="44" y="504"/>
                  </a:lnTo>
                  <a:lnTo>
                    <a:pt x="44" y="508"/>
                  </a:lnTo>
                  <a:lnTo>
                    <a:pt x="40" y="512"/>
                  </a:lnTo>
                  <a:lnTo>
                    <a:pt x="36" y="516"/>
                  </a:lnTo>
                  <a:lnTo>
                    <a:pt x="36" y="520"/>
                  </a:lnTo>
                  <a:lnTo>
                    <a:pt x="32" y="522"/>
                  </a:lnTo>
                  <a:lnTo>
                    <a:pt x="30" y="522"/>
                  </a:lnTo>
                  <a:lnTo>
                    <a:pt x="30" y="526"/>
                  </a:lnTo>
                  <a:lnTo>
                    <a:pt x="30" y="530"/>
                  </a:lnTo>
                  <a:lnTo>
                    <a:pt x="30" y="534"/>
                  </a:lnTo>
                  <a:lnTo>
                    <a:pt x="30" y="538"/>
                  </a:lnTo>
                  <a:lnTo>
                    <a:pt x="30" y="540"/>
                  </a:lnTo>
                  <a:lnTo>
                    <a:pt x="30" y="544"/>
                  </a:lnTo>
                  <a:lnTo>
                    <a:pt x="30" y="548"/>
                  </a:lnTo>
                  <a:lnTo>
                    <a:pt x="30" y="552"/>
                  </a:lnTo>
                  <a:lnTo>
                    <a:pt x="48" y="544"/>
                  </a:lnTo>
                  <a:lnTo>
                    <a:pt x="48" y="548"/>
                  </a:lnTo>
                  <a:lnTo>
                    <a:pt x="52" y="560"/>
                  </a:lnTo>
                  <a:lnTo>
                    <a:pt x="10" y="566"/>
                  </a:lnTo>
                  <a:lnTo>
                    <a:pt x="10" y="570"/>
                  </a:lnTo>
                  <a:lnTo>
                    <a:pt x="10" y="574"/>
                  </a:lnTo>
                  <a:lnTo>
                    <a:pt x="10" y="578"/>
                  </a:lnTo>
                  <a:lnTo>
                    <a:pt x="10" y="582"/>
                  </a:lnTo>
                  <a:lnTo>
                    <a:pt x="8" y="584"/>
                  </a:lnTo>
                  <a:lnTo>
                    <a:pt x="8" y="588"/>
                  </a:lnTo>
                  <a:lnTo>
                    <a:pt x="10" y="588"/>
                  </a:lnTo>
                  <a:lnTo>
                    <a:pt x="14" y="592"/>
                  </a:lnTo>
                  <a:lnTo>
                    <a:pt x="18" y="588"/>
                  </a:lnTo>
                  <a:lnTo>
                    <a:pt x="26" y="584"/>
                  </a:lnTo>
                  <a:lnTo>
                    <a:pt x="26" y="588"/>
                  </a:lnTo>
                  <a:lnTo>
                    <a:pt x="30" y="592"/>
                  </a:lnTo>
                  <a:lnTo>
                    <a:pt x="4" y="610"/>
                  </a:lnTo>
                  <a:lnTo>
                    <a:pt x="0" y="618"/>
                  </a:lnTo>
                  <a:lnTo>
                    <a:pt x="0" y="622"/>
                  </a:lnTo>
                  <a:lnTo>
                    <a:pt x="4" y="622"/>
                  </a:lnTo>
                  <a:lnTo>
                    <a:pt x="8" y="622"/>
                  </a:lnTo>
                  <a:lnTo>
                    <a:pt x="10" y="622"/>
                  </a:lnTo>
                  <a:lnTo>
                    <a:pt x="14" y="622"/>
                  </a:lnTo>
                  <a:lnTo>
                    <a:pt x="22" y="618"/>
                  </a:lnTo>
                  <a:lnTo>
                    <a:pt x="32" y="618"/>
                  </a:lnTo>
                  <a:lnTo>
                    <a:pt x="32" y="622"/>
                  </a:lnTo>
                  <a:lnTo>
                    <a:pt x="36" y="624"/>
                  </a:lnTo>
                  <a:lnTo>
                    <a:pt x="40" y="628"/>
                  </a:lnTo>
                  <a:lnTo>
                    <a:pt x="40" y="632"/>
                  </a:lnTo>
                  <a:lnTo>
                    <a:pt x="44" y="640"/>
                  </a:lnTo>
                  <a:lnTo>
                    <a:pt x="54" y="646"/>
                  </a:lnTo>
                  <a:lnTo>
                    <a:pt x="66" y="646"/>
                  </a:lnTo>
                  <a:lnTo>
                    <a:pt x="70" y="650"/>
                  </a:lnTo>
                  <a:lnTo>
                    <a:pt x="80" y="680"/>
                  </a:lnTo>
                  <a:lnTo>
                    <a:pt x="84" y="680"/>
                  </a:lnTo>
                  <a:lnTo>
                    <a:pt x="88" y="680"/>
                  </a:lnTo>
                  <a:lnTo>
                    <a:pt x="92" y="684"/>
                  </a:lnTo>
                  <a:lnTo>
                    <a:pt x="102" y="680"/>
                  </a:lnTo>
                  <a:lnTo>
                    <a:pt x="106" y="676"/>
                  </a:lnTo>
                  <a:lnTo>
                    <a:pt x="110" y="680"/>
                  </a:lnTo>
                  <a:lnTo>
                    <a:pt x="114" y="680"/>
                  </a:lnTo>
                  <a:lnTo>
                    <a:pt x="114" y="686"/>
                  </a:lnTo>
                  <a:lnTo>
                    <a:pt x="114" y="690"/>
                  </a:lnTo>
                  <a:lnTo>
                    <a:pt x="116" y="694"/>
                  </a:lnTo>
                  <a:lnTo>
                    <a:pt x="116" y="698"/>
                  </a:lnTo>
                  <a:lnTo>
                    <a:pt x="110" y="706"/>
                  </a:lnTo>
                  <a:lnTo>
                    <a:pt x="106" y="706"/>
                  </a:lnTo>
                  <a:lnTo>
                    <a:pt x="106" y="708"/>
                  </a:lnTo>
                  <a:lnTo>
                    <a:pt x="106" y="712"/>
                  </a:lnTo>
                  <a:lnTo>
                    <a:pt x="106" y="716"/>
                  </a:lnTo>
                  <a:lnTo>
                    <a:pt x="102" y="720"/>
                  </a:lnTo>
                  <a:lnTo>
                    <a:pt x="102" y="724"/>
                  </a:lnTo>
                  <a:lnTo>
                    <a:pt x="102" y="734"/>
                  </a:lnTo>
                  <a:lnTo>
                    <a:pt x="102" y="738"/>
                  </a:lnTo>
                  <a:lnTo>
                    <a:pt x="98" y="742"/>
                  </a:lnTo>
                  <a:lnTo>
                    <a:pt x="98" y="746"/>
                  </a:lnTo>
                  <a:lnTo>
                    <a:pt x="98" y="748"/>
                  </a:lnTo>
                  <a:lnTo>
                    <a:pt x="102" y="752"/>
                  </a:lnTo>
                  <a:lnTo>
                    <a:pt x="102" y="756"/>
                  </a:lnTo>
                  <a:lnTo>
                    <a:pt x="98" y="760"/>
                  </a:lnTo>
                  <a:lnTo>
                    <a:pt x="98" y="764"/>
                  </a:lnTo>
                  <a:lnTo>
                    <a:pt x="102" y="768"/>
                  </a:lnTo>
                  <a:lnTo>
                    <a:pt x="102" y="770"/>
                  </a:lnTo>
                  <a:lnTo>
                    <a:pt x="94" y="770"/>
                  </a:lnTo>
                  <a:lnTo>
                    <a:pt x="94" y="774"/>
                  </a:lnTo>
                  <a:lnTo>
                    <a:pt x="102" y="778"/>
                  </a:lnTo>
                  <a:lnTo>
                    <a:pt x="106" y="778"/>
                  </a:lnTo>
                  <a:lnTo>
                    <a:pt x="106" y="786"/>
                  </a:lnTo>
                  <a:lnTo>
                    <a:pt x="110" y="790"/>
                  </a:lnTo>
                  <a:lnTo>
                    <a:pt x="114" y="800"/>
                  </a:lnTo>
                  <a:lnTo>
                    <a:pt x="116" y="800"/>
                  </a:lnTo>
                  <a:lnTo>
                    <a:pt x="124" y="814"/>
                  </a:lnTo>
                  <a:lnTo>
                    <a:pt x="128" y="830"/>
                  </a:lnTo>
                  <a:lnTo>
                    <a:pt x="132" y="832"/>
                  </a:lnTo>
                  <a:lnTo>
                    <a:pt x="138" y="836"/>
                  </a:lnTo>
                  <a:lnTo>
                    <a:pt x="142" y="848"/>
                  </a:lnTo>
                  <a:lnTo>
                    <a:pt x="142" y="852"/>
                  </a:lnTo>
                  <a:lnTo>
                    <a:pt x="146" y="852"/>
                  </a:lnTo>
                  <a:lnTo>
                    <a:pt x="150" y="854"/>
                  </a:lnTo>
                  <a:lnTo>
                    <a:pt x="154" y="862"/>
                  </a:lnTo>
                  <a:lnTo>
                    <a:pt x="156" y="866"/>
                  </a:lnTo>
                  <a:lnTo>
                    <a:pt x="156" y="870"/>
                  </a:lnTo>
                  <a:lnTo>
                    <a:pt x="160" y="872"/>
                  </a:lnTo>
                  <a:lnTo>
                    <a:pt x="156" y="880"/>
                  </a:lnTo>
                  <a:lnTo>
                    <a:pt x="156" y="884"/>
                  </a:lnTo>
                  <a:lnTo>
                    <a:pt x="160" y="888"/>
                  </a:lnTo>
                  <a:lnTo>
                    <a:pt x="164" y="888"/>
                  </a:lnTo>
                  <a:lnTo>
                    <a:pt x="168" y="892"/>
                  </a:lnTo>
                  <a:lnTo>
                    <a:pt x="168" y="894"/>
                  </a:lnTo>
                  <a:lnTo>
                    <a:pt x="172" y="902"/>
                  </a:lnTo>
                  <a:lnTo>
                    <a:pt x="172" y="906"/>
                  </a:lnTo>
                  <a:lnTo>
                    <a:pt x="176" y="906"/>
                  </a:lnTo>
                  <a:lnTo>
                    <a:pt x="178" y="910"/>
                  </a:lnTo>
                  <a:lnTo>
                    <a:pt x="182" y="914"/>
                  </a:lnTo>
                  <a:lnTo>
                    <a:pt x="194" y="916"/>
                  </a:lnTo>
                  <a:lnTo>
                    <a:pt x="194" y="920"/>
                  </a:lnTo>
                  <a:lnTo>
                    <a:pt x="196" y="924"/>
                  </a:lnTo>
                  <a:lnTo>
                    <a:pt x="194" y="924"/>
                  </a:lnTo>
                  <a:lnTo>
                    <a:pt x="190" y="932"/>
                  </a:lnTo>
                  <a:lnTo>
                    <a:pt x="190" y="934"/>
                  </a:lnTo>
                  <a:lnTo>
                    <a:pt x="190" y="938"/>
                  </a:lnTo>
                  <a:lnTo>
                    <a:pt x="194" y="938"/>
                  </a:lnTo>
                  <a:lnTo>
                    <a:pt x="194" y="942"/>
                  </a:lnTo>
                  <a:lnTo>
                    <a:pt x="194" y="946"/>
                  </a:lnTo>
                  <a:lnTo>
                    <a:pt x="196" y="954"/>
                  </a:lnTo>
                  <a:lnTo>
                    <a:pt x="190" y="968"/>
                  </a:lnTo>
                  <a:lnTo>
                    <a:pt x="190" y="972"/>
                  </a:lnTo>
                  <a:lnTo>
                    <a:pt x="186" y="976"/>
                  </a:lnTo>
                  <a:lnTo>
                    <a:pt x="186" y="978"/>
                  </a:lnTo>
                  <a:lnTo>
                    <a:pt x="186" y="982"/>
                  </a:lnTo>
                  <a:lnTo>
                    <a:pt x="182" y="986"/>
                  </a:lnTo>
                  <a:lnTo>
                    <a:pt x="182" y="990"/>
                  </a:lnTo>
                  <a:lnTo>
                    <a:pt x="182" y="996"/>
                  </a:lnTo>
                  <a:lnTo>
                    <a:pt x="182" y="1000"/>
                  </a:lnTo>
                  <a:lnTo>
                    <a:pt x="178" y="1000"/>
                  </a:lnTo>
                  <a:lnTo>
                    <a:pt x="168" y="1004"/>
                  </a:lnTo>
                  <a:lnTo>
                    <a:pt x="164" y="1008"/>
                  </a:lnTo>
                  <a:lnTo>
                    <a:pt x="164" y="1012"/>
                  </a:lnTo>
                  <a:lnTo>
                    <a:pt x="156" y="1018"/>
                  </a:lnTo>
                  <a:lnTo>
                    <a:pt x="154" y="1022"/>
                  </a:lnTo>
                  <a:lnTo>
                    <a:pt x="154" y="1026"/>
                  </a:lnTo>
                  <a:lnTo>
                    <a:pt x="156" y="1026"/>
                  </a:lnTo>
                  <a:lnTo>
                    <a:pt x="156" y="1034"/>
                  </a:lnTo>
                  <a:lnTo>
                    <a:pt x="156" y="1038"/>
                  </a:lnTo>
                  <a:lnTo>
                    <a:pt x="156" y="1044"/>
                  </a:lnTo>
                  <a:lnTo>
                    <a:pt x="160" y="1048"/>
                  </a:lnTo>
                  <a:lnTo>
                    <a:pt x="164" y="1052"/>
                  </a:lnTo>
                  <a:lnTo>
                    <a:pt x="168" y="1052"/>
                  </a:lnTo>
                  <a:lnTo>
                    <a:pt x="172" y="1052"/>
                  </a:lnTo>
                  <a:lnTo>
                    <a:pt x="182" y="1052"/>
                  </a:lnTo>
                  <a:lnTo>
                    <a:pt x="186" y="1056"/>
                  </a:lnTo>
                  <a:lnTo>
                    <a:pt x="196" y="1052"/>
                  </a:lnTo>
                  <a:lnTo>
                    <a:pt x="200" y="1048"/>
                  </a:lnTo>
                  <a:lnTo>
                    <a:pt x="216" y="1052"/>
                  </a:lnTo>
                  <a:lnTo>
                    <a:pt x="218" y="1052"/>
                  </a:lnTo>
                  <a:lnTo>
                    <a:pt x="222" y="1052"/>
                  </a:lnTo>
                  <a:lnTo>
                    <a:pt x="226" y="1052"/>
                  </a:lnTo>
                  <a:lnTo>
                    <a:pt x="230" y="1048"/>
                  </a:lnTo>
                  <a:lnTo>
                    <a:pt x="234" y="1048"/>
                  </a:lnTo>
                  <a:lnTo>
                    <a:pt x="238" y="1048"/>
                  </a:lnTo>
                  <a:lnTo>
                    <a:pt x="240" y="1048"/>
                  </a:lnTo>
                  <a:lnTo>
                    <a:pt x="240" y="1044"/>
                  </a:lnTo>
                  <a:lnTo>
                    <a:pt x="244" y="1044"/>
                  </a:lnTo>
                  <a:lnTo>
                    <a:pt x="248" y="1044"/>
                  </a:lnTo>
                  <a:lnTo>
                    <a:pt x="252" y="1048"/>
                  </a:lnTo>
                  <a:lnTo>
                    <a:pt x="256" y="1056"/>
                  </a:lnTo>
                  <a:lnTo>
                    <a:pt x="260" y="1060"/>
                  </a:lnTo>
                  <a:lnTo>
                    <a:pt x="262" y="1062"/>
                  </a:lnTo>
                  <a:lnTo>
                    <a:pt x="262" y="1066"/>
                  </a:lnTo>
                  <a:lnTo>
                    <a:pt x="266" y="1078"/>
                  </a:lnTo>
                  <a:lnTo>
                    <a:pt x="270" y="1078"/>
                  </a:lnTo>
                  <a:lnTo>
                    <a:pt x="278" y="1078"/>
                  </a:lnTo>
                  <a:lnTo>
                    <a:pt x="280" y="1078"/>
                  </a:lnTo>
                  <a:lnTo>
                    <a:pt x="284" y="1080"/>
                  </a:lnTo>
                  <a:lnTo>
                    <a:pt x="288" y="1080"/>
                  </a:lnTo>
                  <a:lnTo>
                    <a:pt x="296" y="1088"/>
                  </a:lnTo>
                  <a:lnTo>
                    <a:pt x="296" y="1092"/>
                  </a:lnTo>
                  <a:lnTo>
                    <a:pt x="296" y="1100"/>
                  </a:lnTo>
                  <a:lnTo>
                    <a:pt x="296" y="1102"/>
                  </a:lnTo>
                  <a:lnTo>
                    <a:pt x="296" y="1106"/>
                  </a:lnTo>
                  <a:lnTo>
                    <a:pt x="292" y="1110"/>
                  </a:lnTo>
                  <a:lnTo>
                    <a:pt x="296" y="1114"/>
                  </a:lnTo>
                  <a:lnTo>
                    <a:pt x="300" y="1118"/>
                  </a:lnTo>
                  <a:lnTo>
                    <a:pt x="300" y="1122"/>
                  </a:lnTo>
                  <a:lnTo>
                    <a:pt x="302" y="1124"/>
                  </a:lnTo>
                  <a:lnTo>
                    <a:pt x="306" y="1128"/>
                  </a:lnTo>
                  <a:lnTo>
                    <a:pt x="314" y="1132"/>
                  </a:lnTo>
                  <a:lnTo>
                    <a:pt x="322" y="1128"/>
                  </a:lnTo>
                  <a:lnTo>
                    <a:pt x="324" y="1128"/>
                  </a:lnTo>
                  <a:lnTo>
                    <a:pt x="324" y="1124"/>
                  </a:lnTo>
                  <a:lnTo>
                    <a:pt x="324" y="1122"/>
                  </a:lnTo>
                  <a:lnTo>
                    <a:pt x="328" y="1122"/>
                  </a:lnTo>
                  <a:lnTo>
                    <a:pt x="332" y="1118"/>
                  </a:lnTo>
                  <a:lnTo>
                    <a:pt x="336" y="1114"/>
                  </a:lnTo>
                  <a:lnTo>
                    <a:pt x="340" y="1110"/>
                  </a:lnTo>
                  <a:lnTo>
                    <a:pt x="340" y="1102"/>
                  </a:lnTo>
                  <a:lnTo>
                    <a:pt x="350" y="1106"/>
                  </a:lnTo>
                  <a:lnTo>
                    <a:pt x="354" y="1106"/>
                  </a:lnTo>
                  <a:lnTo>
                    <a:pt x="358" y="1110"/>
                  </a:lnTo>
                  <a:lnTo>
                    <a:pt x="362" y="1110"/>
                  </a:lnTo>
                  <a:lnTo>
                    <a:pt x="364" y="1118"/>
                  </a:lnTo>
                  <a:lnTo>
                    <a:pt x="372" y="1122"/>
                  </a:lnTo>
                  <a:lnTo>
                    <a:pt x="372" y="1124"/>
                  </a:lnTo>
                  <a:lnTo>
                    <a:pt x="376" y="1124"/>
                  </a:lnTo>
                  <a:lnTo>
                    <a:pt x="380" y="1128"/>
                  </a:lnTo>
                  <a:lnTo>
                    <a:pt x="384" y="1132"/>
                  </a:lnTo>
                  <a:lnTo>
                    <a:pt x="386" y="1132"/>
                  </a:lnTo>
                  <a:lnTo>
                    <a:pt x="386" y="1136"/>
                  </a:lnTo>
                  <a:lnTo>
                    <a:pt x="390" y="1140"/>
                  </a:lnTo>
                  <a:lnTo>
                    <a:pt x="394" y="1142"/>
                  </a:lnTo>
                  <a:lnTo>
                    <a:pt x="398" y="1142"/>
                  </a:lnTo>
                  <a:lnTo>
                    <a:pt x="402" y="1140"/>
                  </a:lnTo>
                  <a:lnTo>
                    <a:pt x="404" y="1136"/>
                  </a:lnTo>
                  <a:lnTo>
                    <a:pt x="408" y="1132"/>
                  </a:lnTo>
                  <a:lnTo>
                    <a:pt x="412" y="1132"/>
                  </a:lnTo>
                  <a:lnTo>
                    <a:pt x="416" y="1128"/>
                  </a:lnTo>
                  <a:lnTo>
                    <a:pt x="420" y="1128"/>
                  </a:lnTo>
                  <a:lnTo>
                    <a:pt x="426" y="1132"/>
                  </a:lnTo>
                  <a:lnTo>
                    <a:pt x="430" y="1132"/>
                  </a:lnTo>
                  <a:lnTo>
                    <a:pt x="434" y="1136"/>
                  </a:lnTo>
                  <a:lnTo>
                    <a:pt x="442" y="1136"/>
                  </a:lnTo>
                  <a:lnTo>
                    <a:pt x="446" y="1140"/>
                  </a:lnTo>
                  <a:lnTo>
                    <a:pt x="448" y="1140"/>
                  </a:lnTo>
                  <a:lnTo>
                    <a:pt x="452" y="1140"/>
                  </a:lnTo>
                  <a:lnTo>
                    <a:pt x="456" y="1140"/>
                  </a:lnTo>
                  <a:lnTo>
                    <a:pt x="460" y="1140"/>
                  </a:lnTo>
                  <a:lnTo>
                    <a:pt x="460" y="1142"/>
                  </a:lnTo>
                  <a:lnTo>
                    <a:pt x="464" y="1142"/>
                  </a:lnTo>
                  <a:lnTo>
                    <a:pt x="464" y="1146"/>
                  </a:lnTo>
                  <a:lnTo>
                    <a:pt x="466" y="1142"/>
                  </a:lnTo>
                  <a:lnTo>
                    <a:pt x="474" y="1142"/>
                  </a:lnTo>
                  <a:lnTo>
                    <a:pt x="474" y="1140"/>
                  </a:lnTo>
                  <a:lnTo>
                    <a:pt x="478" y="1136"/>
                  </a:lnTo>
                  <a:lnTo>
                    <a:pt x="478" y="1132"/>
                  </a:lnTo>
                  <a:lnTo>
                    <a:pt x="478" y="1128"/>
                  </a:lnTo>
                  <a:lnTo>
                    <a:pt x="482" y="1128"/>
                  </a:lnTo>
                  <a:lnTo>
                    <a:pt x="478" y="1122"/>
                  </a:lnTo>
                  <a:lnTo>
                    <a:pt x="474" y="1118"/>
                  </a:lnTo>
                  <a:lnTo>
                    <a:pt x="470" y="1114"/>
                  </a:lnTo>
                  <a:lnTo>
                    <a:pt x="474" y="1096"/>
                  </a:lnTo>
                  <a:lnTo>
                    <a:pt x="482" y="1096"/>
                  </a:lnTo>
                  <a:lnTo>
                    <a:pt x="478" y="1080"/>
                  </a:lnTo>
                  <a:lnTo>
                    <a:pt x="482" y="1074"/>
                  </a:lnTo>
                  <a:lnTo>
                    <a:pt x="486" y="1074"/>
                  </a:lnTo>
                  <a:lnTo>
                    <a:pt x="482" y="1056"/>
                  </a:lnTo>
                  <a:lnTo>
                    <a:pt x="488" y="1052"/>
                  </a:lnTo>
                  <a:lnTo>
                    <a:pt x="492" y="1052"/>
                  </a:lnTo>
                  <a:lnTo>
                    <a:pt x="500" y="1052"/>
                  </a:lnTo>
                  <a:lnTo>
                    <a:pt x="500" y="1048"/>
                  </a:lnTo>
                  <a:lnTo>
                    <a:pt x="504" y="1044"/>
                  </a:lnTo>
                  <a:lnTo>
                    <a:pt x="508" y="1040"/>
                  </a:lnTo>
                  <a:lnTo>
                    <a:pt x="508" y="1038"/>
                  </a:lnTo>
                  <a:lnTo>
                    <a:pt x="510" y="1034"/>
                  </a:lnTo>
                  <a:lnTo>
                    <a:pt x="514" y="1030"/>
                  </a:lnTo>
                  <a:lnTo>
                    <a:pt x="514" y="1026"/>
                  </a:lnTo>
                  <a:lnTo>
                    <a:pt x="518" y="1018"/>
                  </a:lnTo>
                  <a:lnTo>
                    <a:pt x="518" y="1022"/>
                  </a:lnTo>
                  <a:lnTo>
                    <a:pt x="526" y="1022"/>
                  </a:lnTo>
                  <a:lnTo>
                    <a:pt x="530" y="1022"/>
                  </a:lnTo>
                  <a:lnTo>
                    <a:pt x="532" y="1022"/>
                  </a:lnTo>
                  <a:lnTo>
                    <a:pt x="540" y="1022"/>
                  </a:lnTo>
                  <a:lnTo>
                    <a:pt x="548" y="1022"/>
                  </a:lnTo>
                  <a:lnTo>
                    <a:pt x="554" y="1022"/>
                  </a:lnTo>
                  <a:lnTo>
                    <a:pt x="562" y="1022"/>
                  </a:lnTo>
                  <a:lnTo>
                    <a:pt x="566" y="1022"/>
                  </a:lnTo>
                  <a:lnTo>
                    <a:pt x="572" y="1022"/>
                  </a:lnTo>
                  <a:lnTo>
                    <a:pt x="576" y="1022"/>
                  </a:lnTo>
                  <a:lnTo>
                    <a:pt x="584" y="1022"/>
                  </a:lnTo>
                  <a:lnTo>
                    <a:pt x="588" y="1022"/>
                  </a:lnTo>
                  <a:lnTo>
                    <a:pt x="592" y="1018"/>
                  </a:lnTo>
                  <a:lnTo>
                    <a:pt x="594" y="1018"/>
                  </a:lnTo>
                  <a:lnTo>
                    <a:pt x="594" y="1022"/>
                  </a:lnTo>
                  <a:lnTo>
                    <a:pt x="602" y="1022"/>
                  </a:lnTo>
                  <a:lnTo>
                    <a:pt x="606" y="1026"/>
                  </a:lnTo>
                  <a:lnTo>
                    <a:pt x="606" y="1022"/>
                  </a:lnTo>
                  <a:lnTo>
                    <a:pt x="612" y="1018"/>
                  </a:lnTo>
                  <a:lnTo>
                    <a:pt x="612" y="1016"/>
                  </a:lnTo>
                  <a:lnTo>
                    <a:pt x="616" y="1008"/>
                  </a:lnTo>
                  <a:lnTo>
                    <a:pt x="616" y="1004"/>
                  </a:lnTo>
                  <a:lnTo>
                    <a:pt x="620" y="1000"/>
                  </a:lnTo>
                  <a:lnTo>
                    <a:pt x="624" y="1000"/>
                  </a:lnTo>
                  <a:lnTo>
                    <a:pt x="632" y="1000"/>
                  </a:lnTo>
                  <a:lnTo>
                    <a:pt x="632" y="996"/>
                  </a:lnTo>
                  <a:lnTo>
                    <a:pt x="632" y="994"/>
                  </a:lnTo>
                  <a:lnTo>
                    <a:pt x="632" y="990"/>
                  </a:lnTo>
                  <a:lnTo>
                    <a:pt x="632" y="986"/>
                  </a:lnTo>
                  <a:lnTo>
                    <a:pt x="634" y="982"/>
                  </a:lnTo>
                  <a:lnTo>
                    <a:pt x="638" y="982"/>
                  </a:lnTo>
                  <a:lnTo>
                    <a:pt x="638" y="978"/>
                  </a:lnTo>
                  <a:lnTo>
                    <a:pt x="632" y="972"/>
                  </a:lnTo>
                  <a:lnTo>
                    <a:pt x="634" y="968"/>
                  </a:lnTo>
                  <a:lnTo>
                    <a:pt x="638" y="964"/>
                  </a:lnTo>
                  <a:lnTo>
                    <a:pt x="642" y="960"/>
                  </a:lnTo>
                  <a:lnTo>
                    <a:pt x="642" y="956"/>
                  </a:lnTo>
                  <a:lnTo>
                    <a:pt x="650" y="956"/>
                  </a:lnTo>
                  <a:lnTo>
                    <a:pt x="654" y="954"/>
                  </a:lnTo>
                  <a:lnTo>
                    <a:pt x="656" y="954"/>
                  </a:lnTo>
                  <a:lnTo>
                    <a:pt x="656" y="950"/>
                  </a:lnTo>
                  <a:lnTo>
                    <a:pt x="656" y="946"/>
                  </a:lnTo>
                  <a:lnTo>
                    <a:pt x="654" y="942"/>
                  </a:lnTo>
                  <a:lnTo>
                    <a:pt x="654" y="938"/>
                  </a:lnTo>
                  <a:lnTo>
                    <a:pt x="650" y="928"/>
                  </a:lnTo>
                  <a:lnTo>
                    <a:pt x="646" y="920"/>
                  </a:lnTo>
                  <a:lnTo>
                    <a:pt x="646" y="910"/>
                  </a:lnTo>
                  <a:lnTo>
                    <a:pt x="646" y="902"/>
                  </a:lnTo>
                  <a:lnTo>
                    <a:pt x="654" y="892"/>
                  </a:lnTo>
                  <a:lnTo>
                    <a:pt x="654" y="888"/>
                  </a:lnTo>
                  <a:lnTo>
                    <a:pt x="654" y="880"/>
                  </a:lnTo>
                  <a:lnTo>
                    <a:pt x="654" y="876"/>
                  </a:lnTo>
                  <a:lnTo>
                    <a:pt x="656" y="872"/>
                  </a:lnTo>
                  <a:lnTo>
                    <a:pt x="656" y="870"/>
                  </a:lnTo>
                  <a:lnTo>
                    <a:pt x="660" y="866"/>
                  </a:lnTo>
                  <a:lnTo>
                    <a:pt x="660" y="862"/>
                  </a:lnTo>
                  <a:lnTo>
                    <a:pt x="668" y="862"/>
                  </a:lnTo>
                  <a:lnTo>
                    <a:pt x="672" y="862"/>
                  </a:lnTo>
                  <a:lnTo>
                    <a:pt x="674" y="858"/>
                  </a:lnTo>
                  <a:lnTo>
                    <a:pt x="678" y="858"/>
                  </a:lnTo>
                  <a:lnTo>
                    <a:pt x="678" y="862"/>
                  </a:lnTo>
                  <a:lnTo>
                    <a:pt x="682" y="862"/>
                  </a:lnTo>
                  <a:lnTo>
                    <a:pt x="686" y="858"/>
                  </a:lnTo>
                  <a:lnTo>
                    <a:pt x="690" y="858"/>
                  </a:lnTo>
                  <a:lnTo>
                    <a:pt x="694" y="854"/>
                  </a:lnTo>
                  <a:lnTo>
                    <a:pt x="696" y="854"/>
                  </a:lnTo>
                  <a:lnTo>
                    <a:pt x="700" y="854"/>
                  </a:lnTo>
                  <a:lnTo>
                    <a:pt x="708" y="854"/>
                  </a:lnTo>
                  <a:lnTo>
                    <a:pt x="712" y="854"/>
                  </a:lnTo>
                  <a:lnTo>
                    <a:pt x="716" y="854"/>
                  </a:lnTo>
                  <a:lnTo>
                    <a:pt x="722" y="852"/>
                  </a:lnTo>
                  <a:lnTo>
                    <a:pt x="730" y="852"/>
                  </a:lnTo>
                  <a:lnTo>
                    <a:pt x="730" y="848"/>
                  </a:lnTo>
                  <a:lnTo>
                    <a:pt x="734" y="848"/>
                  </a:lnTo>
                  <a:lnTo>
                    <a:pt x="736" y="848"/>
                  </a:lnTo>
                  <a:lnTo>
                    <a:pt x="740" y="848"/>
                  </a:lnTo>
                  <a:lnTo>
                    <a:pt x="744" y="844"/>
                  </a:lnTo>
                  <a:lnTo>
                    <a:pt x="744" y="840"/>
                  </a:lnTo>
                  <a:lnTo>
                    <a:pt x="748" y="836"/>
                  </a:lnTo>
                  <a:lnTo>
                    <a:pt x="748" y="830"/>
                  </a:lnTo>
                  <a:lnTo>
                    <a:pt x="748" y="818"/>
                  </a:lnTo>
                  <a:lnTo>
                    <a:pt x="752" y="814"/>
                  </a:lnTo>
                  <a:lnTo>
                    <a:pt x="756" y="814"/>
                  </a:lnTo>
                  <a:lnTo>
                    <a:pt x="758" y="810"/>
                  </a:lnTo>
                  <a:lnTo>
                    <a:pt x="766" y="808"/>
                  </a:lnTo>
                  <a:lnTo>
                    <a:pt x="770" y="808"/>
                  </a:lnTo>
                  <a:lnTo>
                    <a:pt x="774" y="808"/>
                  </a:lnTo>
                  <a:lnTo>
                    <a:pt x="778" y="810"/>
                  </a:lnTo>
                  <a:lnTo>
                    <a:pt x="778" y="808"/>
                  </a:lnTo>
                  <a:lnTo>
                    <a:pt x="780" y="808"/>
                  </a:lnTo>
                  <a:lnTo>
                    <a:pt x="784" y="804"/>
                  </a:lnTo>
                  <a:lnTo>
                    <a:pt x="788" y="800"/>
                  </a:lnTo>
                  <a:lnTo>
                    <a:pt x="792" y="796"/>
                  </a:lnTo>
                  <a:lnTo>
                    <a:pt x="792" y="790"/>
                  </a:lnTo>
                  <a:lnTo>
                    <a:pt x="792" y="782"/>
                  </a:lnTo>
                  <a:lnTo>
                    <a:pt x="788" y="778"/>
                  </a:lnTo>
                  <a:lnTo>
                    <a:pt x="788" y="774"/>
                  </a:lnTo>
                  <a:lnTo>
                    <a:pt x="788" y="768"/>
                  </a:lnTo>
                  <a:lnTo>
                    <a:pt x="792" y="764"/>
                  </a:lnTo>
                  <a:lnTo>
                    <a:pt x="792" y="760"/>
                  </a:lnTo>
                  <a:lnTo>
                    <a:pt x="796" y="756"/>
                  </a:lnTo>
                  <a:lnTo>
                    <a:pt x="796" y="752"/>
                  </a:lnTo>
                  <a:lnTo>
                    <a:pt x="796" y="748"/>
                  </a:lnTo>
                  <a:lnTo>
                    <a:pt x="798" y="748"/>
                  </a:lnTo>
                  <a:lnTo>
                    <a:pt x="802" y="746"/>
                  </a:lnTo>
                  <a:lnTo>
                    <a:pt x="806" y="746"/>
                  </a:lnTo>
                  <a:lnTo>
                    <a:pt x="806" y="742"/>
                  </a:lnTo>
                  <a:lnTo>
                    <a:pt x="806" y="738"/>
                  </a:lnTo>
                  <a:lnTo>
                    <a:pt x="806" y="734"/>
                  </a:lnTo>
                  <a:lnTo>
                    <a:pt x="802" y="730"/>
                  </a:lnTo>
                  <a:lnTo>
                    <a:pt x="798" y="726"/>
                  </a:lnTo>
                  <a:lnTo>
                    <a:pt x="796" y="724"/>
                  </a:lnTo>
                  <a:lnTo>
                    <a:pt x="792" y="724"/>
                  </a:lnTo>
                  <a:lnTo>
                    <a:pt x="792" y="708"/>
                  </a:lnTo>
                  <a:lnTo>
                    <a:pt x="792" y="702"/>
                  </a:lnTo>
                  <a:lnTo>
                    <a:pt x="792" y="698"/>
                  </a:lnTo>
                  <a:lnTo>
                    <a:pt x="788" y="698"/>
                  </a:lnTo>
                  <a:lnTo>
                    <a:pt x="788" y="694"/>
                  </a:lnTo>
                  <a:lnTo>
                    <a:pt x="784" y="690"/>
                  </a:lnTo>
                  <a:lnTo>
                    <a:pt x="780" y="686"/>
                  </a:lnTo>
                  <a:lnTo>
                    <a:pt x="780" y="684"/>
                  </a:lnTo>
                  <a:lnTo>
                    <a:pt x="780" y="668"/>
                  </a:lnTo>
                  <a:lnTo>
                    <a:pt x="778" y="664"/>
                  </a:lnTo>
                  <a:lnTo>
                    <a:pt x="774" y="664"/>
                  </a:lnTo>
                  <a:lnTo>
                    <a:pt x="770" y="664"/>
                  </a:lnTo>
                  <a:lnTo>
                    <a:pt x="762" y="662"/>
                  </a:lnTo>
                  <a:lnTo>
                    <a:pt x="762" y="658"/>
                  </a:lnTo>
                  <a:lnTo>
                    <a:pt x="758" y="654"/>
                  </a:lnTo>
                  <a:lnTo>
                    <a:pt x="758" y="650"/>
                  </a:lnTo>
                  <a:lnTo>
                    <a:pt x="756" y="650"/>
                  </a:lnTo>
                  <a:lnTo>
                    <a:pt x="752" y="646"/>
                  </a:lnTo>
                  <a:lnTo>
                    <a:pt x="752" y="640"/>
                  </a:lnTo>
                  <a:lnTo>
                    <a:pt x="752" y="636"/>
                  </a:lnTo>
                  <a:lnTo>
                    <a:pt x="748" y="628"/>
                  </a:lnTo>
                  <a:lnTo>
                    <a:pt x="744" y="628"/>
                  </a:lnTo>
                  <a:lnTo>
                    <a:pt x="740" y="628"/>
                  </a:lnTo>
                  <a:lnTo>
                    <a:pt x="736" y="624"/>
                  </a:lnTo>
                  <a:lnTo>
                    <a:pt x="734" y="622"/>
                  </a:lnTo>
                  <a:lnTo>
                    <a:pt x="730" y="622"/>
                  </a:lnTo>
                  <a:lnTo>
                    <a:pt x="722" y="622"/>
                  </a:lnTo>
                  <a:lnTo>
                    <a:pt x="722" y="618"/>
                  </a:lnTo>
                  <a:lnTo>
                    <a:pt x="718" y="614"/>
                  </a:lnTo>
                  <a:lnTo>
                    <a:pt x="716" y="610"/>
                  </a:lnTo>
                  <a:lnTo>
                    <a:pt x="722" y="606"/>
                  </a:lnTo>
                  <a:lnTo>
                    <a:pt x="722" y="602"/>
                  </a:lnTo>
                  <a:lnTo>
                    <a:pt x="734" y="596"/>
                  </a:lnTo>
                  <a:lnTo>
                    <a:pt x="736" y="592"/>
                  </a:lnTo>
                  <a:lnTo>
                    <a:pt x="740" y="584"/>
                  </a:lnTo>
                  <a:lnTo>
                    <a:pt x="744" y="582"/>
                  </a:lnTo>
                  <a:lnTo>
                    <a:pt x="752" y="582"/>
                  </a:lnTo>
                  <a:lnTo>
                    <a:pt x="756" y="574"/>
                  </a:lnTo>
                  <a:lnTo>
                    <a:pt x="758" y="574"/>
                  </a:lnTo>
                  <a:lnTo>
                    <a:pt x="758" y="570"/>
                  </a:lnTo>
                  <a:lnTo>
                    <a:pt x="758" y="566"/>
                  </a:lnTo>
                  <a:lnTo>
                    <a:pt x="762" y="562"/>
                  </a:lnTo>
                  <a:lnTo>
                    <a:pt x="766" y="560"/>
                  </a:lnTo>
                  <a:lnTo>
                    <a:pt x="770" y="560"/>
                  </a:lnTo>
                  <a:lnTo>
                    <a:pt x="774" y="556"/>
                  </a:lnTo>
                  <a:lnTo>
                    <a:pt x="778" y="552"/>
                  </a:lnTo>
                  <a:lnTo>
                    <a:pt x="778" y="548"/>
                  </a:lnTo>
                  <a:lnTo>
                    <a:pt x="780" y="548"/>
                  </a:lnTo>
                  <a:lnTo>
                    <a:pt x="784" y="548"/>
                  </a:lnTo>
                  <a:lnTo>
                    <a:pt x="788" y="548"/>
                  </a:lnTo>
                  <a:lnTo>
                    <a:pt x="792" y="548"/>
                  </a:lnTo>
                  <a:lnTo>
                    <a:pt x="796" y="552"/>
                  </a:lnTo>
                  <a:lnTo>
                    <a:pt x="798" y="556"/>
                  </a:lnTo>
                  <a:lnTo>
                    <a:pt x="806" y="556"/>
                  </a:lnTo>
                  <a:lnTo>
                    <a:pt x="824" y="556"/>
                  </a:lnTo>
                  <a:lnTo>
                    <a:pt x="828" y="556"/>
                  </a:lnTo>
                  <a:lnTo>
                    <a:pt x="832" y="552"/>
                  </a:lnTo>
                  <a:lnTo>
                    <a:pt x="842" y="548"/>
                  </a:lnTo>
                  <a:lnTo>
                    <a:pt x="846" y="548"/>
                  </a:lnTo>
                  <a:lnTo>
                    <a:pt x="854" y="540"/>
                  </a:lnTo>
                  <a:lnTo>
                    <a:pt x="858" y="540"/>
                  </a:lnTo>
                  <a:lnTo>
                    <a:pt x="862" y="538"/>
                  </a:lnTo>
                  <a:lnTo>
                    <a:pt x="862" y="534"/>
                  </a:lnTo>
                  <a:lnTo>
                    <a:pt x="864" y="530"/>
                  </a:lnTo>
                  <a:lnTo>
                    <a:pt x="864" y="526"/>
                  </a:lnTo>
                  <a:lnTo>
                    <a:pt x="864" y="522"/>
                  </a:lnTo>
                  <a:lnTo>
                    <a:pt x="868" y="520"/>
                  </a:lnTo>
                  <a:lnTo>
                    <a:pt x="872" y="520"/>
                  </a:lnTo>
                  <a:lnTo>
                    <a:pt x="876" y="516"/>
                  </a:lnTo>
                  <a:lnTo>
                    <a:pt x="876" y="512"/>
                  </a:lnTo>
                  <a:lnTo>
                    <a:pt x="872" y="508"/>
                  </a:lnTo>
                  <a:lnTo>
                    <a:pt x="876" y="504"/>
                  </a:lnTo>
                  <a:lnTo>
                    <a:pt x="876" y="500"/>
                  </a:lnTo>
                  <a:lnTo>
                    <a:pt x="876" y="498"/>
                  </a:lnTo>
                  <a:lnTo>
                    <a:pt x="886" y="490"/>
                  </a:lnTo>
                  <a:lnTo>
                    <a:pt x="890" y="490"/>
                  </a:lnTo>
                  <a:lnTo>
                    <a:pt x="898" y="490"/>
                  </a:lnTo>
                  <a:lnTo>
                    <a:pt x="904" y="490"/>
                  </a:lnTo>
                  <a:lnTo>
                    <a:pt x="904" y="482"/>
                  </a:lnTo>
                  <a:lnTo>
                    <a:pt x="908" y="482"/>
                  </a:lnTo>
                  <a:lnTo>
                    <a:pt x="912" y="482"/>
                  </a:lnTo>
                  <a:lnTo>
                    <a:pt x="916" y="482"/>
                  </a:lnTo>
                  <a:lnTo>
                    <a:pt x="920" y="482"/>
                  </a:lnTo>
                  <a:lnTo>
                    <a:pt x="916" y="476"/>
                  </a:lnTo>
                  <a:lnTo>
                    <a:pt x="920" y="476"/>
                  </a:lnTo>
                  <a:lnTo>
                    <a:pt x="920" y="472"/>
                  </a:lnTo>
                  <a:lnTo>
                    <a:pt x="924" y="472"/>
                  </a:lnTo>
                  <a:lnTo>
                    <a:pt x="924" y="468"/>
                  </a:lnTo>
                  <a:lnTo>
                    <a:pt x="920" y="464"/>
                  </a:lnTo>
                  <a:lnTo>
                    <a:pt x="920" y="460"/>
                  </a:lnTo>
                  <a:lnTo>
                    <a:pt x="916" y="460"/>
                  </a:lnTo>
                  <a:lnTo>
                    <a:pt x="916" y="458"/>
                  </a:lnTo>
                  <a:lnTo>
                    <a:pt x="920" y="454"/>
                  </a:lnTo>
                  <a:lnTo>
                    <a:pt x="926" y="450"/>
                  </a:lnTo>
                  <a:lnTo>
                    <a:pt x="930" y="450"/>
                  </a:lnTo>
                  <a:lnTo>
                    <a:pt x="942" y="454"/>
                  </a:lnTo>
                  <a:lnTo>
                    <a:pt x="948" y="446"/>
                  </a:lnTo>
                  <a:lnTo>
                    <a:pt x="952" y="446"/>
                  </a:lnTo>
                  <a:lnTo>
                    <a:pt x="964" y="438"/>
                  </a:lnTo>
                  <a:lnTo>
                    <a:pt x="966" y="436"/>
                  </a:lnTo>
                  <a:lnTo>
                    <a:pt x="970" y="436"/>
                  </a:lnTo>
                  <a:lnTo>
                    <a:pt x="974" y="436"/>
                  </a:lnTo>
                  <a:lnTo>
                    <a:pt x="974" y="428"/>
                  </a:lnTo>
                  <a:lnTo>
                    <a:pt x="974" y="424"/>
                  </a:lnTo>
                  <a:lnTo>
                    <a:pt x="982" y="420"/>
                  </a:lnTo>
                  <a:lnTo>
                    <a:pt x="982" y="416"/>
                  </a:lnTo>
                  <a:lnTo>
                    <a:pt x="978" y="416"/>
                  </a:lnTo>
                  <a:lnTo>
                    <a:pt x="978" y="414"/>
                  </a:lnTo>
                  <a:lnTo>
                    <a:pt x="978" y="406"/>
                  </a:lnTo>
                  <a:lnTo>
                    <a:pt x="982" y="402"/>
                  </a:lnTo>
                  <a:lnTo>
                    <a:pt x="978" y="398"/>
                  </a:lnTo>
                  <a:lnTo>
                    <a:pt x="970" y="392"/>
                  </a:lnTo>
                  <a:lnTo>
                    <a:pt x="964" y="394"/>
                  </a:lnTo>
                  <a:lnTo>
                    <a:pt x="964" y="392"/>
                  </a:lnTo>
                  <a:lnTo>
                    <a:pt x="960" y="388"/>
                  </a:lnTo>
                  <a:lnTo>
                    <a:pt x="956" y="388"/>
                  </a:lnTo>
                  <a:lnTo>
                    <a:pt x="948" y="384"/>
                  </a:lnTo>
                  <a:lnTo>
                    <a:pt x="956" y="380"/>
                  </a:lnTo>
                  <a:lnTo>
                    <a:pt x="960" y="376"/>
                  </a:lnTo>
                  <a:lnTo>
                    <a:pt x="960" y="370"/>
                  </a:lnTo>
                  <a:lnTo>
                    <a:pt x="966" y="362"/>
                  </a:lnTo>
                  <a:lnTo>
                    <a:pt x="966" y="358"/>
                  </a:lnTo>
                  <a:lnTo>
                    <a:pt x="970" y="358"/>
                  </a:lnTo>
                  <a:lnTo>
                    <a:pt x="974" y="362"/>
                  </a:lnTo>
                  <a:lnTo>
                    <a:pt x="978" y="362"/>
                  </a:lnTo>
                  <a:lnTo>
                    <a:pt x="982" y="362"/>
                  </a:lnTo>
                  <a:lnTo>
                    <a:pt x="986" y="358"/>
                  </a:lnTo>
                  <a:lnTo>
                    <a:pt x="988" y="358"/>
                  </a:lnTo>
                  <a:lnTo>
                    <a:pt x="992" y="354"/>
                  </a:lnTo>
                  <a:lnTo>
                    <a:pt x="996" y="354"/>
                  </a:lnTo>
                  <a:lnTo>
                    <a:pt x="1004" y="352"/>
                  </a:lnTo>
                  <a:lnTo>
                    <a:pt x="1006" y="348"/>
                  </a:lnTo>
                  <a:lnTo>
                    <a:pt x="1006" y="340"/>
                  </a:lnTo>
                  <a:lnTo>
                    <a:pt x="1010" y="340"/>
                  </a:lnTo>
                  <a:lnTo>
                    <a:pt x="1014" y="336"/>
                  </a:lnTo>
                  <a:lnTo>
                    <a:pt x="1022" y="330"/>
                  </a:lnTo>
                  <a:lnTo>
                    <a:pt x="1022" y="326"/>
                  </a:lnTo>
                  <a:lnTo>
                    <a:pt x="1026" y="322"/>
                  </a:lnTo>
                  <a:lnTo>
                    <a:pt x="1036" y="318"/>
                  </a:lnTo>
                  <a:lnTo>
                    <a:pt x="1040" y="318"/>
                  </a:lnTo>
                  <a:lnTo>
                    <a:pt x="1044" y="314"/>
                  </a:lnTo>
                  <a:lnTo>
                    <a:pt x="1048" y="318"/>
                  </a:lnTo>
                  <a:lnTo>
                    <a:pt x="1050" y="318"/>
                  </a:lnTo>
                  <a:lnTo>
                    <a:pt x="1054" y="318"/>
                  </a:lnTo>
                  <a:lnTo>
                    <a:pt x="1050" y="312"/>
                  </a:lnTo>
                  <a:lnTo>
                    <a:pt x="1050" y="30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8" name="Freeform 8383"/>
            <p:cNvSpPr>
              <a:spLocks/>
            </p:cNvSpPr>
            <p:nvPr/>
          </p:nvSpPr>
          <p:spPr bwMode="auto">
            <a:xfrm>
              <a:off x="2184400" y="4430713"/>
              <a:ext cx="1323975" cy="1301750"/>
            </a:xfrm>
            <a:custGeom>
              <a:avLst/>
              <a:gdLst>
                <a:gd name="T0" fmla="*/ 1308100 w 834"/>
                <a:gd name="T1" fmla="*/ 936625 h 820"/>
                <a:gd name="T2" fmla="*/ 1314450 w 834"/>
                <a:gd name="T3" fmla="*/ 866775 h 820"/>
                <a:gd name="T4" fmla="*/ 1292225 w 834"/>
                <a:gd name="T5" fmla="*/ 815975 h 820"/>
                <a:gd name="T6" fmla="*/ 1266825 w 834"/>
                <a:gd name="T7" fmla="*/ 762000 h 820"/>
                <a:gd name="T8" fmla="*/ 1222375 w 834"/>
                <a:gd name="T9" fmla="*/ 698500 h 820"/>
                <a:gd name="T10" fmla="*/ 1162050 w 834"/>
                <a:gd name="T11" fmla="*/ 606425 h 820"/>
                <a:gd name="T12" fmla="*/ 1168400 w 834"/>
                <a:gd name="T13" fmla="*/ 561975 h 820"/>
                <a:gd name="T14" fmla="*/ 1181100 w 834"/>
                <a:gd name="T15" fmla="*/ 498475 h 820"/>
                <a:gd name="T16" fmla="*/ 1174750 w 834"/>
                <a:gd name="T17" fmla="*/ 457200 h 820"/>
                <a:gd name="T18" fmla="*/ 1076325 w 834"/>
                <a:gd name="T19" fmla="*/ 381000 h 820"/>
                <a:gd name="T20" fmla="*/ 1019175 w 834"/>
                <a:gd name="T21" fmla="*/ 365125 h 820"/>
                <a:gd name="T22" fmla="*/ 1028700 w 834"/>
                <a:gd name="T23" fmla="*/ 311150 h 820"/>
                <a:gd name="T24" fmla="*/ 1089025 w 834"/>
                <a:gd name="T25" fmla="*/ 247650 h 820"/>
                <a:gd name="T26" fmla="*/ 1060450 w 834"/>
                <a:gd name="T27" fmla="*/ 212725 h 820"/>
                <a:gd name="T28" fmla="*/ 1089025 w 834"/>
                <a:gd name="T29" fmla="*/ 161925 h 820"/>
                <a:gd name="T30" fmla="*/ 1127125 w 834"/>
                <a:gd name="T31" fmla="*/ 104775 h 820"/>
                <a:gd name="T32" fmla="*/ 1127125 w 834"/>
                <a:gd name="T33" fmla="*/ 9525 h 820"/>
                <a:gd name="T34" fmla="*/ 1060450 w 834"/>
                <a:gd name="T35" fmla="*/ 9525 h 820"/>
                <a:gd name="T36" fmla="*/ 990600 w 834"/>
                <a:gd name="T37" fmla="*/ 28575 h 820"/>
                <a:gd name="T38" fmla="*/ 942975 w 834"/>
                <a:gd name="T39" fmla="*/ 50800 h 820"/>
                <a:gd name="T40" fmla="*/ 838200 w 834"/>
                <a:gd name="T41" fmla="*/ 98425 h 820"/>
                <a:gd name="T42" fmla="*/ 831850 w 834"/>
                <a:gd name="T43" fmla="*/ 22225 h 820"/>
                <a:gd name="T44" fmla="*/ 746125 w 834"/>
                <a:gd name="T45" fmla="*/ 107950 h 820"/>
                <a:gd name="T46" fmla="*/ 612775 w 834"/>
                <a:gd name="T47" fmla="*/ 212725 h 820"/>
                <a:gd name="T48" fmla="*/ 606425 w 834"/>
                <a:gd name="T49" fmla="*/ 276225 h 820"/>
                <a:gd name="T50" fmla="*/ 527050 w 834"/>
                <a:gd name="T51" fmla="*/ 346075 h 820"/>
                <a:gd name="T52" fmla="*/ 444500 w 834"/>
                <a:gd name="T53" fmla="*/ 422275 h 820"/>
                <a:gd name="T54" fmla="*/ 368300 w 834"/>
                <a:gd name="T55" fmla="*/ 457200 h 820"/>
                <a:gd name="T56" fmla="*/ 301625 w 834"/>
                <a:gd name="T57" fmla="*/ 479425 h 820"/>
                <a:gd name="T58" fmla="*/ 231775 w 834"/>
                <a:gd name="T59" fmla="*/ 514350 h 820"/>
                <a:gd name="T60" fmla="*/ 149225 w 834"/>
                <a:gd name="T61" fmla="*/ 514350 h 820"/>
                <a:gd name="T62" fmla="*/ 57150 w 834"/>
                <a:gd name="T63" fmla="*/ 577850 h 820"/>
                <a:gd name="T64" fmla="*/ 0 w 834"/>
                <a:gd name="T65" fmla="*/ 590550 h 820"/>
                <a:gd name="T66" fmla="*/ 73025 w 834"/>
                <a:gd name="T67" fmla="*/ 676275 h 820"/>
                <a:gd name="T68" fmla="*/ 73025 w 834"/>
                <a:gd name="T69" fmla="*/ 822325 h 820"/>
                <a:gd name="T70" fmla="*/ 149225 w 834"/>
                <a:gd name="T71" fmla="*/ 793750 h 820"/>
                <a:gd name="T72" fmla="*/ 231775 w 834"/>
                <a:gd name="T73" fmla="*/ 885825 h 820"/>
                <a:gd name="T74" fmla="*/ 276225 w 834"/>
                <a:gd name="T75" fmla="*/ 958850 h 820"/>
                <a:gd name="T76" fmla="*/ 282575 w 834"/>
                <a:gd name="T77" fmla="*/ 1035050 h 820"/>
                <a:gd name="T78" fmla="*/ 339725 w 834"/>
                <a:gd name="T79" fmla="*/ 1152525 h 820"/>
                <a:gd name="T80" fmla="*/ 374650 w 834"/>
                <a:gd name="T81" fmla="*/ 1196975 h 820"/>
                <a:gd name="T82" fmla="*/ 403225 w 834"/>
                <a:gd name="T83" fmla="*/ 1260475 h 820"/>
                <a:gd name="T84" fmla="*/ 444500 w 834"/>
                <a:gd name="T85" fmla="*/ 1295400 h 820"/>
                <a:gd name="T86" fmla="*/ 508000 w 834"/>
                <a:gd name="T87" fmla="*/ 1250950 h 820"/>
                <a:gd name="T88" fmla="*/ 568325 w 834"/>
                <a:gd name="T89" fmla="*/ 1301750 h 820"/>
                <a:gd name="T90" fmla="*/ 600075 w 834"/>
                <a:gd name="T91" fmla="*/ 1257300 h 820"/>
                <a:gd name="T92" fmla="*/ 666750 w 834"/>
                <a:gd name="T93" fmla="*/ 1225550 h 820"/>
                <a:gd name="T94" fmla="*/ 733425 w 834"/>
                <a:gd name="T95" fmla="*/ 1196975 h 820"/>
                <a:gd name="T96" fmla="*/ 765175 w 834"/>
                <a:gd name="T97" fmla="*/ 1158875 h 820"/>
                <a:gd name="T98" fmla="*/ 844550 w 834"/>
                <a:gd name="T99" fmla="*/ 1168400 h 820"/>
                <a:gd name="T100" fmla="*/ 892175 w 834"/>
                <a:gd name="T101" fmla="*/ 1203325 h 820"/>
                <a:gd name="T102" fmla="*/ 955675 w 834"/>
                <a:gd name="T103" fmla="*/ 1187450 h 820"/>
                <a:gd name="T104" fmla="*/ 1019175 w 834"/>
                <a:gd name="T105" fmla="*/ 1146175 h 820"/>
                <a:gd name="T106" fmla="*/ 1076325 w 834"/>
                <a:gd name="T107" fmla="*/ 1123950 h 820"/>
                <a:gd name="T108" fmla="*/ 1111250 w 834"/>
                <a:gd name="T109" fmla="*/ 1076325 h 820"/>
                <a:gd name="T110" fmla="*/ 1152525 w 834"/>
                <a:gd name="T111" fmla="*/ 1063625 h 820"/>
                <a:gd name="T112" fmla="*/ 1203325 w 834"/>
                <a:gd name="T113" fmla="*/ 1060450 h 820"/>
                <a:gd name="T114" fmla="*/ 1244600 w 834"/>
                <a:gd name="T115" fmla="*/ 1000125 h 8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34"/>
                <a:gd name="T175" fmla="*/ 0 h 820"/>
                <a:gd name="T176" fmla="*/ 834 w 834"/>
                <a:gd name="T177" fmla="*/ 820 h 8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34" h="820">
                  <a:moveTo>
                    <a:pt x="802" y="620"/>
                  </a:moveTo>
                  <a:lnTo>
                    <a:pt x="802" y="616"/>
                  </a:lnTo>
                  <a:lnTo>
                    <a:pt x="806" y="612"/>
                  </a:lnTo>
                  <a:lnTo>
                    <a:pt x="816" y="608"/>
                  </a:lnTo>
                  <a:lnTo>
                    <a:pt x="820" y="608"/>
                  </a:lnTo>
                  <a:lnTo>
                    <a:pt x="820" y="604"/>
                  </a:lnTo>
                  <a:lnTo>
                    <a:pt x="820" y="598"/>
                  </a:lnTo>
                  <a:lnTo>
                    <a:pt x="820" y="594"/>
                  </a:lnTo>
                  <a:lnTo>
                    <a:pt x="824" y="590"/>
                  </a:lnTo>
                  <a:lnTo>
                    <a:pt x="824" y="586"/>
                  </a:lnTo>
                  <a:lnTo>
                    <a:pt x="824" y="584"/>
                  </a:lnTo>
                  <a:lnTo>
                    <a:pt x="828" y="580"/>
                  </a:lnTo>
                  <a:lnTo>
                    <a:pt x="828" y="576"/>
                  </a:lnTo>
                  <a:lnTo>
                    <a:pt x="834" y="562"/>
                  </a:lnTo>
                  <a:lnTo>
                    <a:pt x="832" y="554"/>
                  </a:lnTo>
                  <a:lnTo>
                    <a:pt x="832" y="550"/>
                  </a:lnTo>
                  <a:lnTo>
                    <a:pt x="832" y="546"/>
                  </a:lnTo>
                  <a:lnTo>
                    <a:pt x="828" y="546"/>
                  </a:lnTo>
                  <a:lnTo>
                    <a:pt x="828" y="542"/>
                  </a:lnTo>
                  <a:lnTo>
                    <a:pt x="828" y="540"/>
                  </a:lnTo>
                  <a:lnTo>
                    <a:pt x="832" y="532"/>
                  </a:lnTo>
                  <a:lnTo>
                    <a:pt x="834" y="532"/>
                  </a:lnTo>
                  <a:lnTo>
                    <a:pt x="832" y="528"/>
                  </a:lnTo>
                  <a:lnTo>
                    <a:pt x="832" y="524"/>
                  </a:lnTo>
                  <a:lnTo>
                    <a:pt x="820" y="522"/>
                  </a:lnTo>
                  <a:lnTo>
                    <a:pt x="816" y="518"/>
                  </a:lnTo>
                  <a:lnTo>
                    <a:pt x="814" y="514"/>
                  </a:lnTo>
                  <a:lnTo>
                    <a:pt x="810" y="514"/>
                  </a:lnTo>
                  <a:lnTo>
                    <a:pt x="810" y="510"/>
                  </a:lnTo>
                  <a:lnTo>
                    <a:pt x="806" y="502"/>
                  </a:lnTo>
                  <a:lnTo>
                    <a:pt x="806" y="500"/>
                  </a:lnTo>
                  <a:lnTo>
                    <a:pt x="802" y="496"/>
                  </a:lnTo>
                  <a:lnTo>
                    <a:pt x="798" y="496"/>
                  </a:lnTo>
                  <a:lnTo>
                    <a:pt x="794" y="492"/>
                  </a:lnTo>
                  <a:lnTo>
                    <a:pt x="794" y="488"/>
                  </a:lnTo>
                  <a:lnTo>
                    <a:pt x="798" y="480"/>
                  </a:lnTo>
                  <a:lnTo>
                    <a:pt x="794" y="478"/>
                  </a:lnTo>
                  <a:lnTo>
                    <a:pt x="794" y="474"/>
                  </a:lnTo>
                  <a:lnTo>
                    <a:pt x="792" y="470"/>
                  </a:lnTo>
                  <a:lnTo>
                    <a:pt x="788" y="462"/>
                  </a:lnTo>
                  <a:lnTo>
                    <a:pt x="784" y="460"/>
                  </a:lnTo>
                  <a:lnTo>
                    <a:pt x="780" y="460"/>
                  </a:lnTo>
                  <a:lnTo>
                    <a:pt x="780" y="456"/>
                  </a:lnTo>
                  <a:lnTo>
                    <a:pt x="776" y="444"/>
                  </a:lnTo>
                  <a:lnTo>
                    <a:pt x="770" y="440"/>
                  </a:lnTo>
                  <a:lnTo>
                    <a:pt x="766" y="438"/>
                  </a:lnTo>
                  <a:lnTo>
                    <a:pt x="762" y="422"/>
                  </a:lnTo>
                  <a:lnTo>
                    <a:pt x="754" y="408"/>
                  </a:lnTo>
                  <a:lnTo>
                    <a:pt x="752" y="408"/>
                  </a:lnTo>
                  <a:lnTo>
                    <a:pt x="748" y="398"/>
                  </a:lnTo>
                  <a:lnTo>
                    <a:pt x="744" y="394"/>
                  </a:lnTo>
                  <a:lnTo>
                    <a:pt x="744" y="386"/>
                  </a:lnTo>
                  <a:lnTo>
                    <a:pt x="740" y="386"/>
                  </a:lnTo>
                  <a:lnTo>
                    <a:pt x="732" y="382"/>
                  </a:lnTo>
                  <a:lnTo>
                    <a:pt x="732" y="378"/>
                  </a:lnTo>
                  <a:lnTo>
                    <a:pt x="740" y="378"/>
                  </a:lnTo>
                  <a:lnTo>
                    <a:pt x="740" y="376"/>
                  </a:lnTo>
                  <a:lnTo>
                    <a:pt x="736" y="372"/>
                  </a:lnTo>
                  <a:lnTo>
                    <a:pt x="736" y="368"/>
                  </a:lnTo>
                  <a:lnTo>
                    <a:pt x="740" y="364"/>
                  </a:lnTo>
                  <a:lnTo>
                    <a:pt x="740" y="360"/>
                  </a:lnTo>
                  <a:lnTo>
                    <a:pt x="736" y="356"/>
                  </a:lnTo>
                  <a:lnTo>
                    <a:pt x="736" y="354"/>
                  </a:lnTo>
                  <a:lnTo>
                    <a:pt x="736" y="350"/>
                  </a:lnTo>
                  <a:lnTo>
                    <a:pt x="740" y="346"/>
                  </a:lnTo>
                  <a:lnTo>
                    <a:pt x="740" y="342"/>
                  </a:lnTo>
                  <a:lnTo>
                    <a:pt x="740" y="332"/>
                  </a:lnTo>
                  <a:lnTo>
                    <a:pt x="740" y="328"/>
                  </a:lnTo>
                  <a:lnTo>
                    <a:pt x="744" y="324"/>
                  </a:lnTo>
                  <a:lnTo>
                    <a:pt x="744" y="320"/>
                  </a:lnTo>
                  <a:lnTo>
                    <a:pt x="744" y="316"/>
                  </a:lnTo>
                  <a:lnTo>
                    <a:pt x="744" y="314"/>
                  </a:lnTo>
                  <a:lnTo>
                    <a:pt x="748" y="314"/>
                  </a:lnTo>
                  <a:lnTo>
                    <a:pt x="754" y="306"/>
                  </a:lnTo>
                  <a:lnTo>
                    <a:pt x="754" y="302"/>
                  </a:lnTo>
                  <a:lnTo>
                    <a:pt x="752" y="298"/>
                  </a:lnTo>
                  <a:lnTo>
                    <a:pt x="752" y="294"/>
                  </a:lnTo>
                  <a:lnTo>
                    <a:pt x="752" y="288"/>
                  </a:lnTo>
                  <a:lnTo>
                    <a:pt x="748" y="288"/>
                  </a:lnTo>
                  <a:lnTo>
                    <a:pt x="744" y="284"/>
                  </a:lnTo>
                  <a:lnTo>
                    <a:pt x="740" y="288"/>
                  </a:lnTo>
                  <a:lnTo>
                    <a:pt x="730" y="292"/>
                  </a:lnTo>
                  <a:lnTo>
                    <a:pt x="726" y="288"/>
                  </a:lnTo>
                  <a:lnTo>
                    <a:pt x="722" y="288"/>
                  </a:lnTo>
                  <a:lnTo>
                    <a:pt x="718" y="288"/>
                  </a:lnTo>
                  <a:lnTo>
                    <a:pt x="708" y="258"/>
                  </a:lnTo>
                  <a:lnTo>
                    <a:pt x="704" y="254"/>
                  </a:lnTo>
                  <a:lnTo>
                    <a:pt x="692" y="254"/>
                  </a:lnTo>
                  <a:lnTo>
                    <a:pt x="682" y="248"/>
                  </a:lnTo>
                  <a:lnTo>
                    <a:pt x="678" y="240"/>
                  </a:lnTo>
                  <a:lnTo>
                    <a:pt x="678" y="236"/>
                  </a:lnTo>
                  <a:lnTo>
                    <a:pt x="674" y="232"/>
                  </a:lnTo>
                  <a:lnTo>
                    <a:pt x="670" y="230"/>
                  </a:lnTo>
                  <a:lnTo>
                    <a:pt x="670" y="226"/>
                  </a:lnTo>
                  <a:lnTo>
                    <a:pt x="660" y="226"/>
                  </a:lnTo>
                  <a:lnTo>
                    <a:pt x="652" y="230"/>
                  </a:lnTo>
                  <a:lnTo>
                    <a:pt x="648" y="230"/>
                  </a:lnTo>
                  <a:lnTo>
                    <a:pt x="646" y="230"/>
                  </a:lnTo>
                  <a:lnTo>
                    <a:pt x="642" y="230"/>
                  </a:lnTo>
                  <a:lnTo>
                    <a:pt x="638" y="230"/>
                  </a:lnTo>
                  <a:lnTo>
                    <a:pt x="638" y="226"/>
                  </a:lnTo>
                  <a:lnTo>
                    <a:pt x="642" y="218"/>
                  </a:lnTo>
                  <a:lnTo>
                    <a:pt x="668" y="200"/>
                  </a:lnTo>
                  <a:lnTo>
                    <a:pt x="664" y="196"/>
                  </a:lnTo>
                  <a:lnTo>
                    <a:pt x="664" y="192"/>
                  </a:lnTo>
                  <a:lnTo>
                    <a:pt x="656" y="196"/>
                  </a:lnTo>
                  <a:lnTo>
                    <a:pt x="652" y="200"/>
                  </a:lnTo>
                  <a:lnTo>
                    <a:pt x="648" y="196"/>
                  </a:lnTo>
                  <a:lnTo>
                    <a:pt x="646" y="196"/>
                  </a:lnTo>
                  <a:lnTo>
                    <a:pt x="646" y="192"/>
                  </a:lnTo>
                  <a:lnTo>
                    <a:pt x="648" y="190"/>
                  </a:lnTo>
                  <a:lnTo>
                    <a:pt x="648" y="186"/>
                  </a:lnTo>
                  <a:lnTo>
                    <a:pt x="648" y="182"/>
                  </a:lnTo>
                  <a:lnTo>
                    <a:pt x="648" y="178"/>
                  </a:lnTo>
                  <a:lnTo>
                    <a:pt x="648" y="174"/>
                  </a:lnTo>
                  <a:lnTo>
                    <a:pt x="690" y="168"/>
                  </a:lnTo>
                  <a:lnTo>
                    <a:pt x="686" y="156"/>
                  </a:lnTo>
                  <a:lnTo>
                    <a:pt x="686" y="152"/>
                  </a:lnTo>
                  <a:lnTo>
                    <a:pt x="668" y="160"/>
                  </a:lnTo>
                  <a:lnTo>
                    <a:pt x="668" y="156"/>
                  </a:lnTo>
                  <a:lnTo>
                    <a:pt x="668" y="152"/>
                  </a:lnTo>
                  <a:lnTo>
                    <a:pt x="668" y="148"/>
                  </a:lnTo>
                  <a:lnTo>
                    <a:pt x="668" y="146"/>
                  </a:lnTo>
                  <a:lnTo>
                    <a:pt x="668" y="142"/>
                  </a:lnTo>
                  <a:lnTo>
                    <a:pt x="668" y="138"/>
                  </a:lnTo>
                  <a:lnTo>
                    <a:pt x="668" y="134"/>
                  </a:lnTo>
                  <a:lnTo>
                    <a:pt x="668" y="130"/>
                  </a:lnTo>
                  <a:lnTo>
                    <a:pt x="670" y="130"/>
                  </a:lnTo>
                  <a:lnTo>
                    <a:pt x="674" y="128"/>
                  </a:lnTo>
                  <a:lnTo>
                    <a:pt x="674" y="124"/>
                  </a:lnTo>
                  <a:lnTo>
                    <a:pt x="678" y="120"/>
                  </a:lnTo>
                  <a:lnTo>
                    <a:pt x="682" y="116"/>
                  </a:lnTo>
                  <a:lnTo>
                    <a:pt x="682" y="112"/>
                  </a:lnTo>
                  <a:lnTo>
                    <a:pt x="682" y="102"/>
                  </a:lnTo>
                  <a:lnTo>
                    <a:pt x="686" y="102"/>
                  </a:lnTo>
                  <a:lnTo>
                    <a:pt x="686" y="90"/>
                  </a:lnTo>
                  <a:lnTo>
                    <a:pt x="690" y="86"/>
                  </a:lnTo>
                  <a:lnTo>
                    <a:pt x="692" y="86"/>
                  </a:lnTo>
                  <a:lnTo>
                    <a:pt x="700" y="80"/>
                  </a:lnTo>
                  <a:lnTo>
                    <a:pt x="704" y="76"/>
                  </a:lnTo>
                  <a:lnTo>
                    <a:pt x="704" y="72"/>
                  </a:lnTo>
                  <a:lnTo>
                    <a:pt x="708" y="72"/>
                  </a:lnTo>
                  <a:lnTo>
                    <a:pt x="708" y="68"/>
                  </a:lnTo>
                  <a:lnTo>
                    <a:pt x="710" y="66"/>
                  </a:lnTo>
                  <a:lnTo>
                    <a:pt x="718" y="58"/>
                  </a:lnTo>
                  <a:lnTo>
                    <a:pt x="718" y="54"/>
                  </a:lnTo>
                  <a:lnTo>
                    <a:pt x="708" y="40"/>
                  </a:lnTo>
                  <a:lnTo>
                    <a:pt x="710" y="32"/>
                  </a:lnTo>
                  <a:lnTo>
                    <a:pt x="714" y="24"/>
                  </a:lnTo>
                  <a:lnTo>
                    <a:pt x="714" y="22"/>
                  </a:lnTo>
                  <a:lnTo>
                    <a:pt x="714" y="14"/>
                  </a:lnTo>
                  <a:lnTo>
                    <a:pt x="710" y="10"/>
                  </a:lnTo>
                  <a:lnTo>
                    <a:pt x="710" y="6"/>
                  </a:lnTo>
                  <a:lnTo>
                    <a:pt x="708" y="2"/>
                  </a:lnTo>
                  <a:lnTo>
                    <a:pt x="700" y="2"/>
                  </a:lnTo>
                  <a:lnTo>
                    <a:pt x="700" y="6"/>
                  </a:lnTo>
                  <a:lnTo>
                    <a:pt x="696" y="14"/>
                  </a:lnTo>
                  <a:lnTo>
                    <a:pt x="692" y="14"/>
                  </a:lnTo>
                  <a:lnTo>
                    <a:pt x="690" y="14"/>
                  </a:lnTo>
                  <a:lnTo>
                    <a:pt x="686" y="14"/>
                  </a:lnTo>
                  <a:lnTo>
                    <a:pt x="686" y="6"/>
                  </a:lnTo>
                  <a:lnTo>
                    <a:pt x="668" y="6"/>
                  </a:lnTo>
                  <a:lnTo>
                    <a:pt x="668" y="2"/>
                  </a:lnTo>
                  <a:lnTo>
                    <a:pt x="664" y="0"/>
                  </a:lnTo>
                  <a:lnTo>
                    <a:pt x="660" y="2"/>
                  </a:lnTo>
                  <a:lnTo>
                    <a:pt x="656" y="2"/>
                  </a:lnTo>
                  <a:lnTo>
                    <a:pt x="652" y="6"/>
                  </a:lnTo>
                  <a:lnTo>
                    <a:pt x="638" y="6"/>
                  </a:lnTo>
                  <a:lnTo>
                    <a:pt x="634" y="10"/>
                  </a:lnTo>
                  <a:lnTo>
                    <a:pt x="630" y="10"/>
                  </a:lnTo>
                  <a:lnTo>
                    <a:pt x="624" y="18"/>
                  </a:lnTo>
                  <a:lnTo>
                    <a:pt x="620" y="14"/>
                  </a:lnTo>
                  <a:lnTo>
                    <a:pt x="616" y="18"/>
                  </a:lnTo>
                  <a:lnTo>
                    <a:pt x="612" y="18"/>
                  </a:lnTo>
                  <a:lnTo>
                    <a:pt x="612" y="22"/>
                  </a:lnTo>
                  <a:lnTo>
                    <a:pt x="606" y="24"/>
                  </a:lnTo>
                  <a:lnTo>
                    <a:pt x="606" y="28"/>
                  </a:lnTo>
                  <a:lnTo>
                    <a:pt x="602" y="28"/>
                  </a:lnTo>
                  <a:lnTo>
                    <a:pt x="598" y="32"/>
                  </a:lnTo>
                  <a:lnTo>
                    <a:pt x="594" y="32"/>
                  </a:lnTo>
                  <a:lnTo>
                    <a:pt x="576" y="50"/>
                  </a:lnTo>
                  <a:lnTo>
                    <a:pt x="568" y="54"/>
                  </a:lnTo>
                  <a:lnTo>
                    <a:pt x="562" y="54"/>
                  </a:lnTo>
                  <a:lnTo>
                    <a:pt x="558" y="54"/>
                  </a:lnTo>
                  <a:lnTo>
                    <a:pt x="546" y="58"/>
                  </a:lnTo>
                  <a:lnTo>
                    <a:pt x="544" y="58"/>
                  </a:lnTo>
                  <a:lnTo>
                    <a:pt x="540" y="58"/>
                  </a:lnTo>
                  <a:lnTo>
                    <a:pt x="536" y="62"/>
                  </a:lnTo>
                  <a:lnTo>
                    <a:pt x="528" y="62"/>
                  </a:lnTo>
                  <a:lnTo>
                    <a:pt x="522" y="54"/>
                  </a:lnTo>
                  <a:lnTo>
                    <a:pt x="522" y="50"/>
                  </a:lnTo>
                  <a:lnTo>
                    <a:pt x="522" y="46"/>
                  </a:lnTo>
                  <a:lnTo>
                    <a:pt x="522" y="44"/>
                  </a:lnTo>
                  <a:lnTo>
                    <a:pt x="522" y="40"/>
                  </a:lnTo>
                  <a:lnTo>
                    <a:pt x="524" y="32"/>
                  </a:lnTo>
                  <a:lnTo>
                    <a:pt x="524" y="24"/>
                  </a:lnTo>
                  <a:lnTo>
                    <a:pt x="524" y="18"/>
                  </a:lnTo>
                  <a:lnTo>
                    <a:pt x="524" y="14"/>
                  </a:lnTo>
                  <a:lnTo>
                    <a:pt x="518" y="14"/>
                  </a:lnTo>
                  <a:lnTo>
                    <a:pt x="514" y="24"/>
                  </a:lnTo>
                  <a:lnTo>
                    <a:pt x="510" y="24"/>
                  </a:lnTo>
                  <a:lnTo>
                    <a:pt x="506" y="24"/>
                  </a:lnTo>
                  <a:lnTo>
                    <a:pt x="500" y="24"/>
                  </a:lnTo>
                  <a:lnTo>
                    <a:pt x="470" y="36"/>
                  </a:lnTo>
                  <a:lnTo>
                    <a:pt x="470" y="54"/>
                  </a:lnTo>
                  <a:lnTo>
                    <a:pt x="466" y="58"/>
                  </a:lnTo>
                  <a:lnTo>
                    <a:pt x="470" y="68"/>
                  </a:lnTo>
                  <a:lnTo>
                    <a:pt x="460" y="80"/>
                  </a:lnTo>
                  <a:lnTo>
                    <a:pt x="456" y="80"/>
                  </a:lnTo>
                  <a:lnTo>
                    <a:pt x="444" y="84"/>
                  </a:lnTo>
                  <a:lnTo>
                    <a:pt x="438" y="86"/>
                  </a:lnTo>
                  <a:lnTo>
                    <a:pt x="434" y="84"/>
                  </a:lnTo>
                  <a:lnTo>
                    <a:pt x="426" y="80"/>
                  </a:lnTo>
                  <a:lnTo>
                    <a:pt x="400" y="106"/>
                  </a:lnTo>
                  <a:lnTo>
                    <a:pt x="390" y="120"/>
                  </a:lnTo>
                  <a:lnTo>
                    <a:pt x="386" y="134"/>
                  </a:lnTo>
                  <a:lnTo>
                    <a:pt x="398" y="142"/>
                  </a:lnTo>
                  <a:lnTo>
                    <a:pt x="394" y="142"/>
                  </a:lnTo>
                  <a:lnTo>
                    <a:pt x="394" y="146"/>
                  </a:lnTo>
                  <a:lnTo>
                    <a:pt x="386" y="148"/>
                  </a:lnTo>
                  <a:lnTo>
                    <a:pt x="382" y="148"/>
                  </a:lnTo>
                  <a:lnTo>
                    <a:pt x="382" y="152"/>
                  </a:lnTo>
                  <a:lnTo>
                    <a:pt x="386" y="168"/>
                  </a:lnTo>
                  <a:lnTo>
                    <a:pt x="386" y="170"/>
                  </a:lnTo>
                  <a:lnTo>
                    <a:pt x="382" y="174"/>
                  </a:lnTo>
                  <a:lnTo>
                    <a:pt x="378" y="174"/>
                  </a:lnTo>
                  <a:lnTo>
                    <a:pt x="372" y="174"/>
                  </a:lnTo>
                  <a:lnTo>
                    <a:pt x="358" y="196"/>
                  </a:lnTo>
                  <a:lnTo>
                    <a:pt x="350" y="200"/>
                  </a:lnTo>
                  <a:lnTo>
                    <a:pt x="346" y="204"/>
                  </a:lnTo>
                  <a:lnTo>
                    <a:pt x="342" y="210"/>
                  </a:lnTo>
                  <a:lnTo>
                    <a:pt x="342" y="214"/>
                  </a:lnTo>
                  <a:lnTo>
                    <a:pt x="336" y="214"/>
                  </a:lnTo>
                  <a:lnTo>
                    <a:pt x="332" y="218"/>
                  </a:lnTo>
                  <a:lnTo>
                    <a:pt x="332" y="222"/>
                  </a:lnTo>
                  <a:lnTo>
                    <a:pt x="320" y="222"/>
                  </a:lnTo>
                  <a:lnTo>
                    <a:pt x="314" y="222"/>
                  </a:lnTo>
                  <a:lnTo>
                    <a:pt x="310" y="232"/>
                  </a:lnTo>
                  <a:lnTo>
                    <a:pt x="310" y="236"/>
                  </a:lnTo>
                  <a:lnTo>
                    <a:pt x="310" y="240"/>
                  </a:lnTo>
                  <a:lnTo>
                    <a:pt x="306" y="248"/>
                  </a:lnTo>
                  <a:lnTo>
                    <a:pt x="288" y="262"/>
                  </a:lnTo>
                  <a:lnTo>
                    <a:pt x="280" y="266"/>
                  </a:lnTo>
                  <a:lnTo>
                    <a:pt x="276" y="270"/>
                  </a:lnTo>
                  <a:lnTo>
                    <a:pt x="274" y="276"/>
                  </a:lnTo>
                  <a:lnTo>
                    <a:pt x="262" y="276"/>
                  </a:lnTo>
                  <a:lnTo>
                    <a:pt x="258" y="276"/>
                  </a:lnTo>
                  <a:lnTo>
                    <a:pt x="254" y="276"/>
                  </a:lnTo>
                  <a:lnTo>
                    <a:pt x="248" y="276"/>
                  </a:lnTo>
                  <a:lnTo>
                    <a:pt x="240" y="280"/>
                  </a:lnTo>
                  <a:lnTo>
                    <a:pt x="236" y="280"/>
                  </a:lnTo>
                  <a:lnTo>
                    <a:pt x="232" y="288"/>
                  </a:lnTo>
                  <a:lnTo>
                    <a:pt x="222" y="292"/>
                  </a:lnTo>
                  <a:lnTo>
                    <a:pt x="218" y="292"/>
                  </a:lnTo>
                  <a:lnTo>
                    <a:pt x="212" y="294"/>
                  </a:lnTo>
                  <a:lnTo>
                    <a:pt x="212" y="298"/>
                  </a:lnTo>
                  <a:lnTo>
                    <a:pt x="212" y="302"/>
                  </a:lnTo>
                  <a:lnTo>
                    <a:pt x="204" y="302"/>
                  </a:lnTo>
                  <a:lnTo>
                    <a:pt x="200" y="298"/>
                  </a:lnTo>
                  <a:lnTo>
                    <a:pt x="196" y="298"/>
                  </a:lnTo>
                  <a:lnTo>
                    <a:pt x="190" y="302"/>
                  </a:lnTo>
                  <a:lnTo>
                    <a:pt x="182" y="302"/>
                  </a:lnTo>
                  <a:lnTo>
                    <a:pt x="178" y="306"/>
                  </a:lnTo>
                  <a:lnTo>
                    <a:pt x="174" y="306"/>
                  </a:lnTo>
                  <a:lnTo>
                    <a:pt x="164" y="310"/>
                  </a:lnTo>
                  <a:lnTo>
                    <a:pt x="160" y="310"/>
                  </a:lnTo>
                  <a:lnTo>
                    <a:pt x="160" y="314"/>
                  </a:lnTo>
                  <a:lnTo>
                    <a:pt x="160" y="316"/>
                  </a:lnTo>
                  <a:lnTo>
                    <a:pt x="152" y="320"/>
                  </a:lnTo>
                  <a:lnTo>
                    <a:pt x="146" y="324"/>
                  </a:lnTo>
                  <a:lnTo>
                    <a:pt x="138" y="324"/>
                  </a:lnTo>
                  <a:lnTo>
                    <a:pt x="130" y="324"/>
                  </a:lnTo>
                  <a:lnTo>
                    <a:pt x="128" y="324"/>
                  </a:lnTo>
                  <a:lnTo>
                    <a:pt x="120" y="320"/>
                  </a:lnTo>
                  <a:lnTo>
                    <a:pt x="116" y="316"/>
                  </a:lnTo>
                  <a:lnTo>
                    <a:pt x="112" y="316"/>
                  </a:lnTo>
                  <a:lnTo>
                    <a:pt x="108" y="316"/>
                  </a:lnTo>
                  <a:lnTo>
                    <a:pt x="106" y="316"/>
                  </a:lnTo>
                  <a:lnTo>
                    <a:pt x="94" y="324"/>
                  </a:lnTo>
                  <a:lnTo>
                    <a:pt x="90" y="328"/>
                  </a:lnTo>
                  <a:lnTo>
                    <a:pt x="88" y="334"/>
                  </a:lnTo>
                  <a:lnTo>
                    <a:pt x="76" y="342"/>
                  </a:lnTo>
                  <a:lnTo>
                    <a:pt x="68" y="342"/>
                  </a:lnTo>
                  <a:lnTo>
                    <a:pt x="54" y="350"/>
                  </a:lnTo>
                  <a:lnTo>
                    <a:pt x="54" y="354"/>
                  </a:lnTo>
                  <a:lnTo>
                    <a:pt x="46" y="356"/>
                  </a:lnTo>
                  <a:lnTo>
                    <a:pt x="44" y="364"/>
                  </a:lnTo>
                  <a:lnTo>
                    <a:pt x="36" y="364"/>
                  </a:lnTo>
                  <a:lnTo>
                    <a:pt x="28" y="364"/>
                  </a:lnTo>
                  <a:lnTo>
                    <a:pt x="26" y="360"/>
                  </a:lnTo>
                  <a:lnTo>
                    <a:pt x="18" y="356"/>
                  </a:lnTo>
                  <a:lnTo>
                    <a:pt x="10" y="360"/>
                  </a:lnTo>
                  <a:lnTo>
                    <a:pt x="10" y="364"/>
                  </a:lnTo>
                  <a:lnTo>
                    <a:pt x="6" y="364"/>
                  </a:lnTo>
                  <a:lnTo>
                    <a:pt x="6" y="368"/>
                  </a:lnTo>
                  <a:lnTo>
                    <a:pt x="6" y="372"/>
                  </a:lnTo>
                  <a:lnTo>
                    <a:pt x="0" y="372"/>
                  </a:lnTo>
                  <a:lnTo>
                    <a:pt x="4" y="378"/>
                  </a:lnTo>
                  <a:lnTo>
                    <a:pt x="10" y="382"/>
                  </a:lnTo>
                  <a:lnTo>
                    <a:pt x="32" y="382"/>
                  </a:lnTo>
                  <a:lnTo>
                    <a:pt x="44" y="390"/>
                  </a:lnTo>
                  <a:lnTo>
                    <a:pt x="50" y="386"/>
                  </a:lnTo>
                  <a:lnTo>
                    <a:pt x="58" y="390"/>
                  </a:lnTo>
                  <a:lnTo>
                    <a:pt x="54" y="408"/>
                  </a:lnTo>
                  <a:lnTo>
                    <a:pt x="54" y="416"/>
                  </a:lnTo>
                  <a:lnTo>
                    <a:pt x="46" y="426"/>
                  </a:lnTo>
                  <a:lnTo>
                    <a:pt x="44" y="434"/>
                  </a:lnTo>
                  <a:lnTo>
                    <a:pt x="50" y="452"/>
                  </a:lnTo>
                  <a:lnTo>
                    <a:pt x="46" y="460"/>
                  </a:lnTo>
                  <a:lnTo>
                    <a:pt x="46" y="466"/>
                  </a:lnTo>
                  <a:lnTo>
                    <a:pt x="36" y="478"/>
                  </a:lnTo>
                  <a:lnTo>
                    <a:pt x="32" y="484"/>
                  </a:lnTo>
                  <a:lnTo>
                    <a:pt x="28" y="500"/>
                  </a:lnTo>
                  <a:lnTo>
                    <a:pt x="32" y="510"/>
                  </a:lnTo>
                  <a:lnTo>
                    <a:pt x="46" y="518"/>
                  </a:lnTo>
                  <a:lnTo>
                    <a:pt x="50" y="506"/>
                  </a:lnTo>
                  <a:lnTo>
                    <a:pt x="66" y="506"/>
                  </a:lnTo>
                  <a:lnTo>
                    <a:pt x="68" y="502"/>
                  </a:lnTo>
                  <a:lnTo>
                    <a:pt x="84" y="484"/>
                  </a:lnTo>
                  <a:lnTo>
                    <a:pt x="90" y="484"/>
                  </a:lnTo>
                  <a:lnTo>
                    <a:pt x="94" y="480"/>
                  </a:lnTo>
                  <a:lnTo>
                    <a:pt x="98" y="484"/>
                  </a:lnTo>
                  <a:lnTo>
                    <a:pt x="98" y="492"/>
                  </a:lnTo>
                  <a:lnTo>
                    <a:pt x="94" y="500"/>
                  </a:lnTo>
                  <a:lnTo>
                    <a:pt x="102" y="502"/>
                  </a:lnTo>
                  <a:lnTo>
                    <a:pt x="106" y="506"/>
                  </a:lnTo>
                  <a:lnTo>
                    <a:pt x="112" y="506"/>
                  </a:lnTo>
                  <a:lnTo>
                    <a:pt x="116" y="522"/>
                  </a:lnTo>
                  <a:lnTo>
                    <a:pt x="124" y="540"/>
                  </a:lnTo>
                  <a:lnTo>
                    <a:pt x="130" y="540"/>
                  </a:lnTo>
                  <a:lnTo>
                    <a:pt x="130" y="546"/>
                  </a:lnTo>
                  <a:lnTo>
                    <a:pt x="138" y="550"/>
                  </a:lnTo>
                  <a:lnTo>
                    <a:pt x="146" y="558"/>
                  </a:lnTo>
                  <a:lnTo>
                    <a:pt x="146" y="572"/>
                  </a:lnTo>
                  <a:lnTo>
                    <a:pt x="150" y="576"/>
                  </a:lnTo>
                  <a:lnTo>
                    <a:pt x="146" y="580"/>
                  </a:lnTo>
                  <a:lnTo>
                    <a:pt x="156" y="586"/>
                  </a:lnTo>
                  <a:lnTo>
                    <a:pt x="160" y="590"/>
                  </a:lnTo>
                  <a:lnTo>
                    <a:pt x="164" y="590"/>
                  </a:lnTo>
                  <a:lnTo>
                    <a:pt x="170" y="590"/>
                  </a:lnTo>
                  <a:lnTo>
                    <a:pt x="174" y="598"/>
                  </a:lnTo>
                  <a:lnTo>
                    <a:pt x="174" y="604"/>
                  </a:lnTo>
                  <a:lnTo>
                    <a:pt x="174" y="608"/>
                  </a:lnTo>
                  <a:lnTo>
                    <a:pt x="178" y="612"/>
                  </a:lnTo>
                  <a:lnTo>
                    <a:pt x="182" y="620"/>
                  </a:lnTo>
                  <a:lnTo>
                    <a:pt x="186" y="624"/>
                  </a:lnTo>
                  <a:lnTo>
                    <a:pt x="182" y="626"/>
                  </a:lnTo>
                  <a:lnTo>
                    <a:pt x="174" y="634"/>
                  </a:lnTo>
                  <a:lnTo>
                    <a:pt x="174" y="638"/>
                  </a:lnTo>
                  <a:lnTo>
                    <a:pt x="174" y="646"/>
                  </a:lnTo>
                  <a:lnTo>
                    <a:pt x="178" y="652"/>
                  </a:lnTo>
                  <a:lnTo>
                    <a:pt x="190" y="660"/>
                  </a:lnTo>
                  <a:lnTo>
                    <a:pt x="200" y="660"/>
                  </a:lnTo>
                  <a:lnTo>
                    <a:pt x="200" y="668"/>
                  </a:lnTo>
                  <a:lnTo>
                    <a:pt x="204" y="674"/>
                  </a:lnTo>
                  <a:lnTo>
                    <a:pt x="196" y="686"/>
                  </a:lnTo>
                  <a:lnTo>
                    <a:pt x="204" y="700"/>
                  </a:lnTo>
                  <a:lnTo>
                    <a:pt x="208" y="708"/>
                  </a:lnTo>
                  <a:lnTo>
                    <a:pt x="208" y="714"/>
                  </a:lnTo>
                  <a:lnTo>
                    <a:pt x="214" y="726"/>
                  </a:lnTo>
                  <a:lnTo>
                    <a:pt x="218" y="726"/>
                  </a:lnTo>
                  <a:lnTo>
                    <a:pt x="222" y="730"/>
                  </a:lnTo>
                  <a:lnTo>
                    <a:pt x="226" y="732"/>
                  </a:lnTo>
                  <a:lnTo>
                    <a:pt x="226" y="736"/>
                  </a:lnTo>
                  <a:lnTo>
                    <a:pt x="226" y="748"/>
                  </a:lnTo>
                  <a:lnTo>
                    <a:pt x="226" y="750"/>
                  </a:lnTo>
                  <a:lnTo>
                    <a:pt x="230" y="750"/>
                  </a:lnTo>
                  <a:lnTo>
                    <a:pt x="232" y="754"/>
                  </a:lnTo>
                  <a:lnTo>
                    <a:pt x="236" y="754"/>
                  </a:lnTo>
                  <a:lnTo>
                    <a:pt x="240" y="758"/>
                  </a:lnTo>
                  <a:lnTo>
                    <a:pt x="240" y="762"/>
                  </a:lnTo>
                  <a:lnTo>
                    <a:pt x="240" y="766"/>
                  </a:lnTo>
                  <a:lnTo>
                    <a:pt x="240" y="770"/>
                  </a:lnTo>
                  <a:lnTo>
                    <a:pt x="244" y="772"/>
                  </a:lnTo>
                  <a:lnTo>
                    <a:pt x="248" y="772"/>
                  </a:lnTo>
                  <a:lnTo>
                    <a:pt x="258" y="788"/>
                  </a:lnTo>
                  <a:lnTo>
                    <a:pt x="254" y="792"/>
                  </a:lnTo>
                  <a:lnTo>
                    <a:pt x="254" y="794"/>
                  </a:lnTo>
                  <a:lnTo>
                    <a:pt x="258" y="798"/>
                  </a:lnTo>
                  <a:lnTo>
                    <a:pt x="258" y="806"/>
                  </a:lnTo>
                  <a:lnTo>
                    <a:pt x="258" y="810"/>
                  </a:lnTo>
                  <a:lnTo>
                    <a:pt x="262" y="810"/>
                  </a:lnTo>
                  <a:lnTo>
                    <a:pt x="262" y="812"/>
                  </a:lnTo>
                  <a:lnTo>
                    <a:pt x="266" y="816"/>
                  </a:lnTo>
                  <a:lnTo>
                    <a:pt x="270" y="816"/>
                  </a:lnTo>
                  <a:lnTo>
                    <a:pt x="276" y="816"/>
                  </a:lnTo>
                  <a:lnTo>
                    <a:pt x="280" y="816"/>
                  </a:lnTo>
                  <a:lnTo>
                    <a:pt x="284" y="812"/>
                  </a:lnTo>
                  <a:lnTo>
                    <a:pt x="288" y="812"/>
                  </a:lnTo>
                  <a:lnTo>
                    <a:pt x="292" y="810"/>
                  </a:lnTo>
                  <a:lnTo>
                    <a:pt x="296" y="810"/>
                  </a:lnTo>
                  <a:lnTo>
                    <a:pt x="298" y="802"/>
                  </a:lnTo>
                  <a:lnTo>
                    <a:pt x="302" y="802"/>
                  </a:lnTo>
                  <a:lnTo>
                    <a:pt x="302" y="798"/>
                  </a:lnTo>
                  <a:lnTo>
                    <a:pt x="302" y="794"/>
                  </a:lnTo>
                  <a:lnTo>
                    <a:pt x="320" y="788"/>
                  </a:lnTo>
                  <a:lnTo>
                    <a:pt x="324" y="784"/>
                  </a:lnTo>
                  <a:lnTo>
                    <a:pt x="332" y="788"/>
                  </a:lnTo>
                  <a:lnTo>
                    <a:pt x="336" y="792"/>
                  </a:lnTo>
                  <a:lnTo>
                    <a:pt x="332" y="792"/>
                  </a:lnTo>
                  <a:lnTo>
                    <a:pt x="332" y="798"/>
                  </a:lnTo>
                  <a:lnTo>
                    <a:pt x="346" y="812"/>
                  </a:lnTo>
                  <a:lnTo>
                    <a:pt x="350" y="812"/>
                  </a:lnTo>
                  <a:lnTo>
                    <a:pt x="358" y="816"/>
                  </a:lnTo>
                  <a:lnTo>
                    <a:pt x="358" y="820"/>
                  </a:lnTo>
                  <a:lnTo>
                    <a:pt x="360" y="820"/>
                  </a:lnTo>
                  <a:lnTo>
                    <a:pt x="368" y="816"/>
                  </a:lnTo>
                  <a:lnTo>
                    <a:pt x="376" y="812"/>
                  </a:lnTo>
                  <a:lnTo>
                    <a:pt x="372" y="810"/>
                  </a:lnTo>
                  <a:lnTo>
                    <a:pt x="372" y="806"/>
                  </a:lnTo>
                  <a:lnTo>
                    <a:pt x="372" y="802"/>
                  </a:lnTo>
                  <a:lnTo>
                    <a:pt x="372" y="798"/>
                  </a:lnTo>
                  <a:lnTo>
                    <a:pt x="376" y="794"/>
                  </a:lnTo>
                  <a:lnTo>
                    <a:pt x="378" y="792"/>
                  </a:lnTo>
                  <a:lnTo>
                    <a:pt x="378" y="788"/>
                  </a:lnTo>
                  <a:lnTo>
                    <a:pt x="382" y="784"/>
                  </a:lnTo>
                  <a:lnTo>
                    <a:pt x="390" y="780"/>
                  </a:lnTo>
                  <a:lnTo>
                    <a:pt x="394" y="772"/>
                  </a:lnTo>
                  <a:lnTo>
                    <a:pt x="400" y="772"/>
                  </a:lnTo>
                  <a:lnTo>
                    <a:pt x="404" y="770"/>
                  </a:lnTo>
                  <a:lnTo>
                    <a:pt x="408" y="770"/>
                  </a:lnTo>
                  <a:lnTo>
                    <a:pt x="412" y="770"/>
                  </a:lnTo>
                  <a:lnTo>
                    <a:pt x="420" y="772"/>
                  </a:lnTo>
                  <a:lnTo>
                    <a:pt x="426" y="770"/>
                  </a:lnTo>
                  <a:lnTo>
                    <a:pt x="430" y="770"/>
                  </a:lnTo>
                  <a:lnTo>
                    <a:pt x="434" y="776"/>
                  </a:lnTo>
                  <a:lnTo>
                    <a:pt x="438" y="776"/>
                  </a:lnTo>
                  <a:lnTo>
                    <a:pt x="438" y="772"/>
                  </a:lnTo>
                  <a:lnTo>
                    <a:pt x="440" y="772"/>
                  </a:lnTo>
                  <a:lnTo>
                    <a:pt x="452" y="758"/>
                  </a:lnTo>
                  <a:lnTo>
                    <a:pt x="460" y="754"/>
                  </a:lnTo>
                  <a:lnTo>
                    <a:pt x="462" y="754"/>
                  </a:lnTo>
                  <a:lnTo>
                    <a:pt x="462" y="750"/>
                  </a:lnTo>
                  <a:lnTo>
                    <a:pt x="462" y="748"/>
                  </a:lnTo>
                  <a:lnTo>
                    <a:pt x="466" y="744"/>
                  </a:lnTo>
                  <a:lnTo>
                    <a:pt x="470" y="740"/>
                  </a:lnTo>
                  <a:lnTo>
                    <a:pt x="470" y="732"/>
                  </a:lnTo>
                  <a:lnTo>
                    <a:pt x="474" y="730"/>
                  </a:lnTo>
                  <a:lnTo>
                    <a:pt x="478" y="726"/>
                  </a:lnTo>
                  <a:lnTo>
                    <a:pt x="482" y="726"/>
                  </a:lnTo>
                  <a:lnTo>
                    <a:pt x="482" y="730"/>
                  </a:lnTo>
                  <a:lnTo>
                    <a:pt x="488" y="732"/>
                  </a:lnTo>
                  <a:lnTo>
                    <a:pt x="496" y="732"/>
                  </a:lnTo>
                  <a:lnTo>
                    <a:pt x="502" y="732"/>
                  </a:lnTo>
                  <a:lnTo>
                    <a:pt x="506" y="740"/>
                  </a:lnTo>
                  <a:lnTo>
                    <a:pt x="510" y="744"/>
                  </a:lnTo>
                  <a:lnTo>
                    <a:pt x="518" y="744"/>
                  </a:lnTo>
                  <a:lnTo>
                    <a:pt x="522" y="744"/>
                  </a:lnTo>
                  <a:lnTo>
                    <a:pt x="528" y="740"/>
                  </a:lnTo>
                  <a:lnTo>
                    <a:pt x="532" y="736"/>
                  </a:lnTo>
                  <a:lnTo>
                    <a:pt x="536" y="740"/>
                  </a:lnTo>
                  <a:lnTo>
                    <a:pt x="540" y="744"/>
                  </a:lnTo>
                  <a:lnTo>
                    <a:pt x="546" y="744"/>
                  </a:lnTo>
                  <a:lnTo>
                    <a:pt x="546" y="750"/>
                  </a:lnTo>
                  <a:lnTo>
                    <a:pt x="550" y="754"/>
                  </a:lnTo>
                  <a:lnTo>
                    <a:pt x="550" y="758"/>
                  </a:lnTo>
                  <a:lnTo>
                    <a:pt x="554" y="758"/>
                  </a:lnTo>
                  <a:lnTo>
                    <a:pt x="558" y="754"/>
                  </a:lnTo>
                  <a:lnTo>
                    <a:pt x="562" y="758"/>
                  </a:lnTo>
                  <a:lnTo>
                    <a:pt x="564" y="762"/>
                  </a:lnTo>
                  <a:lnTo>
                    <a:pt x="572" y="766"/>
                  </a:lnTo>
                  <a:lnTo>
                    <a:pt x="576" y="770"/>
                  </a:lnTo>
                  <a:lnTo>
                    <a:pt x="580" y="766"/>
                  </a:lnTo>
                  <a:lnTo>
                    <a:pt x="584" y="762"/>
                  </a:lnTo>
                  <a:lnTo>
                    <a:pt x="590" y="758"/>
                  </a:lnTo>
                  <a:lnTo>
                    <a:pt x="594" y="750"/>
                  </a:lnTo>
                  <a:lnTo>
                    <a:pt x="598" y="744"/>
                  </a:lnTo>
                  <a:lnTo>
                    <a:pt x="602" y="748"/>
                  </a:lnTo>
                  <a:lnTo>
                    <a:pt x="606" y="750"/>
                  </a:lnTo>
                  <a:lnTo>
                    <a:pt x="612" y="748"/>
                  </a:lnTo>
                  <a:lnTo>
                    <a:pt x="616" y="748"/>
                  </a:lnTo>
                  <a:lnTo>
                    <a:pt x="620" y="744"/>
                  </a:lnTo>
                  <a:lnTo>
                    <a:pt x="624" y="740"/>
                  </a:lnTo>
                  <a:lnTo>
                    <a:pt x="628" y="740"/>
                  </a:lnTo>
                  <a:lnTo>
                    <a:pt x="634" y="730"/>
                  </a:lnTo>
                  <a:lnTo>
                    <a:pt x="638" y="726"/>
                  </a:lnTo>
                  <a:lnTo>
                    <a:pt x="642" y="722"/>
                  </a:lnTo>
                  <a:lnTo>
                    <a:pt x="646" y="714"/>
                  </a:lnTo>
                  <a:lnTo>
                    <a:pt x="656" y="714"/>
                  </a:lnTo>
                  <a:lnTo>
                    <a:pt x="660" y="714"/>
                  </a:lnTo>
                  <a:lnTo>
                    <a:pt x="660" y="710"/>
                  </a:lnTo>
                  <a:lnTo>
                    <a:pt x="668" y="710"/>
                  </a:lnTo>
                  <a:lnTo>
                    <a:pt x="670" y="710"/>
                  </a:lnTo>
                  <a:lnTo>
                    <a:pt x="674" y="710"/>
                  </a:lnTo>
                  <a:lnTo>
                    <a:pt x="678" y="710"/>
                  </a:lnTo>
                  <a:lnTo>
                    <a:pt x="678" y="708"/>
                  </a:lnTo>
                  <a:lnTo>
                    <a:pt x="678" y="704"/>
                  </a:lnTo>
                  <a:lnTo>
                    <a:pt x="674" y="692"/>
                  </a:lnTo>
                  <a:lnTo>
                    <a:pt x="678" y="688"/>
                  </a:lnTo>
                  <a:lnTo>
                    <a:pt x="682" y="686"/>
                  </a:lnTo>
                  <a:lnTo>
                    <a:pt x="682" y="682"/>
                  </a:lnTo>
                  <a:lnTo>
                    <a:pt x="690" y="682"/>
                  </a:lnTo>
                  <a:lnTo>
                    <a:pt x="692" y="682"/>
                  </a:lnTo>
                  <a:lnTo>
                    <a:pt x="692" y="678"/>
                  </a:lnTo>
                  <a:lnTo>
                    <a:pt x="700" y="678"/>
                  </a:lnTo>
                  <a:lnTo>
                    <a:pt x="704" y="674"/>
                  </a:lnTo>
                  <a:lnTo>
                    <a:pt x="704" y="670"/>
                  </a:lnTo>
                  <a:lnTo>
                    <a:pt x="708" y="668"/>
                  </a:lnTo>
                  <a:lnTo>
                    <a:pt x="710" y="670"/>
                  </a:lnTo>
                  <a:lnTo>
                    <a:pt x="710" y="674"/>
                  </a:lnTo>
                  <a:lnTo>
                    <a:pt x="714" y="674"/>
                  </a:lnTo>
                  <a:lnTo>
                    <a:pt x="718" y="674"/>
                  </a:lnTo>
                  <a:lnTo>
                    <a:pt x="722" y="670"/>
                  </a:lnTo>
                  <a:lnTo>
                    <a:pt x="726" y="670"/>
                  </a:lnTo>
                  <a:lnTo>
                    <a:pt x="730" y="674"/>
                  </a:lnTo>
                  <a:lnTo>
                    <a:pt x="732" y="678"/>
                  </a:lnTo>
                  <a:lnTo>
                    <a:pt x="736" y="678"/>
                  </a:lnTo>
                  <a:lnTo>
                    <a:pt x="740" y="678"/>
                  </a:lnTo>
                  <a:lnTo>
                    <a:pt x="744" y="678"/>
                  </a:lnTo>
                  <a:lnTo>
                    <a:pt x="748" y="682"/>
                  </a:lnTo>
                  <a:lnTo>
                    <a:pt x="754" y="678"/>
                  </a:lnTo>
                  <a:lnTo>
                    <a:pt x="758" y="670"/>
                  </a:lnTo>
                  <a:lnTo>
                    <a:pt x="758" y="668"/>
                  </a:lnTo>
                  <a:lnTo>
                    <a:pt x="754" y="656"/>
                  </a:lnTo>
                  <a:lnTo>
                    <a:pt x="752" y="648"/>
                  </a:lnTo>
                  <a:lnTo>
                    <a:pt x="758" y="642"/>
                  </a:lnTo>
                  <a:lnTo>
                    <a:pt x="758" y="638"/>
                  </a:lnTo>
                  <a:lnTo>
                    <a:pt x="762" y="634"/>
                  </a:lnTo>
                  <a:lnTo>
                    <a:pt x="772" y="630"/>
                  </a:lnTo>
                  <a:lnTo>
                    <a:pt x="776" y="630"/>
                  </a:lnTo>
                  <a:lnTo>
                    <a:pt x="780" y="630"/>
                  </a:lnTo>
                  <a:lnTo>
                    <a:pt x="784" y="630"/>
                  </a:lnTo>
                  <a:lnTo>
                    <a:pt x="788" y="630"/>
                  </a:lnTo>
                  <a:lnTo>
                    <a:pt x="792" y="630"/>
                  </a:lnTo>
                  <a:lnTo>
                    <a:pt x="794" y="626"/>
                  </a:lnTo>
                  <a:lnTo>
                    <a:pt x="802" y="62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7" name="Freeform 8392"/>
            <p:cNvSpPr>
              <a:spLocks/>
            </p:cNvSpPr>
            <p:nvPr/>
          </p:nvSpPr>
          <p:spPr bwMode="auto">
            <a:xfrm>
              <a:off x="3794125" y="3433763"/>
              <a:ext cx="1209675" cy="793750"/>
            </a:xfrm>
            <a:custGeom>
              <a:avLst/>
              <a:gdLst>
                <a:gd name="T0" fmla="*/ 1111250 w 762"/>
                <a:gd name="T1" fmla="*/ 307975 h 500"/>
                <a:gd name="T2" fmla="*/ 1133475 w 762"/>
                <a:gd name="T3" fmla="*/ 282575 h 500"/>
                <a:gd name="T4" fmla="*/ 1187450 w 762"/>
                <a:gd name="T5" fmla="*/ 295275 h 500"/>
                <a:gd name="T6" fmla="*/ 1203325 w 762"/>
                <a:gd name="T7" fmla="*/ 244475 h 500"/>
                <a:gd name="T8" fmla="*/ 1193800 w 762"/>
                <a:gd name="T9" fmla="*/ 174625 h 500"/>
                <a:gd name="T10" fmla="*/ 1193800 w 762"/>
                <a:gd name="T11" fmla="*/ 127000 h 500"/>
                <a:gd name="T12" fmla="*/ 1200150 w 762"/>
                <a:gd name="T13" fmla="*/ 85725 h 500"/>
                <a:gd name="T14" fmla="*/ 1146175 w 762"/>
                <a:gd name="T15" fmla="*/ 76200 h 500"/>
                <a:gd name="T16" fmla="*/ 1104900 w 762"/>
                <a:gd name="T17" fmla="*/ 69850 h 500"/>
                <a:gd name="T18" fmla="*/ 1054100 w 762"/>
                <a:gd name="T19" fmla="*/ 44450 h 500"/>
                <a:gd name="T20" fmla="*/ 984250 w 762"/>
                <a:gd name="T21" fmla="*/ 85725 h 500"/>
                <a:gd name="T22" fmla="*/ 962025 w 762"/>
                <a:gd name="T23" fmla="*/ 120650 h 500"/>
                <a:gd name="T24" fmla="*/ 927100 w 762"/>
                <a:gd name="T25" fmla="*/ 149225 h 500"/>
                <a:gd name="T26" fmla="*/ 892175 w 762"/>
                <a:gd name="T27" fmla="*/ 190500 h 500"/>
                <a:gd name="T28" fmla="*/ 838200 w 762"/>
                <a:gd name="T29" fmla="*/ 209550 h 500"/>
                <a:gd name="T30" fmla="*/ 809625 w 762"/>
                <a:gd name="T31" fmla="*/ 209550 h 500"/>
                <a:gd name="T32" fmla="*/ 765175 w 762"/>
                <a:gd name="T33" fmla="*/ 174625 h 500"/>
                <a:gd name="T34" fmla="*/ 730250 w 762"/>
                <a:gd name="T35" fmla="*/ 149225 h 500"/>
                <a:gd name="T36" fmla="*/ 688975 w 762"/>
                <a:gd name="T37" fmla="*/ 120650 h 500"/>
                <a:gd name="T38" fmla="*/ 631825 w 762"/>
                <a:gd name="T39" fmla="*/ 69850 h 500"/>
                <a:gd name="T40" fmla="*/ 603250 w 762"/>
                <a:gd name="T41" fmla="*/ 44450 h 500"/>
                <a:gd name="T42" fmla="*/ 568325 w 762"/>
                <a:gd name="T43" fmla="*/ 34925 h 500"/>
                <a:gd name="T44" fmla="*/ 527050 w 762"/>
                <a:gd name="T45" fmla="*/ 28575 h 500"/>
                <a:gd name="T46" fmla="*/ 469900 w 762"/>
                <a:gd name="T47" fmla="*/ 22225 h 500"/>
                <a:gd name="T48" fmla="*/ 428625 w 762"/>
                <a:gd name="T49" fmla="*/ 44450 h 500"/>
                <a:gd name="T50" fmla="*/ 387350 w 762"/>
                <a:gd name="T51" fmla="*/ 41275 h 500"/>
                <a:gd name="T52" fmla="*/ 358775 w 762"/>
                <a:gd name="T53" fmla="*/ 15875 h 500"/>
                <a:gd name="T54" fmla="*/ 307975 w 762"/>
                <a:gd name="T55" fmla="*/ 6350 h 500"/>
                <a:gd name="T56" fmla="*/ 254000 w 762"/>
                <a:gd name="T57" fmla="*/ 22225 h 500"/>
                <a:gd name="T58" fmla="*/ 209550 w 762"/>
                <a:gd name="T59" fmla="*/ 41275 h 500"/>
                <a:gd name="T60" fmla="*/ 184150 w 762"/>
                <a:gd name="T61" fmla="*/ 76200 h 500"/>
                <a:gd name="T62" fmla="*/ 133350 w 762"/>
                <a:gd name="T63" fmla="*/ 85725 h 500"/>
                <a:gd name="T64" fmla="*/ 104775 w 762"/>
                <a:gd name="T65" fmla="*/ 139700 h 500"/>
                <a:gd name="T66" fmla="*/ 85725 w 762"/>
                <a:gd name="T67" fmla="*/ 174625 h 500"/>
                <a:gd name="T68" fmla="*/ 44450 w 762"/>
                <a:gd name="T69" fmla="*/ 212725 h 500"/>
                <a:gd name="T70" fmla="*/ 15875 w 762"/>
                <a:gd name="T71" fmla="*/ 244475 h 500"/>
                <a:gd name="T72" fmla="*/ 15875 w 762"/>
                <a:gd name="T73" fmla="*/ 266700 h 500"/>
                <a:gd name="T74" fmla="*/ 133350 w 762"/>
                <a:gd name="T75" fmla="*/ 323850 h 500"/>
                <a:gd name="T76" fmla="*/ 149225 w 762"/>
                <a:gd name="T77" fmla="*/ 336550 h 500"/>
                <a:gd name="T78" fmla="*/ 98425 w 762"/>
                <a:gd name="T79" fmla="*/ 393700 h 500"/>
                <a:gd name="T80" fmla="*/ 92075 w 762"/>
                <a:gd name="T81" fmla="*/ 457200 h 500"/>
                <a:gd name="T82" fmla="*/ 114300 w 762"/>
                <a:gd name="T83" fmla="*/ 514350 h 500"/>
                <a:gd name="T84" fmla="*/ 120650 w 762"/>
                <a:gd name="T85" fmla="*/ 561975 h 500"/>
                <a:gd name="T86" fmla="*/ 98425 w 762"/>
                <a:gd name="T87" fmla="*/ 612775 h 500"/>
                <a:gd name="T88" fmla="*/ 98425 w 762"/>
                <a:gd name="T89" fmla="*/ 654050 h 500"/>
                <a:gd name="T90" fmla="*/ 114300 w 762"/>
                <a:gd name="T91" fmla="*/ 701675 h 500"/>
                <a:gd name="T92" fmla="*/ 111125 w 762"/>
                <a:gd name="T93" fmla="*/ 765175 h 500"/>
                <a:gd name="T94" fmla="*/ 177800 w 762"/>
                <a:gd name="T95" fmla="*/ 793750 h 500"/>
                <a:gd name="T96" fmla="*/ 247650 w 762"/>
                <a:gd name="T97" fmla="*/ 774700 h 500"/>
                <a:gd name="T98" fmla="*/ 301625 w 762"/>
                <a:gd name="T99" fmla="*/ 746125 h 500"/>
                <a:gd name="T100" fmla="*/ 371475 w 762"/>
                <a:gd name="T101" fmla="*/ 688975 h 500"/>
                <a:gd name="T102" fmla="*/ 568325 w 762"/>
                <a:gd name="T103" fmla="*/ 612775 h 500"/>
                <a:gd name="T104" fmla="*/ 619125 w 762"/>
                <a:gd name="T105" fmla="*/ 631825 h 500"/>
                <a:gd name="T106" fmla="*/ 723900 w 762"/>
                <a:gd name="T107" fmla="*/ 688975 h 500"/>
                <a:gd name="T108" fmla="*/ 781050 w 762"/>
                <a:gd name="T109" fmla="*/ 688975 h 500"/>
                <a:gd name="T110" fmla="*/ 850900 w 762"/>
                <a:gd name="T111" fmla="*/ 682625 h 500"/>
                <a:gd name="T112" fmla="*/ 898525 w 762"/>
                <a:gd name="T113" fmla="*/ 666750 h 500"/>
                <a:gd name="T114" fmla="*/ 942975 w 762"/>
                <a:gd name="T115" fmla="*/ 638175 h 500"/>
                <a:gd name="T116" fmla="*/ 1025525 w 762"/>
                <a:gd name="T117" fmla="*/ 584200 h 500"/>
                <a:gd name="T118" fmla="*/ 1047750 w 762"/>
                <a:gd name="T119" fmla="*/ 527050 h 500"/>
                <a:gd name="T120" fmla="*/ 1060450 w 762"/>
                <a:gd name="T121" fmla="*/ 457200 h 500"/>
                <a:gd name="T122" fmla="*/ 1098550 w 762"/>
                <a:gd name="T123" fmla="*/ 400050 h 5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2"/>
                <a:gd name="T187" fmla="*/ 0 h 500"/>
                <a:gd name="T188" fmla="*/ 762 w 762"/>
                <a:gd name="T189" fmla="*/ 500 h 5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2" h="500">
                  <a:moveTo>
                    <a:pt x="708" y="216"/>
                  </a:moveTo>
                  <a:lnTo>
                    <a:pt x="704" y="216"/>
                  </a:lnTo>
                  <a:lnTo>
                    <a:pt x="700" y="208"/>
                  </a:lnTo>
                  <a:lnTo>
                    <a:pt x="700" y="204"/>
                  </a:lnTo>
                  <a:lnTo>
                    <a:pt x="700" y="200"/>
                  </a:lnTo>
                  <a:lnTo>
                    <a:pt x="700" y="196"/>
                  </a:lnTo>
                  <a:lnTo>
                    <a:pt x="700" y="194"/>
                  </a:lnTo>
                  <a:lnTo>
                    <a:pt x="700" y="186"/>
                  </a:lnTo>
                  <a:lnTo>
                    <a:pt x="704" y="186"/>
                  </a:lnTo>
                  <a:lnTo>
                    <a:pt x="704" y="182"/>
                  </a:lnTo>
                  <a:lnTo>
                    <a:pt x="704" y="178"/>
                  </a:lnTo>
                  <a:lnTo>
                    <a:pt x="708" y="174"/>
                  </a:lnTo>
                  <a:lnTo>
                    <a:pt x="712" y="178"/>
                  </a:lnTo>
                  <a:lnTo>
                    <a:pt x="714" y="178"/>
                  </a:lnTo>
                  <a:lnTo>
                    <a:pt x="718" y="182"/>
                  </a:lnTo>
                  <a:lnTo>
                    <a:pt x="722" y="182"/>
                  </a:lnTo>
                  <a:lnTo>
                    <a:pt x="730" y="186"/>
                  </a:lnTo>
                  <a:lnTo>
                    <a:pt x="734" y="186"/>
                  </a:lnTo>
                  <a:lnTo>
                    <a:pt x="736" y="186"/>
                  </a:lnTo>
                  <a:lnTo>
                    <a:pt x="744" y="190"/>
                  </a:lnTo>
                  <a:lnTo>
                    <a:pt x="748" y="186"/>
                  </a:lnTo>
                  <a:lnTo>
                    <a:pt x="752" y="186"/>
                  </a:lnTo>
                  <a:lnTo>
                    <a:pt x="758" y="186"/>
                  </a:lnTo>
                  <a:lnTo>
                    <a:pt x="758" y="182"/>
                  </a:lnTo>
                  <a:lnTo>
                    <a:pt x="758" y="178"/>
                  </a:lnTo>
                  <a:lnTo>
                    <a:pt x="762" y="168"/>
                  </a:lnTo>
                  <a:lnTo>
                    <a:pt x="758" y="160"/>
                  </a:lnTo>
                  <a:lnTo>
                    <a:pt x="758" y="154"/>
                  </a:lnTo>
                  <a:lnTo>
                    <a:pt x="762" y="150"/>
                  </a:lnTo>
                  <a:lnTo>
                    <a:pt x="752" y="146"/>
                  </a:lnTo>
                  <a:lnTo>
                    <a:pt x="756" y="142"/>
                  </a:lnTo>
                  <a:lnTo>
                    <a:pt x="756" y="120"/>
                  </a:lnTo>
                  <a:lnTo>
                    <a:pt x="758" y="120"/>
                  </a:lnTo>
                  <a:lnTo>
                    <a:pt x="756" y="112"/>
                  </a:lnTo>
                  <a:lnTo>
                    <a:pt x="752" y="110"/>
                  </a:lnTo>
                  <a:lnTo>
                    <a:pt x="748" y="106"/>
                  </a:lnTo>
                  <a:lnTo>
                    <a:pt x="748" y="102"/>
                  </a:lnTo>
                  <a:lnTo>
                    <a:pt x="748" y="98"/>
                  </a:lnTo>
                  <a:lnTo>
                    <a:pt x="752" y="94"/>
                  </a:lnTo>
                  <a:lnTo>
                    <a:pt x="752" y="92"/>
                  </a:lnTo>
                  <a:lnTo>
                    <a:pt x="748" y="84"/>
                  </a:lnTo>
                  <a:lnTo>
                    <a:pt x="752" y="80"/>
                  </a:lnTo>
                  <a:lnTo>
                    <a:pt x="756" y="80"/>
                  </a:lnTo>
                  <a:lnTo>
                    <a:pt x="756" y="76"/>
                  </a:lnTo>
                  <a:lnTo>
                    <a:pt x="756" y="72"/>
                  </a:lnTo>
                  <a:lnTo>
                    <a:pt x="758" y="70"/>
                  </a:lnTo>
                  <a:lnTo>
                    <a:pt x="758" y="62"/>
                  </a:lnTo>
                  <a:lnTo>
                    <a:pt x="756" y="58"/>
                  </a:lnTo>
                  <a:lnTo>
                    <a:pt x="756" y="54"/>
                  </a:lnTo>
                  <a:lnTo>
                    <a:pt x="744" y="50"/>
                  </a:lnTo>
                  <a:lnTo>
                    <a:pt x="740" y="50"/>
                  </a:lnTo>
                  <a:lnTo>
                    <a:pt x="734" y="50"/>
                  </a:lnTo>
                  <a:lnTo>
                    <a:pt x="730" y="54"/>
                  </a:lnTo>
                  <a:lnTo>
                    <a:pt x="726" y="50"/>
                  </a:lnTo>
                  <a:lnTo>
                    <a:pt x="726" y="48"/>
                  </a:lnTo>
                  <a:lnTo>
                    <a:pt x="722" y="48"/>
                  </a:lnTo>
                  <a:lnTo>
                    <a:pt x="718" y="50"/>
                  </a:lnTo>
                  <a:lnTo>
                    <a:pt x="714" y="50"/>
                  </a:lnTo>
                  <a:lnTo>
                    <a:pt x="712" y="54"/>
                  </a:lnTo>
                  <a:lnTo>
                    <a:pt x="708" y="58"/>
                  </a:lnTo>
                  <a:lnTo>
                    <a:pt x="700" y="62"/>
                  </a:lnTo>
                  <a:lnTo>
                    <a:pt x="700" y="50"/>
                  </a:lnTo>
                  <a:lnTo>
                    <a:pt x="696" y="44"/>
                  </a:lnTo>
                  <a:lnTo>
                    <a:pt x="690" y="40"/>
                  </a:lnTo>
                  <a:lnTo>
                    <a:pt x="686" y="40"/>
                  </a:lnTo>
                  <a:lnTo>
                    <a:pt x="682" y="28"/>
                  </a:lnTo>
                  <a:lnTo>
                    <a:pt x="678" y="26"/>
                  </a:lnTo>
                  <a:lnTo>
                    <a:pt x="672" y="26"/>
                  </a:lnTo>
                  <a:lnTo>
                    <a:pt x="668" y="28"/>
                  </a:lnTo>
                  <a:lnTo>
                    <a:pt x="664" y="28"/>
                  </a:lnTo>
                  <a:lnTo>
                    <a:pt x="660" y="32"/>
                  </a:lnTo>
                  <a:lnTo>
                    <a:pt x="634" y="36"/>
                  </a:lnTo>
                  <a:lnTo>
                    <a:pt x="630" y="40"/>
                  </a:lnTo>
                  <a:lnTo>
                    <a:pt x="612" y="50"/>
                  </a:lnTo>
                  <a:lnTo>
                    <a:pt x="612" y="54"/>
                  </a:lnTo>
                  <a:lnTo>
                    <a:pt x="616" y="54"/>
                  </a:lnTo>
                  <a:lnTo>
                    <a:pt x="620" y="54"/>
                  </a:lnTo>
                  <a:lnTo>
                    <a:pt x="624" y="54"/>
                  </a:lnTo>
                  <a:lnTo>
                    <a:pt x="624" y="58"/>
                  </a:lnTo>
                  <a:lnTo>
                    <a:pt x="620" y="62"/>
                  </a:lnTo>
                  <a:lnTo>
                    <a:pt x="616" y="66"/>
                  </a:lnTo>
                  <a:lnTo>
                    <a:pt x="620" y="70"/>
                  </a:lnTo>
                  <a:lnTo>
                    <a:pt x="612" y="66"/>
                  </a:lnTo>
                  <a:lnTo>
                    <a:pt x="606" y="76"/>
                  </a:lnTo>
                  <a:lnTo>
                    <a:pt x="602" y="80"/>
                  </a:lnTo>
                  <a:lnTo>
                    <a:pt x="598" y="84"/>
                  </a:lnTo>
                  <a:lnTo>
                    <a:pt x="590" y="88"/>
                  </a:lnTo>
                  <a:lnTo>
                    <a:pt x="590" y="92"/>
                  </a:lnTo>
                  <a:lnTo>
                    <a:pt x="588" y="92"/>
                  </a:lnTo>
                  <a:lnTo>
                    <a:pt x="584" y="92"/>
                  </a:lnTo>
                  <a:lnTo>
                    <a:pt x="584" y="94"/>
                  </a:lnTo>
                  <a:lnTo>
                    <a:pt x="580" y="94"/>
                  </a:lnTo>
                  <a:lnTo>
                    <a:pt x="576" y="98"/>
                  </a:lnTo>
                  <a:lnTo>
                    <a:pt x="576" y="102"/>
                  </a:lnTo>
                  <a:lnTo>
                    <a:pt x="572" y="106"/>
                  </a:lnTo>
                  <a:lnTo>
                    <a:pt x="568" y="110"/>
                  </a:lnTo>
                  <a:lnTo>
                    <a:pt x="566" y="116"/>
                  </a:lnTo>
                  <a:lnTo>
                    <a:pt x="562" y="120"/>
                  </a:lnTo>
                  <a:lnTo>
                    <a:pt x="558" y="120"/>
                  </a:lnTo>
                  <a:lnTo>
                    <a:pt x="558" y="124"/>
                  </a:lnTo>
                  <a:lnTo>
                    <a:pt x="550" y="128"/>
                  </a:lnTo>
                  <a:lnTo>
                    <a:pt x="548" y="128"/>
                  </a:lnTo>
                  <a:lnTo>
                    <a:pt x="540" y="128"/>
                  </a:lnTo>
                  <a:lnTo>
                    <a:pt x="532" y="128"/>
                  </a:lnTo>
                  <a:lnTo>
                    <a:pt x="528" y="132"/>
                  </a:lnTo>
                  <a:lnTo>
                    <a:pt x="526" y="134"/>
                  </a:lnTo>
                  <a:lnTo>
                    <a:pt x="526" y="138"/>
                  </a:lnTo>
                  <a:lnTo>
                    <a:pt x="522" y="138"/>
                  </a:lnTo>
                  <a:lnTo>
                    <a:pt x="518" y="138"/>
                  </a:lnTo>
                  <a:lnTo>
                    <a:pt x="518" y="134"/>
                  </a:lnTo>
                  <a:lnTo>
                    <a:pt x="514" y="132"/>
                  </a:lnTo>
                  <a:lnTo>
                    <a:pt x="510" y="132"/>
                  </a:lnTo>
                  <a:lnTo>
                    <a:pt x="510" y="128"/>
                  </a:lnTo>
                  <a:lnTo>
                    <a:pt x="506" y="124"/>
                  </a:lnTo>
                  <a:lnTo>
                    <a:pt x="506" y="120"/>
                  </a:lnTo>
                  <a:lnTo>
                    <a:pt x="500" y="120"/>
                  </a:lnTo>
                  <a:lnTo>
                    <a:pt x="500" y="116"/>
                  </a:lnTo>
                  <a:lnTo>
                    <a:pt x="488" y="112"/>
                  </a:lnTo>
                  <a:lnTo>
                    <a:pt x="482" y="110"/>
                  </a:lnTo>
                  <a:lnTo>
                    <a:pt x="478" y="110"/>
                  </a:lnTo>
                  <a:lnTo>
                    <a:pt x="474" y="106"/>
                  </a:lnTo>
                  <a:lnTo>
                    <a:pt x="470" y="98"/>
                  </a:lnTo>
                  <a:lnTo>
                    <a:pt x="466" y="98"/>
                  </a:lnTo>
                  <a:lnTo>
                    <a:pt x="466" y="94"/>
                  </a:lnTo>
                  <a:lnTo>
                    <a:pt x="464" y="94"/>
                  </a:lnTo>
                  <a:lnTo>
                    <a:pt x="460" y="94"/>
                  </a:lnTo>
                  <a:lnTo>
                    <a:pt x="456" y="92"/>
                  </a:lnTo>
                  <a:lnTo>
                    <a:pt x="452" y="88"/>
                  </a:lnTo>
                  <a:lnTo>
                    <a:pt x="444" y="84"/>
                  </a:lnTo>
                  <a:lnTo>
                    <a:pt x="442" y="84"/>
                  </a:lnTo>
                  <a:lnTo>
                    <a:pt x="442" y="80"/>
                  </a:lnTo>
                  <a:lnTo>
                    <a:pt x="438" y="76"/>
                  </a:lnTo>
                  <a:lnTo>
                    <a:pt x="434" y="76"/>
                  </a:lnTo>
                  <a:lnTo>
                    <a:pt x="430" y="76"/>
                  </a:lnTo>
                  <a:lnTo>
                    <a:pt x="426" y="72"/>
                  </a:lnTo>
                  <a:lnTo>
                    <a:pt x="420" y="72"/>
                  </a:lnTo>
                  <a:lnTo>
                    <a:pt x="408" y="88"/>
                  </a:lnTo>
                  <a:lnTo>
                    <a:pt x="408" y="48"/>
                  </a:lnTo>
                  <a:lnTo>
                    <a:pt x="402" y="44"/>
                  </a:lnTo>
                  <a:lnTo>
                    <a:pt x="398" y="44"/>
                  </a:lnTo>
                  <a:lnTo>
                    <a:pt x="398" y="40"/>
                  </a:lnTo>
                  <a:lnTo>
                    <a:pt x="390" y="40"/>
                  </a:lnTo>
                  <a:lnTo>
                    <a:pt x="386" y="44"/>
                  </a:lnTo>
                  <a:lnTo>
                    <a:pt x="386" y="40"/>
                  </a:lnTo>
                  <a:lnTo>
                    <a:pt x="382" y="36"/>
                  </a:lnTo>
                  <a:lnTo>
                    <a:pt x="382" y="32"/>
                  </a:lnTo>
                  <a:lnTo>
                    <a:pt x="380" y="28"/>
                  </a:lnTo>
                  <a:lnTo>
                    <a:pt x="376" y="28"/>
                  </a:lnTo>
                  <a:lnTo>
                    <a:pt x="376" y="26"/>
                  </a:lnTo>
                  <a:lnTo>
                    <a:pt x="372" y="18"/>
                  </a:lnTo>
                  <a:lnTo>
                    <a:pt x="368" y="22"/>
                  </a:lnTo>
                  <a:lnTo>
                    <a:pt x="364" y="22"/>
                  </a:lnTo>
                  <a:lnTo>
                    <a:pt x="360" y="22"/>
                  </a:lnTo>
                  <a:lnTo>
                    <a:pt x="358" y="22"/>
                  </a:lnTo>
                  <a:lnTo>
                    <a:pt x="354" y="18"/>
                  </a:lnTo>
                  <a:lnTo>
                    <a:pt x="350" y="18"/>
                  </a:lnTo>
                  <a:lnTo>
                    <a:pt x="346" y="18"/>
                  </a:lnTo>
                  <a:lnTo>
                    <a:pt x="342" y="22"/>
                  </a:lnTo>
                  <a:lnTo>
                    <a:pt x="340" y="22"/>
                  </a:lnTo>
                  <a:lnTo>
                    <a:pt x="336" y="18"/>
                  </a:lnTo>
                  <a:lnTo>
                    <a:pt x="332" y="18"/>
                  </a:lnTo>
                  <a:lnTo>
                    <a:pt x="328" y="18"/>
                  </a:lnTo>
                  <a:lnTo>
                    <a:pt x="324" y="18"/>
                  </a:lnTo>
                  <a:lnTo>
                    <a:pt x="318" y="18"/>
                  </a:lnTo>
                  <a:lnTo>
                    <a:pt x="314" y="14"/>
                  </a:lnTo>
                  <a:lnTo>
                    <a:pt x="302" y="14"/>
                  </a:lnTo>
                  <a:lnTo>
                    <a:pt x="298" y="14"/>
                  </a:lnTo>
                  <a:lnTo>
                    <a:pt x="296" y="14"/>
                  </a:lnTo>
                  <a:lnTo>
                    <a:pt x="292" y="18"/>
                  </a:lnTo>
                  <a:lnTo>
                    <a:pt x="292" y="22"/>
                  </a:lnTo>
                  <a:lnTo>
                    <a:pt x="288" y="22"/>
                  </a:lnTo>
                  <a:lnTo>
                    <a:pt x="278" y="26"/>
                  </a:lnTo>
                  <a:lnTo>
                    <a:pt x="274" y="26"/>
                  </a:lnTo>
                  <a:lnTo>
                    <a:pt x="270" y="26"/>
                  </a:lnTo>
                  <a:lnTo>
                    <a:pt x="270" y="28"/>
                  </a:lnTo>
                  <a:lnTo>
                    <a:pt x="266" y="28"/>
                  </a:lnTo>
                  <a:lnTo>
                    <a:pt x="262" y="32"/>
                  </a:lnTo>
                  <a:lnTo>
                    <a:pt x="258" y="36"/>
                  </a:lnTo>
                  <a:lnTo>
                    <a:pt x="256" y="32"/>
                  </a:lnTo>
                  <a:lnTo>
                    <a:pt x="248" y="32"/>
                  </a:lnTo>
                  <a:lnTo>
                    <a:pt x="244" y="28"/>
                  </a:lnTo>
                  <a:lnTo>
                    <a:pt x="244" y="26"/>
                  </a:lnTo>
                  <a:lnTo>
                    <a:pt x="244" y="22"/>
                  </a:lnTo>
                  <a:lnTo>
                    <a:pt x="240" y="18"/>
                  </a:lnTo>
                  <a:lnTo>
                    <a:pt x="236" y="18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26" y="14"/>
                  </a:lnTo>
                  <a:lnTo>
                    <a:pt x="226" y="10"/>
                  </a:lnTo>
                  <a:lnTo>
                    <a:pt x="222" y="8"/>
                  </a:lnTo>
                  <a:lnTo>
                    <a:pt x="222" y="4"/>
                  </a:lnTo>
                  <a:lnTo>
                    <a:pt x="218" y="0"/>
                  </a:lnTo>
                  <a:lnTo>
                    <a:pt x="216" y="0"/>
                  </a:lnTo>
                  <a:lnTo>
                    <a:pt x="212" y="0"/>
                  </a:lnTo>
                  <a:lnTo>
                    <a:pt x="204" y="4"/>
                  </a:lnTo>
                  <a:lnTo>
                    <a:pt x="194" y="4"/>
                  </a:lnTo>
                  <a:lnTo>
                    <a:pt x="190" y="8"/>
                  </a:lnTo>
                  <a:lnTo>
                    <a:pt x="182" y="10"/>
                  </a:lnTo>
                  <a:lnTo>
                    <a:pt x="178" y="10"/>
                  </a:lnTo>
                  <a:lnTo>
                    <a:pt x="172" y="10"/>
                  </a:lnTo>
                  <a:lnTo>
                    <a:pt x="172" y="14"/>
                  </a:lnTo>
                  <a:lnTo>
                    <a:pt x="168" y="14"/>
                  </a:lnTo>
                  <a:lnTo>
                    <a:pt x="160" y="14"/>
                  </a:lnTo>
                  <a:lnTo>
                    <a:pt x="156" y="14"/>
                  </a:lnTo>
                  <a:lnTo>
                    <a:pt x="150" y="10"/>
                  </a:lnTo>
                  <a:lnTo>
                    <a:pt x="142" y="10"/>
                  </a:lnTo>
                  <a:lnTo>
                    <a:pt x="138" y="14"/>
                  </a:lnTo>
                  <a:lnTo>
                    <a:pt x="132" y="14"/>
                  </a:lnTo>
                  <a:lnTo>
                    <a:pt x="134" y="22"/>
                  </a:lnTo>
                  <a:lnTo>
                    <a:pt x="132" y="26"/>
                  </a:lnTo>
                  <a:lnTo>
                    <a:pt x="128" y="26"/>
                  </a:lnTo>
                  <a:lnTo>
                    <a:pt x="124" y="26"/>
                  </a:lnTo>
                  <a:lnTo>
                    <a:pt x="120" y="32"/>
                  </a:lnTo>
                  <a:lnTo>
                    <a:pt x="120" y="36"/>
                  </a:lnTo>
                  <a:lnTo>
                    <a:pt x="120" y="40"/>
                  </a:lnTo>
                  <a:lnTo>
                    <a:pt x="116" y="44"/>
                  </a:lnTo>
                  <a:lnTo>
                    <a:pt x="116" y="48"/>
                  </a:lnTo>
                  <a:lnTo>
                    <a:pt x="116" y="54"/>
                  </a:lnTo>
                  <a:lnTo>
                    <a:pt x="106" y="54"/>
                  </a:lnTo>
                  <a:lnTo>
                    <a:pt x="98" y="54"/>
                  </a:lnTo>
                  <a:lnTo>
                    <a:pt x="94" y="58"/>
                  </a:lnTo>
                  <a:lnTo>
                    <a:pt x="90" y="58"/>
                  </a:lnTo>
                  <a:lnTo>
                    <a:pt x="88" y="54"/>
                  </a:lnTo>
                  <a:lnTo>
                    <a:pt x="84" y="54"/>
                  </a:lnTo>
                  <a:lnTo>
                    <a:pt x="80" y="58"/>
                  </a:lnTo>
                  <a:lnTo>
                    <a:pt x="72" y="66"/>
                  </a:lnTo>
                  <a:lnTo>
                    <a:pt x="66" y="70"/>
                  </a:lnTo>
                  <a:lnTo>
                    <a:pt x="66" y="76"/>
                  </a:lnTo>
                  <a:lnTo>
                    <a:pt x="66" y="80"/>
                  </a:lnTo>
                  <a:lnTo>
                    <a:pt x="66" y="84"/>
                  </a:lnTo>
                  <a:lnTo>
                    <a:pt x="66" y="88"/>
                  </a:lnTo>
                  <a:lnTo>
                    <a:pt x="70" y="92"/>
                  </a:lnTo>
                  <a:lnTo>
                    <a:pt x="70" y="94"/>
                  </a:lnTo>
                  <a:lnTo>
                    <a:pt x="66" y="94"/>
                  </a:lnTo>
                  <a:lnTo>
                    <a:pt x="66" y="98"/>
                  </a:lnTo>
                  <a:lnTo>
                    <a:pt x="62" y="102"/>
                  </a:lnTo>
                  <a:lnTo>
                    <a:pt x="58" y="106"/>
                  </a:lnTo>
                  <a:lnTo>
                    <a:pt x="54" y="110"/>
                  </a:lnTo>
                  <a:lnTo>
                    <a:pt x="44" y="116"/>
                  </a:lnTo>
                  <a:lnTo>
                    <a:pt x="44" y="120"/>
                  </a:lnTo>
                  <a:lnTo>
                    <a:pt x="44" y="124"/>
                  </a:lnTo>
                  <a:lnTo>
                    <a:pt x="40" y="128"/>
                  </a:lnTo>
                  <a:lnTo>
                    <a:pt x="36" y="128"/>
                  </a:lnTo>
                  <a:lnTo>
                    <a:pt x="28" y="132"/>
                  </a:lnTo>
                  <a:lnTo>
                    <a:pt x="28" y="134"/>
                  </a:lnTo>
                  <a:lnTo>
                    <a:pt x="26" y="134"/>
                  </a:lnTo>
                  <a:lnTo>
                    <a:pt x="22" y="138"/>
                  </a:lnTo>
                  <a:lnTo>
                    <a:pt x="22" y="142"/>
                  </a:lnTo>
                  <a:lnTo>
                    <a:pt x="18" y="142"/>
                  </a:lnTo>
                  <a:lnTo>
                    <a:pt x="14" y="146"/>
                  </a:lnTo>
                  <a:lnTo>
                    <a:pt x="10" y="146"/>
                  </a:lnTo>
                  <a:lnTo>
                    <a:pt x="10" y="154"/>
                  </a:lnTo>
                  <a:lnTo>
                    <a:pt x="4" y="154"/>
                  </a:lnTo>
                  <a:lnTo>
                    <a:pt x="4" y="156"/>
                  </a:lnTo>
                  <a:lnTo>
                    <a:pt x="0" y="160"/>
                  </a:lnTo>
                  <a:lnTo>
                    <a:pt x="0" y="164"/>
                  </a:lnTo>
                  <a:lnTo>
                    <a:pt x="4" y="164"/>
                  </a:lnTo>
                  <a:lnTo>
                    <a:pt x="8" y="168"/>
                  </a:lnTo>
                  <a:lnTo>
                    <a:pt x="10" y="168"/>
                  </a:lnTo>
                  <a:lnTo>
                    <a:pt x="10" y="172"/>
                  </a:lnTo>
                  <a:lnTo>
                    <a:pt x="8" y="178"/>
                  </a:lnTo>
                  <a:lnTo>
                    <a:pt x="8" y="190"/>
                  </a:lnTo>
                  <a:lnTo>
                    <a:pt x="36" y="190"/>
                  </a:lnTo>
                  <a:lnTo>
                    <a:pt x="44" y="190"/>
                  </a:lnTo>
                  <a:lnTo>
                    <a:pt x="84" y="200"/>
                  </a:lnTo>
                  <a:lnTo>
                    <a:pt x="84" y="204"/>
                  </a:lnTo>
                  <a:lnTo>
                    <a:pt x="88" y="204"/>
                  </a:lnTo>
                  <a:lnTo>
                    <a:pt x="90" y="200"/>
                  </a:lnTo>
                  <a:lnTo>
                    <a:pt x="98" y="200"/>
                  </a:lnTo>
                  <a:lnTo>
                    <a:pt x="102" y="200"/>
                  </a:lnTo>
                  <a:lnTo>
                    <a:pt x="102" y="204"/>
                  </a:lnTo>
                  <a:lnTo>
                    <a:pt x="98" y="208"/>
                  </a:lnTo>
                  <a:lnTo>
                    <a:pt x="94" y="212"/>
                  </a:lnTo>
                  <a:lnTo>
                    <a:pt x="90" y="216"/>
                  </a:lnTo>
                  <a:lnTo>
                    <a:pt x="88" y="222"/>
                  </a:lnTo>
                  <a:lnTo>
                    <a:pt x="80" y="230"/>
                  </a:lnTo>
                  <a:lnTo>
                    <a:pt x="76" y="230"/>
                  </a:lnTo>
                  <a:lnTo>
                    <a:pt x="70" y="236"/>
                  </a:lnTo>
                  <a:lnTo>
                    <a:pt x="62" y="244"/>
                  </a:lnTo>
                  <a:lnTo>
                    <a:pt x="62" y="248"/>
                  </a:lnTo>
                  <a:lnTo>
                    <a:pt x="62" y="252"/>
                  </a:lnTo>
                  <a:lnTo>
                    <a:pt x="58" y="256"/>
                  </a:lnTo>
                  <a:lnTo>
                    <a:pt x="50" y="262"/>
                  </a:lnTo>
                  <a:lnTo>
                    <a:pt x="44" y="270"/>
                  </a:lnTo>
                  <a:lnTo>
                    <a:pt x="44" y="274"/>
                  </a:lnTo>
                  <a:lnTo>
                    <a:pt x="48" y="280"/>
                  </a:lnTo>
                  <a:lnTo>
                    <a:pt x="58" y="288"/>
                  </a:lnTo>
                  <a:lnTo>
                    <a:pt x="58" y="296"/>
                  </a:lnTo>
                  <a:lnTo>
                    <a:pt x="62" y="298"/>
                  </a:lnTo>
                  <a:lnTo>
                    <a:pt x="62" y="302"/>
                  </a:lnTo>
                  <a:lnTo>
                    <a:pt x="70" y="310"/>
                  </a:lnTo>
                  <a:lnTo>
                    <a:pt x="70" y="318"/>
                  </a:lnTo>
                  <a:lnTo>
                    <a:pt x="72" y="320"/>
                  </a:lnTo>
                  <a:lnTo>
                    <a:pt x="72" y="324"/>
                  </a:lnTo>
                  <a:lnTo>
                    <a:pt x="76" y="328"/>
                  </a:lnTo>
                  <a:lnTo>
                    <a:pt x="76" y="332"/>
                  </a:lnTo>
                  <a:lnTo>
                    <a:pt x="76" y="336"/>
                  </a:lnTo>
                  <a:lnTo>
                    <a:pt x="76" y="340"/>
                  </a:lnTo>
                  <a:lnTo>
                    <a:pt x="76" y="342"/>
                  </a:lnTo>
                  <a:lnTo>
                    <a:pt x="76" y="350"/>
                  </a:lnTo>
                  <a:lnTo>
                    <a:pt x="76" y="354"/>
                  </a:lnTo>
                  <a:lnTo>
                    <a:pt x="76" y="360"/>
                  </a:lnTo>
                  <a:lnTo>
                    <a:pt x="70" y="364"/>
                  </a:lnTo>
                  <a:lnTo>
                    <a:pt x="76" y="368"/>
                  </a:lnTo>
                  <a:lnTo>
                    <a:pt x="72" y="376"/>
                  </a:lnTo>
                  <a:lnTo>
                    <a:pt x="70" y="380"/>
                  </a:lnTo>
                  <a:lnTo>
                    <a:pt x="62" y="382"/>
                  </a:lnTo>
                  <a:lnTo>
                    <a:pt x="62" y="386"/>
                  </a:lnTo>
                  <a:lnTo>
                    <a:pt x="58" y="390"/>
                  </a:lnTo>
                  <a:lnTo>
                    <a:pt x="58" y="394"/>
                  </a:lnTo>
                  <a:lnTo>
                    <a:pt x="54" y="398"/>
                  </a:lnTo>
                  <a:lnTo>
                    <a:pt x="58" y="398"/>
                  </a:lnTo>
                  <a:lnTo>
                    <a:pt x="58" y="402"/>
                  </a:lnTo>
                  <a:lnTo>
                    <a:pt x="58" y="408"/>
                  </a:lnTo>
                  <a:lnTo>
                    <a:pt x="62" y="412"/>
                  </a:lnTo>
                  <a:lnTo>
                    <a:pt x="62" y="416"/>
                  </a:lnTo>
                  <a:lnTo>
                    <a:pt x="66" y="420"/>
                  </a:lnTo>
                  <a:lnTo>
                    <a:pt x="70" y="424"/>
                  </a:lnTo>
                  <a:lnTo>
                    <a:pt x="70" y="426"/>
                  </a:lnTo>
                  <a:lnTo>
                    <a:pt x="70" y="434"/>
                  </a:lnTo>
                  <a:lnTo>
                    <a:pt x="70" y="438"/>
                  </a:lnTo>
                  <a:lnTo>
                    <a:pt x="72" y="442"/>
                  </a:lnTo>
                  <a:lnTo>
                    <a:pt x="76" y="444"/>
                  </a:lnTo>
                  <a:lnTo>
                    <a:pt x="72" y="448"/>
                  </a:lnTo>
                  <a:lnTo>
                    <a:pt x="70" y="460"/>
                  </a:lnTo>
                  <a:lnTo>
                    <a:pt x="66" y="464"/>
                  </a:lnTo>
                  <a:lnTo>
                    <a:pt x="62" y="466"/>
                  </a:lnTo>
                  <a:lnTo>
                    <a:pt x="58" y="470"/>
                  </a:lnTo>
                  <a:lnTo>
                    <a:pt x="70" y="482"/>
                  </a:lnTo>
                  <a:lnTo>
                    <a:pt x="76" y="482"/>
                  </a:lnTo>
                  <a:lnTo>
                    <a:pt x="76" y="486"/>
                  </a:lnTo>
                  <a:lnTo>
                    <a:pt x="88" y="496"/>
                  </a:lnTo>
                  <a:lnTo>
                    <a:pt x="90" y="500"/>
                  </a:lnTo>
                  <a:lnTo>
                    <a:pt x="98" y="496"/>
                  </a:lnTo>
                  <a:lnTo>
                    <a:pt x="98" y="500"/>
                  </a:lnTo>
                  <a:lnTo>
                    <a:pt x="112" y="500"/>
                  </a:lnTo>
                  <a:lnTo>
                    <a:pt x="120" y="500"/>
                  </a:lnTo>
                  <a:lnTo>
                    <a:pt x="132" y="496"/>
                  </a:lnTo>
                  <a:lnTo>
                    <a:pt x="134" y="496"/>
                  </a:lnTo>
                  <a:lnTo>
                    <a:pt x="138" y="492"/>
                  </a:lnTo>
                  <a:lnTo>
                    <a:pt x="142" y="492"/>
                  </a:lnTo>
                  <a:lnTo>
                    <a:pt x="150" y="492"/>
                  </a:lnTo>
                  <a:lnTo>
                    <a:pt x="156" y="488"/>
                  </a:lnTo>
                  <a:lnTo>
                    <a:pt x="168" y="488"/>
                  </a:lnTo>
                  <a:lnTo>
                    <a:pt x="168" y="482"/>
                  </a:lnTo>
                  <a:lnTo>
                    <a:pt x="172" y="482"/>
                  </a:lnTo>
                  <a:lnTo>
                    <a:pt x="178" y="482"/>
                  </a:lnTo>
                  <a:lnTo>
                    <a:pt x="178" y="478"/>
                  </a:lnTo>
                  <a:lnTo>
                    <a:pt x="182" y="474"/>
                  </a:lnTo>
                  <a:lnTo>
                    <a:pt x="190" y="470"/>
                  </a:lnTo>
                  <a:lnTo>
                    <a:pt x="190" y="464"/>
                  </a:lnTo>
                  <a:lnTo>
                    <a:pt x="196" y="460"/>
                  </a:lnTo>
                  <a:lnTo>
                    <a:pt x="200" y="456"/>
                  </a:lnTo>
                  <a:lnTo>
                    <a:pt x="212" y="456"/>
                  </a:lnTo>
                  <a:lnTo>
                    <a:pt x="230" y="444"/>
                  </a:lnTo>
                  <a:lnTo>
                    <a:pt x="230" y="442"/>
                  </a:lnTo>
                  <a:lnTo>
                    <a:pt x="234" y="434"/>
                  </a:lnTo>
                  <a:lnTo>
                    <a:pt x="234" y="430"/>
                  </a:lnTo>
                  <a:lnTo>
                    <a:pt x="270" y="424"/>
                  </a:lnTo>
                  <a:lnTo>
                    <a:pt x="332" y="386"/>
                  </a:lnTo>
                  <a:lnTo>
                    <a:pt x="342" y="382"/>
                  </a:lnTo>
                  <a:lnTo>
                    <a:pt x="346" y="382"/>
                  </a:lnTo>
                  <a:lnTo>
                    <a:pt x="354" y="386"/>
                  </a:lnTo>
                  <a:lnTo>
                    <a:pt x="358" y="386"/>
                  </a:lnTo>
                  <a:lnTo>
                    <a:pt x="360" y="390"/>
                  </a:lnTo>
                  <a:lnTo>
                    <a:pt x="364" y="390"/>
                  </a:lnTo>
                  <a:lnTo>
                    <a:pt x="368" y="390"/>
                  </a:lnTo>
                  <a:lnTo>
                    <a:pt x="372" y="394"/>
                  </a:lnTo>
                  <a:lnTo>
                    <a:pt x="376" y="394"/>
                  </a:lnTo>
                  <a:lnTo>
                    <a:pt x="386" y="398"/>
                  </a:lnTo>
                  <a:lnTo>
                    <a:pt x="390" y="398"/>
                  </a:lnTo>
                  <a:lnTo>
                    <a:pt x="404" y="412"/>
                  </a:lnTo>
                  <a:lnTo>
                    <a:pt x="420" y="416"/>
                  </a:lnTo>
                  <a:lnTo>
                    <a:pt x="422" y="420"/>
                  </a:lnTo>
                  <a:lnTo>
                    <a:pt x="444" y="424"/>
                  </a:lnTo>
                  <a:lnTo>
                    <a:pt x="452" y="424"/>
                  </a:lnTo>
                  <a:lnTo>
                    <a:pt x="452" y="434"/>
                  </a:lnTo>
                  <a:lnTo>
                    <a:pt x="456" y="434"/>
                  </a:lnTo>
                  <a:lnTo>
                    <a:pt x="456" y="438"/>
                  </a:lnTo>
                  <a:lnTo>
                    <a:pt x="460" y="442"/>
                  </a:lnTo>
                  <a:lnTo>
                    <a:pt x="464" y="442"/>
                  </a:lnTo>
                  <a:lnTo>
                    <a:pt x="474" y="438"/>
                  </a:lnTo>
                  <a:lnTo>
                    <a:pt x="482" y="438"/>
                  </a:lnTo>
                  <a:lnTo>
                    <a:pt x="486" y="438"/>
                  </a:lnTo>
                  <a:lnTo>
                    <a:pt x="492" y="434"/>
                  </a:lnTo>
                  <a:lnTo>
                    <a:pt x="504" y="434"/>
                  </a:lnTo>
                  <a:lnTo>
                    <a:pt x="506" y="434"/>
                  </a:lnTo>
                  <a:lnTo>
                    <a:pt x="510" y="434"/>
                  </a:lnTo>
                  <a:lnTo>
                    <a:pt x="518" y="430"/>
                  </a:lnTo>
                  <a:lnTo>
                    <a:pt x="522" y="434"/>
                  </a:lnTo>
                  <a:lnTo>
                    <a:pt x="528" y="434"/>
                  </a:lnTo>
                  <a:lnTo>
                    <a:pt x="536" y="430"/>
                  </a:lnTo>
                  <a:lnTo>
                    <a:pt x="540" y="430"/>
                  </a:lnTo>
                  <a:lnTo>
                    <a:pt x="544" y="426"/>
                  </a:lnTo>
                  <a:lnTo>
                    <a:pt x="548" y="426"/>
                  </a:lnTo>
                  <a:lnTo>
                    <a:pt x="548" y="424"/>
                  </a:lnTo>
                  <a:lnTo>
                    <a:pt x="550" y="424"/>
                  </a:lnTo>
                  <a:lnTo>
                    <a:pt x="562" y="420"/>
                  </a:lnTo>
                  <a:lnTo>
                    <a:pt x="566" y="420"/>
                  </a:lnTo>
                  <a:lnTo>
                    <a:pt x="568" y="420"/>
                  </a:lnTo>
                  <a:lnTo>
                    <a:pt x="568" y="416"/>
                  </a:lnTo>
                  <a:lnTo>
                    <a:pt x="572" y="412"/>
                  </a:lnTo>
                  <a:lnTo>
                    <a:pt x="576" y="408"/>
                  </a:lnTo>
                  <a:lnTo>
                    <a:pt x="580" y="408"/>
                  </a:lnTo>
                  <a:lnTo>
                    <a:pt x="590" y="404"/>
                  </a:lnTo>
                  <a:lnTo>
                    <a:pt x="594" y="402"/>
                  </a:lnTo>
                  <a:lnTo>
                    <a:pt x="598" y="402"/>
                  </a:lnTo>
                  <a:lnTo>
                    <a:pt x="598" y="398"/>
                  </a:lnTo>
                  <a:lnTo>
                    <a:pt x="602" y="394"/>
                  </a:lnTo>
                  <a:lnTo>
                    <a:pt x="602" y="390"/>
                  </a:lnTo>
                  <a:lnTo>
                    <a:pt x="606" y="386"/>
                  </a:lnTo>
                  <a:lnTo>
                    <a:pt x="628" y="382"/>
                  </a:lnTo>
                  <a:lnTo>
                    <a:pt x="646" y="368"/>
                  </a:lnTo>
                  <a:lnTo>
                    <a:pt x="652" y="358"/>
                  </a:lnTo>
                  <a:lnTo>
                    <a:pt x="656" y="354"/>
                  </a:lnTo>
                  <a:lnTo>
                    <a:pt x="660" y="350"/>
                  </a:lnTo>
                  <a:lnTo>
                    <a:pt x="660" y="346"/>
                  </a:lnTo>
                  <a:lnTo>
                    <a:pt x="660" y="342"/>
                  </a:lnTo>
                  <a:lnTo>
                    <a:pt x="660" y="336"/>
                  </a:lnTo>
                  <a:lnTo>
                    <a:pt x="660" y="332"/>
                  </a:lnTo>
                  <a:lnTo>
                    <a:pt x="660" y="324"/>
                  </a:lnTo>
                  <a:lnTo>
                    <a:pt x="660" y="320"/>
                  </a:lnTo>
                  <a:lnTo>
                    <a:pt x="664" y="314"/>
                  </a:lnTo>
                  <a:lnTo>
                    <a:pt x="668" y="298"/>
                  </a:lnTo>
                  <a:lnTo>
                    <a:pt x="668" y="296"/>
                  </a:lnTo>
                  <a:lnTo>
                    <a:pt x="668" y="292"/>
                  </a:lnTo>
                  <a:lnTo>
                    <a:pt x="668" y="288"/>
                  </a:lnTo>
                  <a:lnTo>
                    <a:pt x="668" y="280"/>
                  </a:lnTo>
                  <a:lnTo>
                    <a:pt x="668" y="278"/>
                  </a:lnTo>
                  <a:lnTo>
                    <a:pt x="668" y="274"/>
                  </a:lnTo>
                  <a:lnTo>
                    <a:pt x="672" y="270"/>
                  </a:lnTo>
                  <a:lnTo>
                    <a:pt x="678" y="266"/>
                  </a:lnTo>
                  <a:lnTo>
                    <a:pt x="682" y="266"/>
                  </a:lnTo>
                  <a:lnTo>
                    <a:pt x="692" y="252"/>
                  </a:lnTo>
                  <a:lnTo>
                    <a:pt x="696" y="248"/>
                  </a:lnTo>
                  <a:lnTo>
                    <a:pt x="700" y="244"/>
                  </a:lnTo>
                  <a:lnTo>
                    <a:pt x="704" y="236"/>
                  </a:lnTo>
                  <a:lnTo>
                    <a:pt x="712" y="240"/>
                  </a:lnTo>
                  <a:lnTo>
                    <a:pt x="712" y="218"/>
                  </a:lnTo>
                  <a:lnTo>
                    <a:pt x="708" y="21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8" name="Freeform 8393"/>
            <p:cNvSpPr>
              <a:spLocks/>
            </p:cNvSpPr>
            <p:nvPr/>
          </p:nvSpPr>
          <p:spPr bwMode="auto">
            <a:xfrm>
              <a:off x="1898650" y="2843213"/>
              <a:ext cx="730250" cy="536575"/>
            </a:xfrm>
            <a:custGeom>
              <a:avLst/>
              <a:gdLst>
                <a:gd name="T0" fmla="*/ 488950 w 460"/>
                <a:gd name="T1" fmla="*/ 273050 h 338"/>
                <a:gd name="T2" fmla="*/ 517525 w 460"/>
                <a:gd name="T3" fmla="*/ 254000 h 338"/>
                <a:gd name="T4" fmla="*/ 539750 w 460"/>
                <a:gd name="T5" fmla="*/ 231775 h 338"/>
                <a:gd name="T6" fmla="*/ 561975 w 460"/>
                <a:gd name="T7" fmla="*/ 212725 h 338"/>
                <a:gd name="T8" fmla="*/ 596900 w 460"/>
                <a:gd name="T9" fmla="*/ 184150 h 338"/>
                <a:gd name="T10" fmla="*/ 631825 w 460"/>
                <a:gd name="T11" fmla="*/ 155575 h 338"/>
                <a:gd name="T12" fmla="*/ 666750 w 460"/>
                <a:gd name="T13" fmla="*/ 139700 h 338"/>
                <a:gd name="T14" fmla="*/ 688975 w 460"/>
                <a:gd name="T15" fmla="*/ 114300 h 338"/>
                <a:gd name="T16" fmla="*/ 708025 w 460"/>
                <a:gd name="T17" fmla="*/ 92075 h 338"/>
                <a:gd name="T18" fmla="*/ 723900 w 460"/>
                <a:gd name="T19" fmla="*/ 63500 h 338"/>
                <a:gd name="T20" fmla="*/ 708025 w 460"/>
                <a:gd name="T21" fmla="*/ 22225 h 338"/>
                <a:gd name="T22" fmla="*/ 679450 w 460"/>
                <a:gd name="T23" fmla="*/ 15875 h 338"/>
                <a:gd name="T24" fmla="*/ 650875 w 460"/>
                <a:gd name="T25" fmla="*/ 15875 h 338"/>
                <a:gd name="T26" fmla="*/ 625475 w 460"/>
                <a:gd name="T27" fmla="*/ 0 h 338"/>
                <a:gd name="T28" fmla="*/ 587375 w 460"/>
                <a:gd name="T29" fmla="*/ 9525 h 338"/>
                <a:gd name="T30" fmla="*/ 568325 w 460"/>
                <a:gd name="T31" fmla="*/ 28575 h 338"/>
                <a:gd name="T32" fmla="*/ 533400 w 460"/>
                <a:gd name="T33" fmla="*/ 44450 h 338"/>
                <a:gd name="T34" fmla="*/ 504825 w 460"/>
                <a:gd name="T35" fmla="*/ 57150 h 338"/>
                <a:gd name="T36" fmla="*/ 469900 w 460"/>
                <a:gd name="T37" fmla="*/ 76200 h 338"/>
                <a:gd name="T38" fmla="*/ 441325 w 460"/>
                <a:gd name="T39" fmla="*/ 79375 h 338"/>
                <a:gd name="T40" fmla="*/ 428625 w 460"/>
                <a:gd name="T41" fmla="*/ 104775 h 338"/>
                <a:gd name="T42" fmla="*/ 425450 w 460"/>
                <a:gd name="T43" fmla="*/ 133350 h 338"/>
                <a:gd name="T44" fmla="*/ 406400 w 460"/>
                <a:gd name="T45" fmla="*/ 161925 h 338"/>
                <a:gd name="T46" fmla="*/ 384175 w 460"/>
                <a:gd name="T47" fmla="*/ 168275 h 338"/>
                <a:gd name="T48" fmla="*/ 358775 w 460"/>
                <a:gd name="T49" fmla="*/ 203200 h 338"/>
                <a:gd name="T50" fmla="*/ 320675 w 460"/>
                <a:gd name="T51" fmla="*/ 212725 h 338"/>
                <a:gd name="T52" fmla="*/ 295275 w 460"/>
                <a:gd name="T53" fmla="*/ 241300 h 338"/>
                <a:gd name="T54" fmla="*/ 273050 w 460"/>
                <a:gd name="T55" fmla="*/ 260350 h 338"/>
                <a:gd name="T56" fmla="*/ 250825 w 460"/>
                <a:gd name="T57" fmla="*/ 282575 h 338"/>
                <a:gd name="T58" fmla="*/ 231775 w 460"/>
                <a:gd name="T59" fmla="*/ 307975 h 338"/>
                <a:gd name="T60" fmla="*/ 222250 w 460"/>
                <a:gd name="T61" fmla="*/ 336550 h 338"/>
                <a:gd name="T62" fmla="*/ 196850 w 460"/>
                <a:gd name="T63" fmla="*/ 358775 h 338"/>
                <a:gd name="T64" fmla="*/ 161925 w 460"/>
                <a:gd name="T65" fmla="*/ 381000 h 338"/>
                <a:gd name="T66" fmla="*/ 133350 w 460"/>
                <a:gd name="T67" fmla="*/ 400050 h 338"/>
                <a:gd name="T68" fmla="*/ 104775 w 460"/>
                <a:gd name="T69" fmla="*/ 422275 h 338"/>
                <a:gd name="T70" fmla="*/ 82550 w 460"/>
                <a:gd name="T71" fmla="*/ 444500 h 338"/>
                <a:gd name="T72" fmla="*/ 53975 w 460"/>
                <a:gd name="T73" fmla="*/ 463550 h 338"/>
                <a:gd name="T74" fmla="*/ 19050 w 460"/>
                <a:gd name="T75" fmla="*/ 485775 h 338"/>
                <a:gd name="T76" fmla="*/ 0 w 460"/>
                <a:gd name="T77" fmla="*/ 508000 h 338"/>
                <a:gd name="T78" fmla="*/ 19050 w 460"/>
                <a:gd name="T79" fmla="*/ 533400 h 338"/>
                <a:gd name="T80" fmla="*/ 41275 w 460"/>
                <a:gd name="T81" fmla="*/ 533400 h 338"/>
                <a:gd name="T82" fmla="*/ 76200 w 460"/>
                <a:gd name="T83" fmla="*/ 520700 h 338"/>
                <a:gd name="T84" fmla="*/ 123825 w 460"/>
                <a:gd name="T85" fmla="*/ 504825 h 338"/>
                <a:gd name="T86" fmla="*/ 146050 w 460"/>
                <a:gd name="T87" fmla="*/ 492125 h 338"/>
                <a:gd name="T88" fmla="*/ 193675 w 460"/>
                <a:gd name="T89" fmla="*/ 492125 h 338"/>
                <a:gd name="T90" fmla="*/ 225425 w 460"/>
                <a:gd name="T91" fmla="*/ 485775 h 338"/>
                <a:gd name="T92" fmla="*/ 273050 w 460"/>
                <a:gd name="T93" fmla="*/ 444500 h 338"/>
                <a:gd name="T94" fmla="*/ 295275 w 460"/>
                <a:gd name="T95" fmla="*/ 422275 h 338"/>
                <a:gd name="T96" fmla="*/ 327025 w 460"/>
                <a:gd name="T97" fmla="*/ 409575 h 338"/>
                <a:gd name="T98" fmla="*/ 355600 w 460"/>
                <a:gd name="T99" fmla="*/ 393700 h 338"/>
                <a:gd name="T100" fmla="*/ 384175 w 460"/>
                <a:gd name="T101" fmla="*/ 371475 h 338"/>
                <a:gd name="T102" fmla="*/ 412750 w 460"/>
                <a:gd name="T103" fmla="*/ 346075 h 338"/>
                <a:gd name="T104" fmla="*/ 441325 w 460"/>
                <a:gd name="T105" fmla="*/ 311150 h 3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60"/>
                <a:gd name="T160" fmla="*/ 0 h 338"/>
                <a:gd name="T161" fmla="*/ 460 w 460"/>
                <a:gd name="T162" fmla="*/ 338 h 33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60" h="338">
                  <a:moveTo>
                    <a:pt x="292" y="182"/>
                  </a:moveTo>
                  <a:lnTo>
                    <a:pt x="296" y="182"/>
                  </a:lnTo>
                  <a:lnTo>
                    <a:pt x="296" y="178"/>
                  </a:lnTo>
                  <a:lnTo>
                    <a:pt x="296" y="174"/>
                  </a:lnTo>
                  <a:lnTo>
                    <a:pt x="304" y="172"/>
                  </a:lnTo>
                  <a:lnTo>
                    <a:pt x="308" y="172"/>
                  </a:lnTo>
                  <a:lnTo>
                    <a:pt x="310" y="168"/>
                  </a:lnTo>
                  <a:lnTo>
                    <a:pt x="314" y="164"/>
                  </a:lnTo>
                  <a:lnTo>
                    <a:pt x="318" y="164"/>
                  </a:lnTo>
                  <a:lnTo>
                    <a:pt x="322" y="164"/>
                  </a:lnTo>
                  <a:lnTo>
                    <a:pt x="322" y="160"/>
                  </a:lnTo>
                  <a:lnTo>
                    <a:pt x="326" y="160"/>
                  </a:lnTo>
                  <a:lnTo>
                    <a:pt x="326" y="156"/>
                  </a:lnTo>
                  <a:lnTo>
                    <a:pt x="330" y="152"/>
                  </a:lnTo>
                  <a:lnTo>
                    <a:pt x="332" y="152"/>
                  </a:lnTo>
                  <a:lnTo>
                    <a:pt x="336" y="150"/>
                  </a:lnTo>
                  <a:lnTo>
                    <a:pt x="340" y="150"/>
                  </a:lnTo>
                  <a:lnTo>
                    <a:pt x="340" y="146"/>
                  </a:lnTo>
                  <a:lnTo>
                    <a:pt x="344" y="146"/>
                  </a:lnTo>
                  <a:lnTo>
                    <a:pt x="344" y="142"/>
                  </a:lnTo>
                  <a:lnTo>
                    <a:pt x="348" y="142"/>
                  </a:lnTo>
                  <a:lnTo>
                    <a:pt x="350" y="138"/>
                  </a:lnTo>
                  <a:lnTo>
                    <a:pt x="350" y="134"/>
                  </a:lnTo>
                  <a:lnTo>
                    <a:pt x="354" y="134"/>
                  </a:lnTo>
                  <a:lnTo>
                    <a:pt x="358" y="130"/>
                  </a:lnTo>
                  <a:lnTo>
                    <a:pt x="362" y="130"/>
                  </a:lnTo>
                  <a:lnTo>
                    <a:pt x="366" y="128"/>
                  </a:lnTo>
                  <a:lnTo>
                    <a:pt x="370" y="124"/>
                  </a:lnTo>
                  <a:lnTo>
                    <a:pt x="372" y="120"/>
                  </a:lnTo>
                  <a:lnTo>
                    <a:pt x="376" y="116"/>
                  </a:lnTo>
                  <a:lnTo>
                    <a:pt x="384" y="112"/>
                  </a:lnTo>
                  <a:lnTo>
                    <a:pt x="384" y="110"/>
                  </a:lnTo>
                  <a:lnTo>
                    <a:pt x="384" y="106"/>
                  </a:lnTo>
                  <a:lnTo>
                    <a:pt x="388" y="102"/>
                  </a:lnTo>
                  <a:lnTo>
                    <a:pt x="392" y="102"/>
                  </a:lnTo>
                  <a:lnTo>
                    <a:pt x="398" y="98"/>
                  </a:lnTo>
                  <a:lnTo>
                    <a:pt x="402" y="94"/>
                  </a:lnTo>
                  <a:lnTo>
                    <a:pt x="406" y="94"/>
                  </a:lnTo>
                  <a:lnTo>
                    <a:pt x="410" y="94"/>
                  </a:lnTo>
                  <a:lnTo>
                    <a:pt x="412" y="90"/>
                  </a:lnTo>
                  <a:lnTo>
                    <a:pt x="416" y="88"/>
                  </a:lnTo>
                  <a:lnTo>
                    <a:pt x="420" y="88"/>
                  </a:lnTo>
                  <a:lnTo>
                    <a:pt x="424" y="84"/>
                  </a:lnTo>
                  <a:lnTo>
                    <a:pt x="428" y="84"/>
                  </a:lnTo>
                  <a:lnTo>
                    <a:pt x="428" y="80"/>
                  </a:lnTo>
                  <a:lnTo>
                    <a:pt x="432" y="80"/>
                  </a:lnTo>
                  <a:lnTo>
                    <a:pt x="434" y="76"/>
                  </a:lnTo>
                  <a:lnTo>
                    <a:pt x="434" y="72"/>
                  </a:lnTo>
                  <a:lnTo>
                    <a:pt x="438" y="72"/>
                  </a:lnTo>
                  <a:lnTo>
                    <a:pt x="438" y="68"/>
                  </a:lnTo>
                  <a:lnTo>
                    <a:pt x="442" y="66"/>
                  </a:lnTo>
                  <a:lnTo>
                    <a:pt x="446" y="66"/>
                  </a:lnTo>
                  <a:lnTo>
                    <a:pt x="446" y="62"/>
                  </a:lnTo>
                  <a:lnTo>
                    <a:pt x="446" y="58"/>
                  </a:lnTo>
                  <a:lnTo>
                    <a:pt x="450" y="58"/>
                  </a:lnTo>
                  <a:lnTo>
                    <a:pt x="450" y="54"/>
                  </a:lnTo>
                  <a:lnTo>
                    <a:pt x="450" y="50"/>
                  </a:lnTo>
                  <a:lnTo>
                    <a:pt x="450" y="48"/>
                  </a:lnTo>
                  <a:lnTo>
                    <a:pt x="454" y="44"/>
                  </a:lnTo>
                  <a:lnTo>
                    <a:pt x="456" y="40"/>
                  </a:lnTo>
                  <a:lnTo>
                    <a:pt x="460" y="40"/>
                  </a:lnTo>
                  <a:lnTo>
                    <a:pt x="456" y="32"/>
                  </a:lnTo>
                  <a:lnTo>
                    <a:pt x="454" y="26"/>
                  </a:lnTo>
                  <a:lnTo>
                    <a:pt x="454" y="22"/>
                  </a:lnTo>
                  <a:lnTo>
                    <a:pt x="450" y="22"/>
                  </a:lnTo>
                  <a:lnTo>
                    <a:pt x="446" y="14"/>
                  </a:lnTo>
                  <a:lnTo>
                    <a:pt x="442" y="10"/>
                  </a:lnTo>
                  <a:lnTo>
                    <a:pt x="438" y="10"/>
                  </a:lnTo>
                  <a:lnTo>
                    <a:pt x="434" y="10"/>
                  </a:lnTo>
                  <a:lnTo>
                    <a:pt x="432" y="14"/>
                  </a:lnTo>
                  <a:lnTo>
                    <a:pt x="432" y="10"/>
                  </a:lnTo>
                  <a:lnTo>
                    <a:pt x="428" y="10"/>
                  </a:lnTo>
                  <a:lnTo>
                    <a:pt x="420" y="10"/>
                  </a:lnTo>
                  <a:lnTo>
                    <a:pt x="420" y="14"/>
                  </a:lnTo>
                  <a:lnTo>
                    <a:pt x="416" y="14"/>
                  </a:lnTo>
                  <a:lnTo>
                    <a:pt x="412" y="14"/>
                  </a:lnTo>
                  <a:lnTo>
                    <a:pt x="412" y="10"/>
                  </a:lnTo>
                  <a:lnTo>
                    <a:pt x="410" y="10"/>
                  </a:lnTo>
                  <a:lnTo>
                    <a:pt x="406" y="10"/>
                  </a:lnTo>
                  <a:lnTo>
                    <a:pt x="402" y="6"/>
                  </a:lnTo>
                  <a:lnTo>
                    <a:pt x="402" y="4"/>
                  </a:lnTo>
                  <a:lnTo>
                    <a:pt x="398" y="4"/>
                  </a:lnTo>
                  <a:lnTo>
                    <a:pt x="398" y="0"/>
                  </a:lnTo>
                  <a:lnTo>
                    <a:pt x="394" y="0"/>
                  </a:lnTo>
                  <a:lnTo>
                    <a:pt x="392" y="0"/>
                  </a:lnTo>
                  <a:lnTo>
                    <a:pt x="388" y="0"/>
                  </a:lnTo>
                  <a:lnTo>
                    <a:pt x="384" y="0"/>
                  </a:lnTo>
                  <a:lnTo>
                    <a:pt x="380" y="4"/>
                  </a:lnTo>
                  <a:lnTo>
                    <a:pt x="376" y="6"/>
                  </a:lnTo>
                  <a:lnTo>
                    <a:pt x="370" y="6"/>
                  </a:lnTo>
                  <a:lnTo>
                    <a:pt x="370" y="10"/>
                  </a:lnTo>
                  <a:lnTo>
                    <a:pt x="366" y="10"/>
                  </a:lnTo>
                  <a:lnTo>
                    <a:pt x="366" y="14"/>
                  </a:lnTo>
                  <a:lnTo>
                    <a:pt x="362" y="14"/>
                  </a:lnTo>
                  <a:lnTo>
                    <a:pt x="362" y="18"/>
                  </a:lnTo>
                  <a:lnTo>
                    <a:pt x="358" y="18"/>
                  </a:lnTo>
                  <a:lnTo>
                    <a:pt x="354" y="22"/>
                  </a:lnTo>
                  <a:lnTo>
                    <a:pt x="350" y="22"/>
                  </a:lnTo>
                  <a:lnTo>
                    <a:pt x="348" y="26"/>
                  </a:lnTo>
                  <a:lnTo>
                    <a:pt x="344" y="26"/>
                  </a:lnTo>
                  <a:lnTo>
                    <a:pt x="340" y="28"/>
                  </a:lnTo>
                  <a:lnTo>
                    <a:pt x="336" y="28"/>
                  </a:lnTo>
                  <a:lnTo>
                    <a:pt x="332" y="32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2" y="32"/>
                  </a:lnTo>
                  <a:lnTo>
                    <a:pt x="318" y="36"/>
                  </a:lnTo>
                  <a:lnTo>
                    <a:pt x="314" y="36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4"/>
                  </a:lnTo>
                  <a:lnTo>
                    <a:pt x="304" y="44"/>
                  </a:lnTo>
                  <a:lnTo>
                    <a:pt x="296" y="48"/>
                  </a:lnTo>
                  <a:lnTo>
                    <a:pt x="296" y="44"/>
                  </a:lnTo>
                  <a:lnTo>
                    <a:pt x="288" y="48"/>
                  </a:lnTo>
                  <a:lnTo>
                    <a:pt x="286" y="48"/>
                  </a:lnTo>
                  <a:lnTo>
                    <a:pt x="282" y="48"/>
                  </a:lnTo>
                  <a:lnTo>
                    <a:pt x="282" y="50"/>
                  </a:lnTo>
                  <a:lnTo>
                    <a:pt x="278" y="50"/>
                  </a:lnTo>
                  <a:lnTo>
                    <a:pt x="274" y="54"/>
                  </a:lnTo>
                  <a:lnTo>
                    <a:pt x="270" y="54"/>
                  </a:lnTo>
                  <a:lnTo>
                    <a:pt x="268" y="58"/>
                  </a:lnTo>
                  <a:lnTo>
                    <a:pt x="268" y="62"/>
                  </a:lnTo>
                  <a:lnTo>
                    <a:pt x="268" y="66"/>
                  </a:lnTo>
                  <a:lnTo>
                    <a:pt x="270" y="66"/>
                  </a:lnTo>
                  <a:lnTo>
                    <a:pt x="270" y="68"/>
                  </a:lnTo>
                  <a:lnTo>
                    <a:pt x="270" y="72"/>
                  </a:lnTo>
                  <a:lnTo>
                    <a:pt x="270" y="76"/>
                  </a:lnTo>
                  <a:lnTo>
                    <a:pt x="270" y="80"/>
                  </a:lnTo>
                  <a:lnTo>
                    <a:pt x="270" y="84"/>
                  </a:lnTo>
                  <a:lnTo>
                    <a:pt x="268" y="84"/>
                  </a:lnTo>
                  <a:lnTo>
                    <a:pt x="268" y="88"/>
                  </a:lnTo>
                  <a:lnTo>
                    <a:pt x="268" y="90"/>
                  </a:lnTo>
                  <a:lnTo>
                    <a:pt x="268" y="94"/>
                  </a:lnTo>
                  <a:lnTo>
                    <a:pt x="264" y="98"/>
                  </a:lnTo>
                  <a:lnTo>
                    <a:pt x="260" y="98"/>
                  </a:lnTo>
                  <a:lnTo>
                    <a:pt x="256" y="102"/>
                  </a:lnTo>
                  <a:lnTo>
                    <a:pt x="252" y="106"/>
                  </a:lnTo>
                  <a:lnTo>
                    <a:pt x="252" y="102"/>
                  </a:lnTo>
                  <a:lnTo>
                    <a:pt x="248" y="106"/>
                  </a:lnTo>
                  <a:lnTo>
                    <a:pt x="246" y="110"/>
                  </a:lnTo>
                  <a:lnTo>
                    <a:pt x="246" y="106"/>
                  </a:lnTo>
                  <a:lnTo>
                    <a:pt x="242" y="106"/>
                  </a:lnTo>
                  <a:lnTo>
                    <a:pt x="238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0" y="124"/>
                  </a:lnTo>
                  <a:lnTo>
                    <a:pt x="230" y="128"/>
                  </a:lnTo>
                  <a:lnTo>
                    <a:pt x="226" y="128"/>
                  </a:lnTo>
                  <a:lnTo>
                    <a:pt x="224" y="124"/>
                  </a:lnTo>
                  <a:lnTo>
                    <a:pt x="220" y="128"/>
                  </a:lnTo>
                  <a:lnTo>
                    <a:pt x="216" y="128"/>
                  </a:lnTo>
                  <a:lnTo>
                    <a:pt x="212" y="130"/>
                  </a:lnTo>
                  <a:lnTo>
                    <a:pt x="208" y="130"/>
                  </a:lnTo>
                  <a:lnTo>
                    <a:pt x="202" y="134"/>
                  </a:lnTo>
                  <a:lnTo>
                    <a:pt x="202" y="138"/>
                  </a:lnTo>
                  <a:lnTo>
                    <a:pt x="198" y="138"/>
                  </a:lnTo>
                  <a:lnTo>
                    <a:pt x="194" y="142"/>
                  </a:lnTo>
                  <a:lnTo>
                    <a:pt x="190" y="142"/>
                  </a:lnTo>
                  <a:lnTo>
                    <a:pt x="190" y="146"/>
                  </a:lnTo>
                  <a:lnTo>
                    <a:pt x="186" y="152"/>
                  </a:lnTo>
                  <a:lnTo>
                    <a:pt x="184" y="152"/>
                  </a:lnTo>
                  <a:lnTo>
                    <a:pt x="184" y="156"/>
                  </a:lnTo>
                  <a:lnTo>
                    <a:pt x="180" y="156"/>
                  </a:lnTo>
                  <a:lnTo>
                    <a:pt x="176" y="160"/>
                  </a:lnTo>
                  <a:lnTo>
                    <a:pt x="176" y="164"/>
                  </a:lnTo>
                  <a:lnTo>
                    <a:pt x="172" y="164"/>
                  </a:lnTo>
                  <a:lnTo>
                    <a:pt x="172" y="168"/>
                  </a:lnTo>
                  <a:lnTo>
                    <a:pt x="168" y="168"/>
                  </a:lnTo>
                  <a:lnTo>
                    <a:pt x="164" y="172"/>
                  </a:lnTo>
                  <a:lnTo>
                    <a:pt x="164" y="174"/>
                  </a:lnTo>
                  <a:lnTo>
                    <a:pt x="162" y="174"/>
                  </a:lnTo>
                  <a:lnTo>
                    <a:pt x="158" y="178"/>
                  </a:lnTo>
                  <a:lnTo>
                    <a:pt x="154" y="178"/>
                  </a:lnTo>
                  <a:lnTo>
                    <a:pt x="150" y="178"/>
                  </a:lnTo>
                  <a:lnTo>
                    <a:pt x="150" y="182"/>
                  </a:lnTo>
                  <a:lnTo>
                    <a:pt x="150" y="186"/>
                  </a:lnTo>
                  <a:lnTo>
                    <a:pt x="146" y="190"/>
                  </a:lnTo>
                  <a:lnTo>
                    <a:pt x="146" y="194"/>
                  </a:lnTo>
                  <a:lnTo>
                    <a:pt x="142" y="196"/>
                  </a:lnTo>
                  <a:lnTo>
                    <a:pt x="142" y="200"/>
                  </a:lnTo>
                  <a:lnTo>
                    <a:pt x="140" y="200"/>
                  </a:lnTo>
                  <a:lnTo>
                    <a:pt x="140" y="204"/>
                  </a:lnTo>
                  <a:lnTo>
                    <a:pt x="140" y="208"/>
                  </a:lnTo>
                  <a:lnTo>
                    <a:pt x="140" y="212"/>
                  </a:lnTo>
                  <a:lnTo>
                    <a:pt x="140" y="214"/>
                  </a:lnTo>
                  <a:lnTo>
                    <a:pt x="136" y="218"/>
                  </a:lnTo>
                  <a:lnTo>
                    <a:pt x="132" y="222"/>
                  </a:lnTo>
                  <a:lnTo>
                    <a:pt x="128" y="222"/>
                  </a:lnTo>
                  <a:lnTo>
                    <a:pt x="128" y="226"/>
                  </a:lnTo>
                  <a:lnTo>
                    <a:pt x="124" y="226"/>
                  </a:lnTo>
                  <a:lnTo>
                    <a:pt x="122" y="230"/>
                  </a:lnTo>
                  <a:lnTo>
                    <a:pt x="118" y="230"/>
                  </a:lnTo>
                  <a:lnTo>
                    <a:pt x="118" y="234"/>
                  </a:lnTo>
                  <a:lnTo>
                    <a:pt x="114" y="234"/>
                  </a:lnTo>
                  <a:lnTo>
                    <a:pt x="110" y="236"/>
                  </a:lnTo>
                  <a:lnTo>
                    <a:pt x="102" y="240"/>
                  </a:lnTo>
                  <a:lnTo>
                    <a:pt x="100" y="240"/>
                  </a:lnTo>
                  <a:lnTo>
                    <a:pt x="96" y="244"/>
                  </a:lnTo>
                  <a:lnTo>
                    <a:pt x="92" y="244"/>
                  </a:lnTo>
                  <a:lnTo>
                    <a:pt x="88" y="248"/>
                  </a:lnTo>
                  <a:lnTo>
                    <a:pt x="88" y="252"/>
                  </a:lnTo>
                  <a:lnTo>
                    <a:pt x="84" y="252"/>
                  </a:lnTo>
                  <a:lnTo>
                    <a:pt x="84" y="256"/>
                  </a:lnTo>
                  <a:lnTo>
                    <a:pt x="80" y="258"/>
                  </a:lnTo>
                  <a:lnTo>
                    <a:pt x="78" y="262"/>
                  </a:lnTo>
                  <a:lnTo>
                    <a:pt x="74" y="262"/>
                  </a:lnTo>
                  <a:lnTo>
                    <a:pt x="70" y="262"/>
                  </a:lnTo>
                  <a:lnTo>
                    <a:pt x="66" y="266"/>
                  </a:lnTo>
                  <a:lnTo>
                    <a:pt x="66" y="270"/>
                  </a:lnTo>
                  <a:lnTo>
                    <a:pt x="62" y="270"/>
                  </a:lnTo>
                  <a:lnTo>
                    <a:pt x="60" y="274"/>
                  </a:lnTo>
                  <a:lnTo>
                    <a:pt x="60" y="276"/>
                  </a:lnTo>
                  <a:lnTo>
                    <a:pt x="56" y="276"/>
                  </a:lnTo>
                  <a:lnTo>
                    <a:pt x="52" y="280"/>
                  </a:lnTo>
                  <a:lnTo>
                    <a:pt x="52" y="284"/>
                  </a:lnTo>
                  <a:lnTo>
                    <a:pt x="48" y="284"/>
                  </a:lnTo>
                  <a:lnTo>
                    <a:pt x="44" y="284"/>
                  </a:lnTo>
                  <a:lnTo>
                    <a:pt x="40" y="284"/>
                  </a:lnTo>
                  <a:lnTo>
                    <a:pt x="40" y="288"/>
                  </a:lnTo>
                  <a:lnTo>
                    <a:pt x="34" y="292"/>
                  </a:lnTo>
                  <a:lnTo>
                    <a:pt x="30" y="292"/>
                  </a:lnTo>
                  <a:lnTo>
                    <a:pt x="26" y="296"/>
                  </a:lnTo>
                  <a:lnTo>
                    <a:pt x="22" y="298"/>
                  </a:lnTo>
                  <a:lnTo>
                    <a:pt x="18" y="298"/>
                  </a:lnTo>
                  <a:lnTo>
                    <a:pt x="16" y="302"/>
                  </a:lnTo>
                  <a:lnTo>
                    <a:pt x="12" y="306"/>
                  </a:lnTo>
                  <a:lnTo>
                    <a:pt x="8" y="306"/>
                  </a:lnTo>
                  <a:lnTo>
                    <a:pt x="4" y="310"/>
                  </a:lnTo>
                  <a:lnTo>
                    <a:pt x="4" y="314"/>
                  </a:lnTo>
                  <a:lnTo>
                    <a:pt x="0" y="314"/>
                  </a:lnTo>
                  <a:lnTo>
                    <a:pt x="0" y="318"/>
                  </a:lnTo>
                  <a:lnTo>
                    <a:pt x="0" y="320"/>
                  </a:lnTo>
                  <a:lnTo>
                    <a:pt x="4" y="320"/>
                  </a:lnTo>
                  <a:lnTo>
                    <a:pt x="4" y="324"/>
                  </a:lnTo>
                  <a:lnTo>
                    <a:pt x="4" y="328"/>
                  </a:lnTo>
                  <a:lnTo>
                    <a:pt x="8" y="332"/>
                  </a:lnTo>
                  <a:lnTo>
                    <a:pt x="12" y="332"/>
                  </a:lnTo>
                  <a:lnTo>
                    <a:pt x="12" y="336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8" y="336"/>
                  </a:lnTo>
                  <a:lnTo>
                    <a:pt x="22" y="338"/>
                  </a:lnTo>
                  <a:lnTo>
                    <a:pt x="26" y="338"/>
                  </a:lnTo>
                  <a:lnTo>
                    <a:pt x="26" y="336"/>
                  </a:lnTo>
                  <a:lnTo>
                    <a:pt x="30" y="336"/>
                  </a:lnTo>
                  <a:lnTo>
                    <a:pt x="34" y="336"/>
                  </a:lnTo>
                  <a:lnTo>
                    <a:pt x="38" y="336"/>
                  </a:lnTo>
                  <a:lnTo>
                    <a:pt x="40" y="336"/>
                  </a:lnTo>
                  <a:lnTo>
                    <a:pt x="40" y="332"/>
                  </a:lnTo>
                  <a:lnTo>
                    <a:pt x="48" y="328"/>
                  </a:lnTo>
                  <a:lnTo>
                    <a:pt x="52" y="328"/>
                  </a:lnTo>
                  <a:lnTo>
                    <a:pt x="56" y="324"/>
                  </a:lnTo>
                  <a:lnTo>
                    <a:pt x="60" y="324"/>
                  </a:lnTo>
                  <a:lnTo>
                    <a:pt x="66" y="320"/>
                  </a:lnTo>
                  <a:lnTo>
                    <a:pt x="70" y="318"/>
                  </a:lnTo>
                  <a:lnTo>
                    <a:pt x="78" y="318"/>
                  </a:lnTo>
                  <a:lnTo>
                    <a:pt x="78" y="314"/>
                  </a:lnTo>
                  <a:lnTo>
                    <a:pt x="80" y="314"/>
                  </a:lnTo>
                  <a:lnTo>
                    <a:pt x="84" y="314"/>
                  </a:lnTo>
                  <a:lnTo>
                    <a:pt x="84" y="310"/>
                  </a:lnTo>
                  <a:lnTo>
                    <a:pt x="88" y="310"/>
                  </a:lnTo>
                  <a:lnTo>
                    <a:pt x="92" y="310"/>
                  </a:lnTo>
                  <a:lnTo>
                    <a:pt x="96" y="310"/>
                  </a:lnTo>
                  <a:lnTo>
                    <a:pt x="106" y="310"/>
                  </a:lnTo>
                  <a:lnTo>
                    <a:pt x="110" y="310"/>
                  </a:lnTo>
                  <a:lnTo>
                    <a:pt x="114" y="310"/>
                  </a:lnTo>
                  <a:lnTo>
                    <a:pt x="118" y="310"/>
                  </a:lnTo>
                  <a:lnTo>
                    <a:pt x="122" y="310"/>
                  </a:lnTo>
                  <a:lnTo>
                    <a:pt x="124" y="314"/>
                  </a:lnTo>
                  <a:lnTo>
                    <a:pt x="128" y="314"/>
                  </a:lnTo>
                  <a:lnTo>
                    <a:pt x="128" y="318"/>
                  </a:lnTo>
                  <a:lnTo>
                    <a:pt x="132" y="318"/>
                  </a:lnTo>
                  <a:lnTo>
                    <a:pt x="136" y="314"/>
                  </a:lnTo>
                  <a:lnTo>
                    <a:pt x="142" y="306"/>
                  </a:lnTo>
                  <a:lnTo>
                    <a:pt x="150" y="302"/>
                  </a:lnTo>
                  <a:lnTo>
                    <a:pt x="158" y="296"/>
                  </a:lnTo>
                  <a:lnTo>
                    <a:pt x="162" y="292"/>
                  </a:lnTo>
                  <a:lnTo>
                    <a:pt x="164" y="288"/>
                  </a:lnTo>
                  <a:lnTo>
                    <a:pt x="168" y="284"/>
                  </a:lnTo>
                  <a:lnTo>
                    <a:pt x="172" y="280"/>
                  </a:lnTo>
                  <a:lnTo>
                    <a:pt x="180" y="276"/>
                  </a:lnTo>
                  <a:lnTo>
                    <a:pt x="180" y="274"/>
                  </a:lnTo>
                  <a:lnTo>
                    <a:pt x="184" y="274"/>
                  </a:lnTo>
                  <a:lnTo>
                    <a:pt x="184" y="270"/>
                  </a:lnTo>
                  <a:lnTo>
                    <a:pt x="186" y="270"/>
                  </a:lnTo>
                  <a:lnTo>
                    <a:pt x="186" y="266"/>
                  </a:lnTo>
                  <a:lnTo>
                    <a:pt x="190" y="266"/>
                  </a:lnTo>
                  <a:lnTo>
                    <a:pt x="194" y="262"/>
                  </a:lnTo>
                  <a:lnTo>
                    <a:pt x="198" y="258"/>
                  </a:lnTo>
                  <a:lnTo>
                    <a:pt x="198" y="262"/>
                  </a:lnTo>
                  <a:lnTo>
                    <a:pt x="202" y="258"/>
                  </a:lnTo>
                  <a:lnTo>
                    <a:pt x="206" y="258"/>
                  </a:lnTo>
                  <a:lnTo>
                    <a:pt x="208" y="258"/>
                  </a:lnTo>
                  <a:lnTo>
                    <a:pt x="208" y="256"/>
                  </a:lnTo>
                  <a:lnTo>
                    <a:pt x="212" y="256"/>
                  </a:lnTo>
                  <a:lnTo>
                    <a:pt x="216" y="252"/>
                  </a:lnTo>
                  <a:lnTo>
                    <a:pt x="220" y="252"/>
                  </a:lnTo>
                  <a:lnTo>
                    <a:pt x="224" y="248"/>
                  </a:lnTo>
                  <a:lnTo>
                    <a:pt x="226" y="244"/>
                  </a:lnTo>
                  <a:lnTo>
                    <a:pt x="226" y="240"/>
                  </a:lnTo>
                  <a:lnTo>
                    <a:pt x="230" y="240"/>
                  </a:lnTo>
                  <a:lnTo>
                    <a:pt x="230" y="236"/>
                  </a:lnTo>
                  <a:lnTo>
                    <a:pt x="234" y="236"/>
                  </a:lnTo>
                  <a:lnTo>
                    <a:pt x="242" y="234"/>
                  </a:lnTo>
                  <a:lnTo>
                    <a:pt x="242" y="230"/>
                  </a:lnTo>
                  <a:lnTo>
                    <a:pt x="246" y="230"/>
                  </a:lnTo>
                  <a:lnTo>
                    <a:pt x="248" y="226"/>
                  </a:lnTo>
                  <a:lnTo>
                    <a:pt x="252" y="222"/>
                  </a:lnTo>
                  <a:lnTo>
                    <a:pt x="256" y="218"/>
                  </a:lnTo>
                  <a:lnTo>
                    <a:pt x="260" y="218"/>
                  </a:lnTo>
                  <a:lnTo>
                    <a:pt x="260" y="214"/>
                  </a:lnTo>
                  <a:lnTo>
                    <a:pt x="264" y="212"/>
                  </a:lnTo>
                  <a:lnTo>
                    <a:pt x="268" y="208"/>
                  </a:lnTo>
                  <a:lnTo>
                    <a:pt x="270" y="204"/>
                  </a:lnTo>
                  <a:lnTo>
                    <a:pt x="278" y="200"/>
                  </a:lnTo>
                  <a:lnTo>
                    <a:pt x="278" y="196"/>
                  </a:lnTo>
                  <a:lnTo>
                    <a:pt x="286" y="190"/>
                  </a:lnTo>
                  <a:lnTo>
                    <a:pt x="292" y="186"/>
                  </a:lnTo>
                  <a:lnTo>
                    <a:pt x="292" y="18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0" name="Freeform 8395"/>
            <p:cNvSpPr>
              <a:spLocks/>
            </p:cNvSpPr>
            <p:nvPr/>
          </p:nvSpPr>
          <p:spPr bwMode="auto">
            <a:xfrm>
              <a:off x="2816225" y="3630613"/>
              <a:ext cx="1139825" cy="936625"/>
            </a:xfrm>
            <a:custGeom>
              <a:avLst/>
              <a:gdLst>
                <a:gd name="T0" fmla="*/ 1089025 w 718"/>
                <a:gd name="T1" fmla="*/ 533400 h 590"/>
                <a:gd name="T2" fmla="*/ 1089025 w 718"/>
                <a:gd name="T3" fmla="*/ 476250 h 590"/>
                <a:gd name="T4" fmla="*/ 1063625 w 718"/>
                <a:gd name="T5" fmla="*/ 434975 h 590"/>
                <a:gd name="T6" fmla="*/ 1098550 w 718"/>
                <a:gd name="T7" fmla="*/ 387350 h 590"/>
                <a:gd name="T8" fmla="*/ 1098550 w 718"/>
                <a:gd name="T9" fmla="*/ 336550 h 590"/>
                <a:gd name="T10" fmla="*/ 1076325 w 718"/>
                <a:gd name="T11" fmla="*/ 282575 h 590"/>
                <a:gd name="T12" fmla="*/ 1057275 w 718"/>
                <a:gd name="T13" fmla="*/ 219075 h 590"/>
                <a:gd name="T14" fmla="*/ 1104900 w 718"/>
                <a:gd name="T15" fmla="*/ 168275 h 590"/>
                <a:gd name="T16" fmla="*/ 1133475 w 718"/>
                <a:gd name="T17" fmla="*/ 120650 h 590"/>
                <a:gd name="T18" fmla="*/ 990600 w 718"/>
                <a:gd name="T19" fmla="*/ 104775 h 590"/>
                <a:gd name="T20" fmla="*/ 781050 w 718"/>
                <a:gd name="T21" fmla="*/ 50800 h 590"/>
                <a:gd name="T22" fmla="*/ 739775 w 718"/>
                <a:gd name="T23" fmla="*/ 79375 h 590"/>
                <a:gd name="T24" fmla="*/ 698500 w 718"/>
                <a:gd name="T25" fmla="*/ 69850 h 590"/>
                <a:gd name="T26" fmla="*/ 669925 w 718"/>
                <a:gd name="T27" fmla="*/ 50800 h 590"/>
                <a:gd name="T28" fmla="*/ 619125 w 718"/>
                <a:gd name="T29" fmla="*/ 41275 h 590"/>
                <a:gd name="T30" fmla="*/ 565150 w 718"/>
                <a:gd name="T31" fmla="*/ 6350 h 590"/>
                <a:gd name="T32" fmla="*/ 520700 w 718"/>
                <a:gd name="T33" fmla="*/ 12700 h 590"/>
                <a:gd name="T34" fmla="*/ 473075 w 718"/>
                <a:gd name="T35" fmla="*/ 6350 h 590"/>
                <a:gd name="T36" fmla="*/ 431800 w 718"/>
                <a:gd name="T37" fmla="*/ 15875 h 590"/>
                <a:gd name="T38" fmla="*/ 396875 w 718"/>
                <a:gd name="T39" fmla="*/ 57150 h 590"/>
                <a:gd name="T40" fmla="*/ 374650 w 718"/>
                <a:gd name="T41" fmla="*/ 76200 h 590"/>
                <a:gd name="T42" fmla="*/ 339725 w 718"/>
                <a:gd name="T43" fmla="*/ 76200 h 590"/>
                <a:gd name="T44" fmla="*/ 317500 w 718"/>
                <a:gd name="T45" fmla="*/ 139700 h 590"/>
                <a:gd name="T46" fmla="*/ 295275 w 718"/>
                <a:gd name="T47" fmla="*/ 146050 h 590"/>
                <a:gd name="T48" fmla="*/ 247650 w 718"/>
                <a:gd name="T49" fmla="*/ 120650 h 590"/>
                <a:gd name="T50" fmla="*/ 225425 w 718"/>
                <a:gd name="T51" fmla="*/ 209550 h 590"/>
                <a:gd name="T52" fmla="*/ 225425 w 718"/>
                <a:gd name="T53" fmla="*/ 282575 h 590"/>
                <a:gd name="T54" fmla="*/ 184150 w 718"/>
                <a:gd name="T55" fmla="*/ 336550 h 590"/>
                <a:gd name="T56" fmla="*/ 127000 w 718"/>
                <a:gd name="T57" fmla="*/ 358775 h 590"/>
                <a:gd name="T58" fmla="*/ 101600 w 718"/>
                <a:gd name="T59" fmla="*/ 406400 h 590"/>
                <a:gd name="T60" fmla="*/ 101600 w 718"/>
                <a:gd name="T61" fmla="*/ 485775 h 590"/>
                <a:gd name="T62" fmla="*/ 85725 w 718"/>
                <a:gd name="T63" fmla="*/ 527050 h 590"/>
                <a:gd name="T64" fmla="*/ 66675 w 718"/>
                <a:gd name="T65" fmla="*/ 596900 h 590"/>
                <a:gd name="T66" fmla="*/ 57150 w 718"/>
                <a:gd name="T67" fmla="*/ 638175 h 590"/>
                <a:gd name="T68" fmla="*/ 3175 w 718"/>
                <a:gd name="T69" fmla="*/ 647700 h 590"/>
                <a:gd name="T70" fmla="*/ 15875 w 718"/>
                <a:gd name="T71" fmla="*/ 688975 h 590"/>
                <a:gd name="T72" fmla="*/ 28575 w 718"/>
                <a:gd name="T73" fmla="*/ 746125 h 590"/>
                <a:gd name="T74" fmla="*/ 0 w 718"/>
                <a:gd name="T75" fmla="*/ 800100 h 590"/>
                <a:gd name="T76" fmla="*/ 28575 w 718"/>
                <a:gd name="T77" fmla="*/ 828675 h 590"/>
                <a:gd name="T78" fmla="*/ 44450 w 718"/>
                <a:gd name="T79" fmla="*/ 857250 h 590"/>
                <a:gd name="T80" fmla="*/ 92075 w 718"/>
                <a:gd name="T81" fmla="*/ 927100 h 590"/>
                <a:gd name="T82" fmla="*/ 171450 w 718"/>
                <a:gd name="T83" fmla="*/ 838200 h 590"/>
                <a:gd name="T84" fmla="*/ 200025 w 718"/>
                <a:gd name="T85" fmla="*/ 850900 h 590"/>
                <a:gd name="T86" fmla="*/ 219075 w 718"/>
                <a:gd name="T87" fmla="*/ 898525 h 590"/>
                <a:gd name="T88" fmla="*/ 282575 w 718"/>
                <a:gd name="T89" fmla="*/ 879475 h 590"/>
                <a:gd name="T90" fmla="*/ 339725 w 718"/>
                <a:gd name="T91" fmla="*/ 828675 h 590"/>
                <a:gd name="T92" fmla="*/ 403225 w 718"/>
                <a:gd name="T93" fmla="*/ 809625 h 590"/>
                <a:gd name="T94" fmla="*/ 457200 w 718"/>
                <a:gd name="T95" fmla="*/ 822325 h 590"/>
                <a:gd name="T96" fmla="*/ 495300 w 718"/>
                <a:gd name="T97" fmla="*/ 809625 h 590"/>
                <a:gd name="T98" fmla="*/ 527050 w 718"/>
                <a:gd name="T99" fmla="*/ 844550 h 590"/>
                <a:gd name="T100" fmla="*/ 593725 w 718"/>
                <a:gd name="T101" fmla="*/ 822325 h 590"/>
                <a:gd name="T102" fmla="*/ 577850 w 718"/>
                <a:gd name="T103" fmla="*/ 771525 h 590"/>
                <a:gd name="T104" fmla="*/ 625475 w 718"/>
                <a:gd name="T105" fmla="*/ 736600 h 590"/>
                <a:gd name="T106" fmla="*/ 676275 w 718"/>
                <a:gd name="T107" fmla="*/ 736600 h 590"/>
                <a:gd name="T108" fmla="*/ 717550 w 718"/>
                <a:gd name="T109" fmla="*/ 704850 h 590"/>
                <a:gd name="T110" fmla="*/ 746125 w 718"/>
                <a:gd name="T111" fmla="*/ 666750 h 590"/>
                <a:gd name="T112" fmla="*/ 901700 w 718"/>
                <a:gd name="T113" fmla="*/ 746125 h 590"/>
                <a:gd name="T114" fmla="*/ 990600 w 718"/>
                <a:gd name="T115" fmla="*/ 688975 h 590"/>
                <a:gd name="T116" fmla="*/ 1041400 w 718"/>
                <a:gd name="T117" fmla="*/ 641350 h 590"/>
                <a:gd name="T118" fmla="*/ 1098550 w 718"/>
                <a:gd name="T119" fmla="*/ 574675 h 5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18"/>
                <a:gd name="T181" fmla="*/ 0 h 590"/>
                <a:gd name="T182" fmla="*/ 718 w 718"/>
                <a:gd name="T183" fmla="*/ 590 h 5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18" h="590">
                  <a:moveTo>
                    <a:pt x="692" y="362"/>
                  </a:moveTo>
                  <a:lnTo>
                    <a:pt x="692" y="358"/>
                  </a:lnTo>
                  <a:lnTo>
                    <a:pt x="686" y="358"/>
                  </a:lnTo>
                  <a:lnTo>
                    <a:pt x="674" y="346"/>
                  </a:lnTo>
                  <a:lnTo>
                    <a:pt x="678" y="342"/>
                  </a:lnTo>
                  <a:lnTo>
                    <a:pt x="682" y="340"/>
                  </a:lnTo>
                  <a:lnTo>
                    <a:pt x="686" y="336"/>
                  </a:lnTo>
                  <a:lnTo>
                    <a:pt x="688" y="324"/>
                  </a:lnTo>
                  <a:lnTo>
                    <a:pt x="692" y="320"/>
                  </a:lnTo>
                  <a:lnTo>
                    <a:pt x="688" y="318"/>
                  </a:lnTo>
                  <a:lnTo>
                    <a:pt x="686" y="314"/>
                  </a:lnTo>
                  <a:lnTo>
                    <a:pt x="686" y="310"/>
                  </a:lnTo>
                  <a:lnTo>
                    <a:pt x="686" y="302"/>
                  </a:lnTo>
                  <a:lnTo>
                    <a:pt x="686" y="300"/>
                  </a:lnTo>
                  <a:lnTo>
                    <a:pt x="682" y="296"/>
                  </a:lnTo>
                  <a:lnTo>
                    <a:pt x="678" y="292"/>
                  </a:lnTo>
                  <a:lnTo>
                    <a:pt x="678" y="288"/>
                  </a:lnTo>
                  <a:lnTo>
                    <a:pt x="674" y="284"/>
                  </a:lnTo>
                  <a:lnTo>
                    <a:pt x="674" y="278"/>
                  </a:lnTo>
                  <a:lnTo>
                    <a:pt x="674" y="274"/>
                  </a:lnTo>
                  <a:lnTo>
                    <a:pt x="670" y="274"/>
                  </a:lnTo>
                  <a:lnTo>
                    <a:pt x="674" y="270"/>
                  </a:lnTo>
                  <a:lnTo>
                    <a:pt x="674" y="266"/>
                  </a:lnTo>
                  <a:lnTo>
                    <a:pt x="678" y="262"/>
                  </a:lnTo>
                  <a:lnTo>
                    <a:pt x="678" y="258"/>
                  </a:lnTo>
                  <a:lnTo>
                    <a:pt x="686" y="256"/>
                  </a:lnTo>
                  <a:lnTo>
                    <a:pt x="688" y="252"/>
                  </a:lnTo>
                  <a:lnTo>
                    <a:pt x="692" y="244"/>
                  </a:lnTo>
                  <a:lnTo>
                    <a:pt x="686" y="240"/>
                  </a:lnTo>
                  <a:lnTo>
                    <a:pt x="692" y="236"/>
                  </a:lnTo>
                  <a:lnTo>
                    <a:pt x="692" y="230"/>
                  </a:lnTo>
                  <a:lnTo>
                    <a:pt x="692" y="226"/>
                  </a:lnTo>
                  <a:lnTo>
                    <a:pt x="692" y="218"/>
                  </a:lnTo>
                  <a:lnTo>
                    <a:pt x="692" y="216"/>
                  </a:lnTo>
                  <a:lnTo>
                    <a:pt x="692" y="212"/>
                  </a:lnTo>
                  <a:lnTo>
                    <a:pt x="692" y="208"/>
                  </a:lnTo>
                  <a:lnTo>
                    <a:pt x="692" y="204"/>
                  </a:lnTo>
                  <a:lnTo>
                    <a:pt x="688" y="200"/>
                  </a:lnTo>
                  <a:lnTo>
                    <a:pt x="688" y="196"/>
                  </a:lnTo>
                  <a:lnTo>
                    <a:pt x="686" y="194"/>
                  </a:lnTo>
                  <a:lnTo>
                    <a:pt x="686" y="186"/>
                  </a:lnTo>
                  <a:lnTo>
                    <a:pt x="678" y="178"/>
                  </a:lnTo>
                  <a:lnTo>
                    <a:pt x="678" y="174"/>
                  </a:lnTo>
                  <a:lnTo>
                    <a:pt x="674" y="172"/>
                  </a:lnTo>
                  <a:lnTo>
                    <a:pt x="674" y="164"/>
                  </a:lnTo>
                  <a:lnTo>
                    <a:pt x="664" y="156"/>
                  </a:lnTo>
                  <a:lnTo>
                    <a:pt x="660" y="150"/>
                  </a:lnTo>
                  <a:lnTo>
                    <a:pt x="660" y="146"/>
                  </a:lnTo>
                  <a:lnTo>
                    <a:pt x="666" y="138"/>
                  </a:lnTo>
                  <a:lnTo>
                    <a:pt x="674" y="132"/>
                  </a:lnTo>
                  <a:lnTo>
                    <a:pt x="678" y="128"/>
                  </a:lnTo>
                  <a:lnTo>
                    <a:pt x="678" y="124"/>
                  </a:lnTo>
                  <a:lnTo>
                    <a:pt x="678" y="120"/>
                  </a:lnTo>
                  <a:lnTo>
                    <a:pt x="686" y="112"/>
                  </a:lnTo>
                  <a:lnTo>
                    <a:pt x="692" y="106"/>
                  </a:lnTo>
                  <a:lnTo>
                    <a:pt x="696" y="106"/>
                  </a:lnTo>
                  <a:lnTo>
                    <a:pt x="704" y="98"/>
                  </a:lnTo>
                  <a:lnTo>
                    <a:pt x="706" y="92"/>
                  </a:lnTo>
                  <a:lnTo>
                    <a:pt x="710" y="88"/>
                  </a:lnTo>
                  <a:lnTo>
                    <a:pt x="714" y="84"/>
                  </a:lnTo>
                  <a:lnTo>
                    <a:pt x="718" y="80"/>
                  </a:lnTo>
                  <a:lnTo>
                    <a:pt x="718" y="76"/>
                  </a:lnTo>
                  <a:lnTo>
                    <a:pt x="714" y="76"/>
                  </a:lnTo>
                  <a:lnTo>
                    <a:pt x="706" y="76"/>
                  </a:lnTo>
                  <a:lnTo>
                    <a:pt x="704" y="80"/>
                  </a:lnTo>
                  <a:lnTo>
                    <a:pt x="700" y="80"/>
                  </a:lnTo>
                  <a:lnTo>
                    <a:pt x="700" y="76"/>
                  </a:lnTo>
                  <a:lnTo>
                    <a:pt x="660" y="66"/>
                  </a:lnTo>
                  <a:lnTo>
                    <a:pt x="652" y="66"/>
                  </a:lnTo>
                  <a:lnTo>
                    <a:pt x="624" y="66"/>
                  </a:lnTo>
                  <a:lnTo>
                    <a:pt x="612" y="66"/>
                  </a:lnTo>
                  <a:lnTo>
                    <a:pt x="598" y="62"/>
                  </a:lnTo>
                  <a:lnTo>
                    <a:pt x="568" y="36"/>
                  </a:lnTo>
                  <a:lnTo>
                    <a:pt x="536" y="4"/>
                  </a:lnTo>
                  <a:lnTo>
                    <a:pt x="488" y="22"/>
                  </a:lnTo>
                  <a:lnTo>
                    <a:pt x="488" y="30"/>
                  </a:lnTo>
                  <a:lnTo>
                    <a:pt x="492" y="32"/>
                  </a:lnTo>
                  <a:lnTo>
                    <a:pt x="492" y="40"/>
                  </a:lnTo>
                  <a:lnTo>
                    <a:pt x="488" y="40"/>
                  </a:lnTo>
                  <a:lnTo>
                    <a:pt x="484" y="44"/>
                  </a:lnTo>
                  <a:lnTo>
                    <a:pt x="480" y="48"/>
                  </a:lnTo>
                  <a:lnTo>
                    <a:pt x="478" y="50"/>
                  </a:lnTo>
                  <a:lnTo>
                    <a:pt x="474" y="54"/>
                  </a:lnTo>
                  <a:lnTo>
                    <a:pt x="466" y="50"/>
                  </a:lnTo>
                  <a:lnTo>
                    <a:pt x="462" y="50"/>
                  </a:lnTo>
                  <a:lnTo>
                    <a:pt x="458" y="50"/>
                  </a:lnTo>
                  <a:lnTo>
                    <a:pt x="456" y="50"/>
                  </a:lnTo>
                  <a:lnTo>
                    <a:pt x="452" y="50"/>
                  </a:lnTo>
                  <a:lnTo>
                    <a:pt x="448" y="48"/>
                  </a:lnTo>
                  <a:lnTo>
                    <a:pt x="444" y="48"/>
                  </a:lnTo>
                  <a:lnTo>
                    <a:pt x="440" y="44"/>
                  </a:lnTo>
                  <a:lnTo>
                    <a:pt x="436" y="44"/>
                  </a:lnTo>
                  <a:lnTo>
                    <a:pt x="434" y="44"/>
                  </a:lnTo>
                  <a:lnTo>
                    <a:pt x="430" y="44"/>
                  </a:lnTo>
                  <a:lnTo>
                    <a:pt x="426" y="40"/>
                  </a:lnTo>
                  <a:lnTo>
                    <a:pt x="426" y="36"/>
                  </a:lnTo>
                  <a:lnTo>
                    <a:pt x="426" y="32"/>
                  </a:lnTo>
                  <a:lnTo>
                    <a:pt x="422" y="32"/>
                  </a:lnTo>
                  <a:lnTo>
                    <a:pt x="418" y="30"/>
                  </a:lnTo>
                  <a:lnTo>
                    <a:pt x="412" y="30"/>
                  </a:lnTo>
                  <a:lnTo>
                    <a:pt x="408" y="30"/>
                  </a:lnTo>
                  <a:lnTo>
                    <a:pt x="404" y="30"/>
                  </a:lnTo>
                  <a:lnTo>
                    <a:pt x="400" y="26"/>
                  </a:lnTo>
                  <a:lnTo>
                    <a:pt x="394" y="26"/>
                  </a:lnTo>
                  <a:lnTo>
                    <a:pt x="390" y="26"/>
                  </a:lnTo>
                  <a:lnTo>
                    <a:pt x="386" y="18"/>
                  </a:lnTo>
                  <a:lnTo>
                    <a:pt x="382" y="10"/>
                  </a:lnTo>
                  <a:lnTo>
                    <a:pt x="378" y="10"/>
                  </a:lnTo>
                  <a:lnTo>
                    <a:pt x="368" y="8"/>
                  </a:lnTo>
                  <a:lnTo>
                    <a:pt x="364" y="8"/>
                  </a:lnTo>
                  <a:lnTo>
                    <a:pt x="360" y="4"/>
                  </a:lnTo>
                  <a:lnTo>
                    <a:pt x="356" y="4"/>
                  </a:lnTo>
                  <a:lnTo>
                    <a:pt x="354" y="4"/>
                  </a:lnTo>
                  <a:lnTo>
                    <a:pt x="346" y="4"/>
                  </a:lnTo>
                  <a:lnTo>
                    <a:pt x="342" y="4"/>
                  </a:lnTo>
                  <a:lnTo>
                    <a:pt x="338" y="8"/>
                  </a:lnTo>
                  <a:lnTo>
                    <a:pt x="334" y="8"/>
                  </a:lnTo>
                  <a:lnTo>
                    <a:pt x="332" y="8"/>
                  </a:lnTo>
                  <a:lnTo>
                    <a:pt x="328" y="8"/>
                  </a:lnTo>
                  <a:lnTo>
                    <a:pt x="328" y="4"/>
                  </a:lnTo>
                  <a:lnTo>
                    <a:pt x="324" y="4"/>
                  </a:lnTo>
                  <a:lnTo>
                    <a:pt x="320" y="0"/>
                  </a:lnTo>
                  <a:lnTo>
                    <a:pt x="310" y="0"/>
                  </a:lnTo>
                  <a:lnTo>
                    <a:pt x="306" y="4"/>
                  </a:lnTo>
                  <a:lnTo>
                    <a:pt x="302" y="4"/>
                  </a:lnTo>
                  <a:lnTo>
                    <a:pt x="298" y="4"/>
                  </a:lnTo>
                  <a:lnTo>
                    <a:pt x="294" y="8"/>
                  </a:lnTo>
                  <a:lnTo>
                    <a:pt x="292" y="10"/>
                  </a:lnTo>
                  <a:lnTo>
                    <a:pt x="292" y="14"/>
                  </a:lnTo>
                  <a:lnTo>
                    <a:pt x="288" y="10"/>
                  </a:lnTo>
                  <a:lnTo>
                    <a:pt x="284" y="10"/>
                  </a:lnTo>
                  <a:lnTo>
                    <a:pt x="276" y="8"/>
                  </a:lnTo>
                  <a:lnTo>
                    <a:pt x="272" y="10"/>
                  </a:lnTo>
                  <a:lnTo>
                    <a:pt x="266" y="14"/>
                  </a:lnTo>
                  <a:lnTo>
                    <a:pt x="262" y="14"/>
                  </a:lnTo>
                  <a:lnTo>
                    <a:pt x="262" y="18"/>
                  </a:lnTo>
                  <a:lnTo>
                    <a:pt x="262" y="22"/>
                  </a:lnTo>
                  <a:lnTo>
                    <a:pt x="248" y="30"/>
                  </a:lnTo>
                  <a:lnTo>
                    <a:pt x="248" y="32"/>
                  </a:lnTo>
                  <a:lnTo>
                    <a:pt x="250" y="36"/>
                  </a:lnTo>
                  <a:lnTo>
                    <a:pt x="248" y="36"/>
                  </a:lnTo>
                  <a:lnTo>
                    <a:pt x="248" y="40"/>
                  </a:lnTo>
                  <a:lnTo>
                    <a:pt x="248" y="44"/>
                  </a:lnTo>
                  <a:lnTo>
                    <a:pt x="248" y="48"/>
                  </a:lnTo>
                  <a:lnTo>
                    <a:pt x="244" y="50"/>
                  </a:lnTo>
                  <a:lnTo>
                    <a:pt x="240" y="50"/>
                  </a:lnTo>
                  <a:lnTo>
                    <a:pt x="236" y="48"/>
                  </a:lnTo>
                  <a:lnTo>
                    <a:pt x="232" y="48"/>
                  </a:lnTo>
                  <a:lnTo>
                    <a:pt x="232" y="50"/>
                  </a:lnTo>
                  <a:lnTo>
                    <a:pt x="230" y="54"/>
                  </a:lnTo>
                  <a:lnTo>
                    <a:pt x="226" y="54"/>
                  </a:lnTo>
                  <a:lnTo>
                    <a:pt x="222" y="50"/>
                  </a:lnTo>
                  <a:lnTo>
                    <a:pt x="218" y="50"/>
                  </a:lnTo>
                  <a:lnTo>
                    <a:pt x="214" y="48"/>
                  </a:lnTo>
                  <a:lnTo>
                    <a:pt x="208" y="54"/>
                  </a:lnTo>
                  <a:lnTo>
                    <a:pt x="210" y="62"/>
                  </a:lnTo>
                  <a:lnTo>
                    <a:pt x="204" y="76"/>
                  </a:lnTo>
                  <a:lnTo>
                    <a:pt x="214" y="80"/>
                  </a:lnTo>
                  <a:lnTo>
                    <a:pt x="208" y="84"/>
                  </a:lnTo>
                  <a:lnTo>
                    <a:pt x="204" y="84"/>
                  </a:lnTo>
                  <a:lnTo>
                    <a:pt x="200" y="88"/>
                  </a:lnTo>
                  <a:lnTo>
                    <a:pt x="196" y="92"/>
                  </a:lnTo>
                  <a:lnTo>
                    <a:pt x="192" y="94"/>
                  </a:lnTo>
                  <a:lnTo>
                    <a:pt x="192" y="102"/>
                  </a:lnTo>
                  <a:lnTo>
                    <a:pt x="188" y="102"/>
                  </a:lnTo>
                  <a:lnTo>
                    <a:pt x="188" y="98"/>
                  </a:lnTo>
                  <a:lnTo>
                    <a:pt x="188" y="92"/>
                  </a:lnTo>
                  <a:lnTo>
                    <a:pt x="186" y="92"/>
                  </a:lnTo>
                  <a:lnTo>
                    <a:pt x="186" y="88"/>
                  </a:lnTo>
                  <a:lnTo>
                    <a:pt x="186" y="84"/>
                  </a:lnTo>
                  <a:lnTo>
                    <a:pt x="182" y="80"/>
                  </a:lnTo>
                  <a:lnTo>
                    <a:pt x="178" y="76"/>
                  </a:lnTo>
                  <a:lnTo>
                    <a:pt x="166" y="76"/>
                  </a:lnTo>
                  <a:lnTo>
                    <a:pt x="164" y="76"/>
                  </a:lnTo>
                  <a:lnTo>
                    <a:pt x="156" y="76"/>
                  </a:lnTo>
                  <a:lnTo>
                    <a:pt x="160" y="88"/>
                  </a:lnTo>
                  <a:lnTo>
                    <a:pt x="160" y="94"/>
                  </a:lnTo>
                  <a:lnTo>
                    <a:pt x="160" y="98"/>
                  </a:lnTo>
                  <a:lnTo>
                    <a:pt x="156" y="102"/>
                  </a:lnTo>
                  <a:lnTo>
                    <a:pt x="146" y="106"/>
                  </a:lnTo>
                  <a:lnTo>
                    <a:pt x="142" y="128"/>
                  </a:lnTo>
                  <a:lnTo>
                    <a:pt x="142" y="132"/>
                  </a:lnTo>
                  <a:lnTo>
                    <a:pt x="146" y="132"/>
                  </a:lnTo>
                  <a:lnTo>
                    <a:pt x="148" y="134"/>
                  </a:lnTo>
                  <a:lnTo>
                    <a:pt x="148" y="138"/>
                  </a:lnTo>
                  <a:lnTo>
                    <a:pt x="146" y="164"/>
                  </a:lnTo>
                  <a:lnTo>
                    <a:pt x="146" y="168"/>
                  </a:lnTo>
                  <a:lnTo>
                    <a:pt x="148" y="174"/>
                  </a:lnTo>
                  <a:lnTo>
                    <a:pt x="142" y="178"/>
                  </a:lnTo>
                  <a:lnTo>
                    <a:pt x="134" y="190"/>
                  </a:lnTo>
                  <a:lnTo>
                    <a:pt x="134" y="194"/>
                  </a:lnTo>
                  <a:lnTo>
                    <a:pt x="126" y="194"/>
                  </a:lnTo>
                  <a:lnTo>
                    <a:pt x="124" y="196"/>
                  </a:lnTo>
                  <a:lnTo>
                    <a:pt x="120" y="204"/>
                  </a:lnTo>
                  <a:lnTo>
                    <a:pt x="116" y="208"/>
                  </a:lnTo>
                  <a:lnTo>
                    <a:pt x="116" y="212"/>
                  </a:lnTo>
                  <a:lnTo>
                    <a:pt x="112" y="216"/>
                  </a:lnTo>
                  <a:lnTo>
                    <a:pt x="112" y="222"/>
                  </a:lnTo>
                  <a:lnTo>
                    <a:pt x="104" y="230"/>
                  </a:lnTo>
                  <a:lnTo>
                    <a:pt x="104" y="234"/>
                  </a:lnTo>
                  <a:lnTo>
                    <a:pt x="102" y="236"/>
                  </a:lnTo>
                  <a:lnTo>
                    <a:pt x="98" y="240"/>
                  </a:lnTo>
                  <a:lnTo>
                    <a:pt x="80" y="226"/>
                  </a:lnTo>
                  <a:lnTo>
                    <a:pt x="72" y="226"/>
                  </a:lnTo>
                  <a:lnTo>
                    <a:pt x="68" y="230"/>
                  </a:lnTo>
                  <a:lnTo>
                    <a:pt x="64" y="234"/>
                  </a:lnTo>
                  <a:lnTo>
                    <a:pt x="58" y="234"/>
                  </a:lnTo>
                  <a:lnTo>
                    <a:pt x="54" y="244"/>
                  </a:lnTo>
                  <a:lnTo>
                    <a:pt x="58" y="244"/>
                  </a:lnTo>
                  <a:lnTo>
                    <a:pt x="64" y="256"/>
                  </a:lnTo>
                  <a:lnTo>
                    <a:pt x="64" y="258"/>
                  </a:lnTo>
                  <a:lnTo>
                    <a:pt x="64" y="266"/>
                  </a:lnTo>
                  <a:lnTo>
                    <a:pt x="68" y="288"/>
                  </a:lnTo>
                  <a:lnTo>
                    <a:pt x="68" y="292"/>
                  </a:lnTo>
                  <a:lnTo>
                    <a:pt x="64" y="300"/>
                  </a:lnTo>
                  <a:lnTo>
                    <a:pt x="64" y="302"/>
                  </a:lnTo>
                  <a:lnTo>
                    <a:pt x="64" y="306"/>
                  </a:lnTo>
                  <a:lnTo>
                    <a:pt x="62" y="314"/>
                  </a:lnTo>
                  <a:lnTo>
                    <a:pt x="62" y="318"/>
                  </a:lnTo>
                  <a:lnTo>
                    <a:pt x="58" y="320"/>
                  </a:lnTo>
                  <a:lnTo>
                    <a:pt x="58" y="324"/>
                  </a:lnTo>
                  <a:lnTo>
                    <a:pt x="46" y="324"/>
                  </a:lnTo>
                  <a:lnTo>
                    <a:pt x="50" y="328"/>
                  </a:lnTo>
                  <a:lnTo>
                    <a:pt x="54" y="332"/>
                  </a:lnTo>
                  <a:lnTo>
                    <a:pt x="54" y="336"/>
                  </a:lnTo>
                  <a:lnTo>
                    <a:pt x="46" y="336"/>
                  </a:lnTo>
                  <a:lnTo>
                    <a:pt x="42" y="340"/>
                  </a:lnTo>
                  <a:lnTo>
                    <a:pt x="40" y="336"/>
                  </a:lnTo>
                  <a:lnTo>
                    <a:pt x="40" y="354"/>
                  </a:lnTo>
                  <a:lnTo>
                    <a:pt x="46" y="368"/>
                  </a:lnTo>
                  <a:lnTo>
                    <a:pt x="42" y="376"/>
                  </a:lnTo>
                  <a:lnTo>
                    <a:pt x="42" y="380"/>
                  </a:lnTo>
                  <a:lnTo>
                    <a:pt x="42" y="382"/>
                  </a:lnTo>
                  <a:lnTo>
                    <a:pt x="40" y="382"/>
                  </a:lnTo>
                  <a:lnTo>
                    <a:pt x="42" y="390"/>
                  </a:lnTo>
                  <a:lnTo>
                    <a:pt x="40" y="394"/>
                  </a:lnTo>
                  <a:lnTo>
                    <a:pt x="36" y="398"/>
                  </a:lnTo>
                  <a:lnTo>
                    <a:pt x="36" y="402"/>
                  </a:lnTo>
                  <a:lnTo>
                    <a:pt x="36" y="404"/>
                  </a:lnTo>
                  <a:lnTo>
                    <a:pt x="32" y="408"/>
                  </a:lnTo>
                  <a:lnTo>
                    <a:pt x="24" y="408"/>
                  </a:lnTo>
                  <a:lnTo>
                    <a:pt x="18" y="412"/>
                  </a:lnTo>
                  <a:lnTo>
                    <a:pt x="14" y="412"/>
                  </a:lnTo>
                  <a:lnTo>
                    <a:pt x="10" y="408"/>
                  </a:lnTo>
                  <a:lnTo>
                    <a:pt x="2" y="408"/>
                  </a:lnTo>
                  <a:lnTo>
                    <a:pt x="2" y="412"/>
                  </a:lnTo>
                  <a:lnTo>
                    <a:pt x="2" y="416"/>
                  </a:lnTo>
                  <a:lnTo>
                    <a:pt x="2" y="420"/>
                  </a:lnTo>
                  <a:lnTo>
                    <a:pt x="2" y="424"/>
                  </a:lnTo>
                  <a:lnTo>
                    <a:pt x="6" y="424"/>
                  </a:lnTo>
                  <a:lnTo>
                    <a:pt x="10" y="430"/>
                  </a:lnTo>
                  <a:lnTo>
                    <a:pt x="10" y="434"/>
                  </a:lnTo>
                  <a:lnTo>
                    <a:pt x="14" y="438"/>
                  </a:lnTo>
                  <a:lnTo>
                    <a:pt x="18" y="442"/>
                  </a:lnTo>
                  <a:lnTo>
                    <a:pt x="18" y="444"/>
                  </a:lnTo>
                  <a:lnTo>
                    <a:pt x="18" y="448"/>
                  </a:lnTo>
                  <a:lnTo>
                    <a:pt x="14" y="460"/>
                  </a:lnTo>
                  <a:lnTo>
                    <a:pt x="14" y="464"/>
                  </a:lnTo>
                  <a:lnTo>
                    <a:pt x="18" y="470"/>
                  </a:lnTo>
                  <a:lnTo>
                    <a:pt x="10" y="474"/>
                  </a:lnTo>
                  <a:lnTo>
                    <a:pt x="10" y="478"/>
                  </a:lnTo>
                  <a:lnTo>
                    <a:pt x="10" y="486"/>
                  </a:lnTo>
                  <a:lnTo>
                    <a:pt x="2" y="486"/>
                  </a:lnTo>
                  <a:lnTo>
                    <a:pt x="2" y="492"/>
                  </a:lnTo>
                  <a:lnTo>
                    <a:pt x="0" y="496"/>
                  </a:lnTo>
                  <a:lnTo>
                    <a:pt x="0" y="504"/>
                  </a:lnTo>
                  <a:lnTo>
                    <a:pt x="6" y="506"/>
                  </a:lnTo>
                  <a:lnTo>
                    <a:pt x="10" y="504"/>
                  </a:lnTo>
                  <a:lnTo>
                    <a:pt x="14" y="506"/>
                  </a:lnTo>
                  <a:lnTo>
                    <a:pt x="14" y="514"/>
                  </a:lnTo>
                  <a:lnTo>
                    <a:pt x="18" y="514"/>
                  </a:lnTo>
                  <a:lnTo>
                    <a:pt x="18" y="518"/>
                  </a:lnTo>
                  <a:lnTo>
                    <a:pt x="18" y="522"/>
                  </a:lnTo>
                  <a:lnTo>
                    <a:pt x="24" y="532"/>
                  </a:lnTo>
                  <a:lnTo>
                    <a:pt x="28" y="532"/>
                  </a:lnTo>
                  <a:lnTo>
                    <a:pt x="32" y="528"/>
                  </a:lnTo>
                  <a:lnTo>
                    <a:pt x="40" y="536"/>
                  </a:lnTo>
                  <a:lnTo>
                    <a:pt x="36" y="536"/>
                  </a:lnTo>
                  <a:lnTo>
                    <a:pt x="32" y="540"/>
                  </a:lnTo>
                  <a:lnTo>
                    <a:pt x="28" y="540"/>
                  </a:lnTo>
                  <a:lnTo>
                    <a:pt x="24" y="540"/>
                  </a:lnTo>
                  <a:lnTo>
                    <a:pt x="28" y="554"/>
                  </a:lnTo>
                  <a:lnTo>
                    <a:pt x="28" y="584"/>
                  </a:lnTo>
                  <a:lnTo>
                    <a:pt x="36" y="588"/>
                  </a:lnTo>
                  <a:lnTo>
                    <a:pt x="40" y="590"/>
                  </a:lnTo>
                  <a:lnTo>
                    <a:pt x="46" y="588"/>
                  </a:lnTo>
                  <a:lnTo>
                    <a:pt x="58" y="584"/>
                  </a:lnTo>
                  <a:lnTo>
                    <a:pt x="62" y="584"/>
                  </a:lnTo>
                  <a:lnTo>
                    <a:pt x="72" y="572"/>
                  </a:lnTo>
                  <a:lnTo>
                    <a:pt x="68" y="562"/>
                  </a:lnTo>
                  <a:lnTo>
                    <a:pt x="72" y="558"/>
                  </a:lnTo>
                  <a:lnTo>
                    <a:pt x="72" y="540"/>
                  </a:lnTo>
                  <a:lnTo>
                    <a:pt x="102" y="528"/>
                  </a:lnTo>
                  <a:lnTo>
                    <a:pt x="108" y="528"/>
                  </a:lnTo>
                  <a:lnTo>
                    <a:pt x="112" y="528"/>
                  </a:lnTo>
                  <a:lnTo>
                    <a:pt x="116" y="528"/>
                  </a:lnTo>
                  <a:lnTo>
                    <a:pt x="120" y="518"/>
                  </a:lnTo>
                  <a:lnTo>
                    <a:pt x="126" y="518"/>
                  </a:lnTo>
                  <a:lnTo>
                    <a:pt x="126" y="522"/>
                  </a:lnTo>
                  <a:lnTo>
                    <a:pt x="126" y="528"/>
                  </a:lnTo>
                  <a:lnTo>
                    <a:pt x="126" y="536"/>
                  </a:lnTo>
                  <a:lnTo>
                    <a:pt x="124" y="544"/>
                  </a:lnTo>
                  <a:lnTo>
                    <a:pt x="124" y="548"/>
                  </a:lnTo>
                  <a:lnTo>
                    <a:pt x="124" y="550"/>
                  </a:lnTo>
                  <a:lnTo>
                    <a:pt x="124" y="554"/>
                  </a:lnTo>
                  <a:lnTo>
                    <a:pt x="124" y="558"/>
                  </a:lnTo>
                  <a:lnTo>
                    <a:pt x="130" y="566"/>
                  </a:lnTo>
                  <a:lnTo>
                    <a:pt x="138" y="566"/>
                  </a:lnTo>
                  <a:lnTo>
                    <a:pt x="142" y="562"/>
                  </a:lnTo>
                  <a:lnTo>
                    <a:pt x="146" y="562"/>
                  </a:lnTo>
                  <a:lnTo>
                    <a:pt x="148" y="562"/>
                  </a:lnTo>
                  <a:lnTo>
                    <a:pt x="160" y="558"/>
                  </a:lnTo>
                  <a:lnTo>
                    <a:pt x="164" y="558"/>
                  </a:lnTo>
                  <a:lnTo>
                    <a:pt x="170" y="558"/>
                  </a:lnTo>
                  <a:lnTo>
                    <a:pt x="178" y="554"/>
                  </a:lnTo>
                  <a:lnTo>
                    <a:pt x="196" y="536"/>
                  </a:lnTo>
                  <a:lnTo>
                    <a:pt x="200" y="536"/>
                  </a:lnTo>
                  <a:lnTo>
                    <a:pt x="204" y="532"/>
                  </a:lnTo>
                  <a:lnTo>
                    <a:pt x="208" y="532"/>
                  </a:lnTo>
                  <a:lnTo>
                    <a:pt x="208" y="528"/>
                  </a:lnTo>
                  <a:lnTo>
                    <a:pt x="214" y="526"/>
                  </a:lnTo>
                  <a:lnTo>
                    <a:pt x="214" y="522"/>
                  </a:lnTo>
                  <a:lnTo>
                    <a:pt x="218" y="522"/>
                  </a:lnTo>
                  <a:lnTo>
                    <a:pt x="222" y="518"/>
                  </a:lnTo>
                  <a:lnTo>
                    <a:pt x="226" y="522"/>
                  </a:lnTo>
                  <a:lnTo>
                    <a:pt x="232" y="514"/>
                  </a:lnTo>
                  <a:lnTo>
                    <a:pt x="236" y="514"/>
                  </a:lnTo>
                  <a:lnTo>
                    <a:pt x="240" y="510"/>
                  </a:lnTo>
                  <a:lnTo>
                    <a:pt x="254" y="510"/>
                  </a:lnTo>
                  <a:lnTo>
                    <a:pt x="258" y="506"/>
                  </a:lnTo>
                  <a:lnTo>
                    <a:pt x="262" y="506"/>
                  </a:lnTo>
                  <a:lnTo>
                    <a:pt x="266" y="504"/>
                  </a:lnTo>
                  <a:lnTo>
                    <a:pt x="270" y="506"/>
                  </a:lnTo>
                  <a:lnTo>
                    <a:pt x="270" y="510"/>
                  </a:lnTo>
                  <a:lnTo>
                    <a:pt x="288" y="510"/>
                  </a:lnTo>
                  <a:lnTo>
                    <a:pt x="288" y="518"/>
                  </a:lnTo>
                  <a:lnTo>
                    <a:pt x="292" y="518"/>
                  </a:lnTo>
                  <a:lnTo>
                    <a:pt x="294" y="518"/>
                  </a:lnTo>
                  <a:lnTo>
                    <a:pt x="298" y="518"/>
                  </a:lnTo>
                  <a:lnTo>
                    <a:pt x="302" y="510"/>
                  </a:lnTo>
                  <a:lnTo>
                    <a:pt x="302" y="506"/>
                  </a:lnTo>
                  <a:lnTo>
                    <a:pt x="310" y="506"/>
                  </a:lnTo>
                  <a:lnTo>
                    <a:pt x="312" y="510"/>
                  </a:lnTo>
                  <a:lnTo>
                    <a:pt x="312" y="514"/>
                  </a:lnTo>
                  <a:lnTo>
                    <a:pt x="316" y="518"/>
                  </a:lnTo>
                  <a:lnTo>
                    <a:pt x="316" y="526"/>
                  </a:lnTo>
                  <a:lnTo>
                    <a:pt x="316" y="528"/>
                  </a:lnTo>
                  <a:lnTo>
                    <a:pt x="320" y="528"/>
                  </a:lnTo>
                  <a:lnTo>
                    <a:pt x="324" y="528"/>
                  </a:lnTo>
                  <a:lnTo>
                    <a:pt x="332" y="532"/>
                  </a:lnTo>
                  <a:lnTo>
                    <a:pt x="334" y="526"/>
                  </a:lnTo>
                  <a:lnTo>
                    <a:pt x="338" y="526"/>
                  </a:lnTo>
                  <a:lnTo>
                    <a:pt x="346" y="522"/>
                  </a:lnTo>
                  <a:lnTo>
                    <a:pt x="356" y="526"/>
                  </a:lnTo>
                  <a:lnTo>
                    <a:pt x="360" y="526"/>
                  </a:lnTo>
                  <a:lnTo>
                    <a:pt x="368" y="522"/>
                  </a:lnTo>
                  <a:lnTo>
                    <a:pt x="374" y="518"/>
                  </a:lnTo>
                  <a:lnTo>
                    <a:pt x="374" y="510"/>
                  </a:lnTo>
                  <a:lnTo>
                    <a:pt x="390" y="504"/>
                  </a:lnTo>
                  <a:lnTo>
                    <a:pt x="386" y="500"/>
                  </a:lnTo>
                  <a:lnTo>
                    <a:pt x="386" y="496"/>
                  </a:lnTo>
                  <a:lnTo>
                    <a:pt x="378" y="496"/>
                  </a:lnTo>
                  <a:lnTo>
                    <a:pt x="368" y="492"/>
                  </a:lnTo>
                  <a:lnTo>
                    <a:pt x="364" y="486"/>
                  </a:lnTo>
                  <a:lnTo>
                    <a:pt x="372" y="474"/>
                  </a:lnTo>
                  <a:lnTo>
                    <a:pt x="368" y="470"/>
                  </a:lnTo>
                  <a:lnTo>
                    <a:pt x="374" y="466"/>
                  </a:lnTo>
                  <a:lnTo>
                    <a:pt x="378" y="466"/>
                  </a:lnTo>
                  <a:lnTo>
                    <a:pt x="386" y="466"/>
                  </a:lnTo>
                  <a:lnTo>
                    <a:pt x="394" y="466"/>
                  </a:lnTo>
                  <a:lnTo>
                    <a:pt x="394" y="464"/>
                  </a:lnTo>
                  <a:lnTo>
                    <a:pt x="396" y="464"/>
                  </a:lnTo>
                  <a:lnTo>
                    <a:pt x="400" y="466"/>
                  </a:lnTo>
                  <a:lnTo>
                    <a:pt x="408" y="464"/>
                  </a:lnTo>
                  <a:lnTo>
                    <a:pt x="412" y="464"/>
                  </a:lnTo>
                  <a:lnTo>
                    <a:pt x="418" y="464"/>
                  </a:lnTo>
                  <a:lnTo>
                    <a:pt x="422" y="460"/>
                  </a:lnTo>
                  <a:lnTo>
                    <a:pt x="426" y="464"/>
                  </a:lnTo>
                  <a:lnTo>
                    <a:pt x="430" y="466"/>
                  </a:lnTo>
                  <a:lnTo>
                    <a:pt x="434" y="470"/>
                  </a:lnTo>
                  <a:lnTo>
                    <a:pt x="440" y="464"/>
                  </a:lnTo>
                  <a:lnTo>
                    <a:pt x="440" y="456"/>
                  </a:lnTo>
                  <a:lnTo>
                    <a:pt x="440" y="452"/>
                  </a:lnTo>
                  <a:lnTo>
                    <a:pt x="444" y="452"/>
                  </a:lnTo>
                  <a:lnTo>
                    <a:pt x="452" y="444"/>
                  </a:lnTo>
                  <a:lnTo>
                    <a:pt x="452" y="442"/>
                  </a:lnTo>
                  <a:lnTo>
                    <a:pt x="452" y="434"/>
                  </a:lnTo>
                  <a:lnTo>
                    <a:pt x="456" y="430"/>
                  </a:lnTo>
                  <a:lnTo>
                    <a:pt x="462" y="430"/>
                  </a:lnTo>
                  <a:lnTo>
                    <a:pt x="466" y="426"/>
                  </a:lnTo>
                  <a:lnTo>
                    <a:pt x="466" y="424"/>
                  </a:lnTo>
                  <a:lnTo>
                    <a:pt x="470" y="420"/>
                  </a:lnTo>
                  <a:lnTo>
                    <a:pt x="478" y="426"/>
                  </a:lnTo>
                  <a:lnTo>
                    <a:pt x="540" y="452"/>
                  </a:lnTo>
                  <a:lnTo>
                    <a:pt x="542" y="452"/>
                  </a:lnTo>
                  <a:lnTo>
                    <a:pt x="546" y="460"/>
                  </a:lnTo>
                  <a:lnTo>
                    <a:pt x="558" y="466"/>
                  </a:lnTo>
                  <a:lnTo>
                    <a:pt x="562" y="470"/>
                  </a:lnTo>
                  <a:lnTo>
                    <a:pt x="568" y="470"/>
                  </a:lnTo>
                  <a:lnTo>
                    <a:pt x="572" y="460"/>
                  </a:lnTo>
                  <a:lnTo>
                    <a:pt x="582" y="460"/>
                  </a:lnTo>
                  <a:lnTo>
                    <a:pt x="586" y="460"/>
                  </a:lnTo>
                  <a:lnTo>
                    <a:pt x="590" y="456"/>
                  </a:lnTo>
                  <a:lnTo>
                    <a:pt x="594" y="452"/>
                  </a:lnTo>
                  <a:lnTo>
                    <a:pt x="598" y="448"/>
                  </a:lnTo>
                  <a:lnTo>
                    <a:pt x="624" y="434"/>
                  </a:lnTo>
                  <a:lnTo>
                    <a:pt x="626" y="430"/>
                  </a:lnTo>
                  <a:lnTo>
                    <a:pt x="630" y="426"/>
                  </a:lnTo>
                  <a:lnTo>
                    <a:pt x="638" y="420"/>
                  </a:lnTo>
                  <a:lnTo>
                    <a:pt x="642" y="416"/>
                  </a:lnTo>
                  <a:lnTo>
                    <a:pt x="644" y="412"/>
                  </a:lnTo>
                  <a:lnTo>
                    <a:pt x="652" y="408"/>
                  </a:lnTo>
                  <a:lnTo>
                    <a:pt x="656" y="404"/>
                  </a:lnTo>
                  <a:lnTo>
                    <a:pt x="660" y="404"/>
                  </a:lnTo>
                  <a:lnTo>
                    <a:pt x="686" y="394"/>
                  </a:lnTo>
                  <a:lnTo>
                    <a:pt x="688" y="390"/>
                  </a:lnTo>
                  <a:lnTo>
                    <a:pt x="688" y="386"/>
                  </a:lnTo>
                  <a:lnTo>
                    <a:pt x="706" y="376"/>
                  </a:lnTo>
                  <a:lnTo>
                    <a:pt x="704" y="372"/>
                  </a:lnTo>
                  <a:lnTo>
                    <a:pt x="692" y="36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1" name="Freeform 8396"/>
            <p:cNvSpPr>
              <a:spLocks/>
            </p:cNvSpPr>
            <p:nvPr/>
          </p:nvSpPr>
          <p:spPr bwMode="auto">
            <a:xfrm>
              <a:off x="2136775" y="3478213"/>
              <a:ext cx="920750" cy="962025"/>
            </a:xfrm>
            <a:custGeom>
              <a:avLst/>
              <a:gdLst>
                <a:gd name="T0" fmla="*/ 701675 w 580"/>
                <a:gd name="T1" fmla="*/ 882650 h 606"/>
                <a:gd name="T2" fmla="*/ 682625 w 580"/>
                <a:gd name="T3" fmla="*/ 825500 h 606"/>
                <a:gd name="T4" fmla="*/ 717550 w 580"/>
                <a:gd name="T5" fmla="*/ 800100 h 606"/>
                <a:gd name="T6" fmla="*/ 746125 w 580"/>
                <a:gd name="T7" fmla="*/ 758825 h 606"/>
                <a:gd name="T8" fmla="*/ 765175 w 580"/>
                <a:gd name="T9" fmla="*/ 685800 h 606"/>
                <a:gd name="T10" fmla="*/ 781050 w 580"/>
                <a:gd name="T11" fmla="*/ 638175 h 606"/>
                <a:gd name="T12" fmla="*/ 771525 w 580"/>
                <a:gd name="T13" fmla="*/ 539750 h 606"/>
                <a:gd name="T14" fmla="*/ 841375 w 580"/>
                <a:gd name="T15" fmla="*/ 527050 h 606"/>
                <a:gd name="T16" fmla="*/ 876300 w 580"/>
                <a:gd name="T17" fmla="*/ 463550 h 606"/>
                <a:gd name="T18" fmla="*/ 914400 w 580"/>
                <a:gd name="T19" fmla="*/ 371475 h 606"/>
                <a:gd name="T20" fmla="*/ 892175 w 580"/>
                <a:gd name="T21" fmla="*/ 307975 h 606"/>
                <a:gd name="T22" fmla="*/ 898525 w 580"/>
                <a:gd name="T23" fmla="*/ 266700 h 606"/>
                <a:gd name="T24" fmla="*/ 844550 w 580"/>
                <a:gd name="T25" fmla="*/ 257175 h 606"/>
                <a:gd name="T26" fmla="*/ 800100 w 580"/>
                <a:gd name="T27" fmla="*/ 203200 h 606"/>
                <a:gd name="T28" fmla="*/ 781050 w 580"/>
                <a:gd name="T29" fmla="*/ 133350 h 606"/>
                <a:gd name="T30" fmla="*/ 746125 w 580"/>
                <a:gd name="T31" fmla="*/ 168275 h 606"/>
                <a:gd name="T32" fmla="*/ 708025 w 580"/>
                <a:gd name="T33" fmla="*/ 152400 h 606"/>
                <a:gd name="T34" fmla="*/ 638175 w 580"/>
                <a:gd name="T35" fmla="*/ 117475 h 606"/>
                <a:gd name="T36" fmla="*/ 584200 w 580"/>
                <a:gd name="T37" fmla="*/ 104775 h 606"/>
                <a:gd name="T38" fmla="*/ 546100 w 580"/>
                <a:gd name="T39" fmla="*/ 130175 h 606"/>
                <a:gd name="T40" fmla="*/ 511175 w 580"/>
                <a:gd name="T41" fmla="*/ 123825 h 606"/>
                <a:gd name="T42" fmla="*/ 463550 w 580"/>
                <a:gd name="T43" fmla="*/ 88900 h 606"/>
                <a:gd name="T44" fmla="*/ 422275 w 580"/>
                <a:gd name="T45" fmla="*/ 66675 h 606"/>
                <a:gd name="T46" fmla="*/ 393700 w 580"/>
                <a:gd name="T47" fmla="*/ 60325 h 606"/>
                <a:gd name="T48" fmla="*/ 365125 w 580"/>
                <a:gd name="T49" fmla="*/ 34925 h 606"/>
                <a:gd name="T50" fmla="*/ 349250 w 580"/>
                <a:gd name="T51" fmla="*/ 6350 h 606"/>
                <a:gd name="T52" fmla="*/ 314325 w 580"/>
                <a:gd name="T53" fmla="*/ 19050 h 606"/>
                <a:gd name="T54" fmla="*/ 285750 w 580"/>
                <a:gd name="T55" fmla="*/ 47625 h 606"/>
                <a:gd name="T56" fmla="*/ 238125 w 580"/>
                <a:gd name="T57" fmla="*/ 47625 h 606"/>
                <a:gd name="T58" fmla="*/ 215900 w 580"/>
                <a:gd name="T59" fmla="*/ 41275 h 606"/>
                <a:gd name="T60" fmla="*/ 190500 w 580"/>
                <a:gd name="T61" fmla="*/ 60325 h 606"/>
                <a:gd name="T62" fmla="*/ 161925 w 580"/>
                <a:gd name="T63" fmla="*/ 82550 h 606"/>
                <a:gd name="T64" fmla="*/ 146050 w 580"/>
                <a:gd name="T65" fmla="*/ 130175 h 606"/>
                <a:gd name="T66" fmla="*/ 117475 w 580"/>
                <a:gd name="T67" fmla="*/ 158750 h 606"/>
                <a:gd name="T68" fmla="*/ 88900 w 580"/>
                <a:gd name="T69" fmla="*/ 180975 h 606"/>
                <a:gd name="T70" fmla="*/ 111125 w 580"/>
                <a:gd name="T71" fmla="*/ 222250 h 606"/>
                <a:gd name="T72" fmla="*/ 69850 w 580"/>
                <a:gd name="T73" fmla="*/ 238125 h 606"/>
                <a:gd name="T74" fmla="*/ 41275 w 580"/>
                <a:gd name="T75" fmla="*/ 257175 h 606"/>
                <a:gd name="T76" fmla="*/ 22225 w 580"/>
                <a:gd name="T77" fmla="*/ 301625 h 606"/>
                <a:gd name="T78" fmla="*/ 28575 w 580"/>
                <a:gd name="T79" fmla="*/ 342900 h 606"/>
                <a:gd name="T80" fmla="*/ 22225 w 580"/>
                <a:gd name="T81" fmla="*/ 419100 h 606"/>
                <a:gd name="T82" fmla="*/ 19050 w 580"/>
                <a:gd name="T83" fmla="*/ 463550 h 606"/>
                <a:gd name="T84" fmla="*/ 19050 w 580"/>
                <a:gd name="T85" fmla="*/ 498475 h 606"/>
                <a:gd name="T86" fmla="*/ 22225 w 580"/>
                <a:gd name="T87" fmla="*/ 552450 h 606"/>
                <a:gd name="T88" fmla="*/ 88900 w 580"/>
                <a:gd name="T89" fmla="*/ 638175 h 606"/>
                <a:gd name="T90" fmla="*/ 146050 w 580"/>
                <a:gd name="T91" fmla="*/ 609600 h 606"/>
                <a:gd name="T92" fmla="*/ 187325 w 580"/>
                <a:gd name="T93" fmla="*/ 603250 h 606"/>
                <a:gd name="T94" fmla="*/ 231775 w 580"/>
                <a:gd name="T95" fmla="*/ 615950 h 606"/>
                <a:gd name="T96" fmla="*/ 266700 w 580"/>
                <a:gd name="T97" fmla="*/ 631825 h 606"/>
                <a:gd name="T98" fmla="*/ 301625 w 580"/>
                <a:gd name="T99" fmla="*/ 657225 h 606"/>
                <a:gd name="T100" fmla="*/ 317500 w 580"/>
                <a:gd name="T101" fmla="*/ 720725 h 606"/>
                <a:gd name="T102" fmla="*/ 336550 w 580"/>
                <a:gd name="T103" fmla="*/ 765175 h 606"/>
                <a:gd name="T104" fmla="*/ 387350 w 580"/>
                <a:gd name="T105" fmla="*/ 784225 h 606"/>
                <a:gd name="T106" fmla="*/ 400050 w 580"/>
                <a:gd name="T107" fmla="*/ 835025 h 606"/>
                <a:gd name="T108" fmla="*/ 476250 w 580"/>
                <a:gd name="T109" fmla="*/ 835025 h 606"/>
                <a:gd name="T110" fmla="*/ 498475 w 580"/>
                <a:gd name="T111" fmla="*/ 863600 h 606"/>
                <a:gd name="T112" fmla="*/ 574675 w 580"/>
                <a:gd name="T113" fmla="*/ 917575 h 606"/>
                <a:gd name="T114" fmla="*/ 609600 w 580"/>
                <a:gd name="T115" fmla="*/ 946150 h 606"/>
                <a:gd name="T116" fmla="*/ 660400 w 580"/>
                <a:gd name="T117" fmla="*/ 962025 h 60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80"/>
                <a:gd name="T178" fmla="*/ 0 h 606"/>
                <a:gd name="T179" fmla="*/ 580 w 580"/>
                <a:gd name="T180" fmla="*/ 606 h 60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80" h="606">
                  <a:moveTo>
                    <a:pt x="430" y="588"/>
                  </a:moveTo>
                  <a:lnTo>
                    <a:pt x="430" y="582"/>
                  </a:lnTo>
                  <a:lnTo>
                    <a:pt x="438" y="582"/>
                  </a:lnTo>
                  <a:lnTo>
                    <a:pt x="438" y="574"/>
                  </a:lnTo>
                  <a:lnTo>
                    <a:pt x="438" y="570"/>
                  </a:lnTo>
                  <a:lnTo>
                    <a:pt x="446" y="566"/>
                  </a:lnTo>
                  <a:lnTo>
                    <a:pt x="442" y="560"/>
                  </a:lnTo>
                  <a:lnTo>
                    <a:pt x="442" y="556"/>
                  </a:lnTo>
                  <a:lnTo>
                    <a:pt x="446" y="544"/>
                  </a:lnTo>
                  <a:lnTo>
                    <a:pt x="446" y="540"/>
                  </a:lnTo>
                  <a:lnTo>
                    <a:pt x="446" y="538"/>
                  </a:lnTo>
                  <a:lnTo>
                    <a:pt x="442" y="534"/>
                  </a:lnTo>
                  <a:lnTo>
                    <a:pt x="438" y="530"/>
                  </a:lnTo>
                  <a:lnTo>
                    <a:pt x="438" y="526"/>
                  </a:lnTo>
                  <a:lnTo>
                    <a:pt x="434" y="520"/>
                  </a:lnTo>
                  <a:lnTo>
                    <a:pt x="430" y="520"/>
                  </a:lnTo>
                  <a:lnTo>
                    <a:pt x="430" y="516"/>
                  </a:lnTo>
                  <a:lnTo>
                    <a:pt x="430" y="512"/>
                  </a:lnTo>
                  <a:lnTo>
                    <a:pt x="430" y="508"/>
                  </a:lnTo>
                  <a:lnTo>
                    <a:pt x="430" y="504"/>
                  </a:lnTo>
                  <a:lnTo>
                    <a:pt x="438" y="504"/>
                  </a:lnTo>
                  <a:lnTo>
                    <a:pt x="442" y="508"/>
                  </a:lnTo>
                  <a:lnTo>
                    <a:pt x="446" y="508"/>
                  </a:lnTo>
                  <a:lnTo>
                    <a:pt x="452" y="504"/>
                  </a:lnTo>
                  <a:lnTo>
                    <a:pt x="460" y="504"/>
                  </a:lnTo>
                  <a:lnTo>
                    <a:pt x="464" y="500"/>
                  </a:lnTo>
                  <a:lnTo>
                    <a:pt x="464" y="498"/>
                  </a:lnTo>
                  <a:lnTo>
                    <a:pt x="464" y="494"/>
                  </a:lnTo>
                  <a:lnTo>
                    <a:pt x="468" y="490"/>
                  </a:lnTo>
                  <a:lnTo>
                    <a:pt x="470" y="486"/>
                  </a:lnTo>
                  <a:lnTo>
                    <a:pt x="468" y="478"/>
                  </a:lnTo>
                  <a:lnTo>
                    <a:pt x="470" y="478"/>
                  </a:lnTo>
                  <a:lnTo>
                    <a:pt x="470" y="476"/>
                  </a:lnTo>
                  <a:lnTo>
                    <a:pt x="470" y="472"/>
                  </a:lnTo>
                  <a:lnTo>
                    <a:pt x="474" y="464"/>
                  </a:lnTo>
                  <a:lnTo>
                    <a:pt x="468" y="450"/>
                  </a:lnTo>
                  <a:lnTo>
                    <a:pt x="468" y="432"/>
                  </a:lnTo>
                  <a:lnTo>
                    <a:pt x="470" y="436"/>
                  </a:lnTo>
                  <a:lnTo>
                    <a:pt x="474" y="432"/>
                  </a:lnTo>
                  <a:lnTo>
                    <a:pt x="482" y="432"/>
                  </a:lnTo>
                  <a:lnTo>
                    <a:pt x="482" y="428"/>
                  </a:lnTo>
                  <a:lnTo>
                    <a:pt x="478" y="424"/>
                  </a:lnTo>
                  <a:lnTo>
                    <a:pt x="474" y="420"/>
                  </a:lnTo>
                  <a:lnTo>
                    <a:pt x="486" y="420"/>
                  </a:lnTo>
                  <a:lnTo>
                    <a:pt x="486" y="416"/>
                  </a:lnTo>
                  <a:lnTo>
                    <a:pt x="490" y="414"/>
                  </a:lnTo>
                  <a:lnTo>
                    <a:pt x="490" y="410"/>
                  </a:lnTo>
                  <a:lnTo>
                    <a:pt x="492" y="402"/>
                  </a:lnTo>
                  <a:lnTo>
                    <a:pt x="492" y="398"/>
                  </a:lnTo>
                  <a:lnTo>
                    <a:pt x="492" y="396"/>
                  </a:lnTo>
                  <a:lnTo>
                    <a:pt x="496" y="388"/>
                  </a:lnTo>
                  <a:lnTo>
                    <a:pt x="496" y="384"/>
                  </a:lnTo>
                  <a:lnTo>
                    <a:pt x="492" y="362"/>
                  </a:lnTo>
                  <a:lnTo>
                    <a:pt x="492" y="354"/>
                  </a:lnTo>
                  <a:lnTo>
                    <a:pt x="492" y="352"/>
                  </a:lnTo>
                  <a:lnTo>
                    <a:pt x="486" y="340"/>
                  </a:lnTo>
                  <a:lnTo>
                    <a:pt x="482" y="340"/>
                  </a:lnTo>
                  <a:lnTo>
                    <a:pt x="486" y="330"/>
                  </a:lnTo>
                  <a:lnTo>
                    <a:pt x="492" y="330"/>
                  </a:lnTo>
                  <a:lnTo>
                    <a:pt x="496" y="326"/>
                  </a:lnTo>
                  <a:lnTo>
                    <a:pt x="500" y="322"/>
                  </a:lnTo>
                  <a:lnTo>
                    <a:pt x="508" y="322"/>
                  </a:lnTo>
                  <a:lnTo>
                    <a:pt x="526" y="336"/>
                  </a:lnTo>
                  <a:lnTo>
                    <a:pt x="530" y="332"/>
                  </a:lnTo>
                  <a:lnTo>
                    <a:pt x="532" y="330"/>
                  </a:lnTo>
                  <a:lnTo>
                    <a:pt x="532" y="326"/>
                  </a:lnTo>
                  <a:lnTo>
                    <a:pt x="540" y="318"/>
                  </a:lnTo>
                  <a:lnTo>
                    <a:pt x="540" y="312"/>
                  </a:lnTo>
                  <a:lnTo>
                    <a:pt x="544" y="308"/>
                  </a:lnTo>
                  <a:lnTo>
                    <a:pt x="544" y="304"/>
                  </a:lnTo>
                  <a:lnTo>
                    <a:pt x="548" y="300"/>
                  </a:lnTo>
                  <a:lnTo>
                    <a:pt x="552" y="292"/>
                  </a:lnTo>
                  <a:lnTo>
                    <a:pt x="554" y="290"/>
                  </a:lnTo>
                  <a:lnTo>
                    <a:pt x="562" y="290"/>
                  </a:lnTo>
                  <a:lnTo>
                    <a:pt x="562" y="286"/>
                  </a:lnTo>
                  <a:lnTo>
                    <a:pt x="570" y="274"/>
                  </a:lnTo>
                  <a:lnTo>
                    <a:pt x="576" y="270"/>
                  </a:lnTo>
                  <a:lnTo>
                    <a:pt x="574" y="264"/>
                  </a:lnTo>
                  <a:lnTo>
                    <a:pt x="574" y="260"/>
                  </a:lnTo>
                  <a:lnTo>
                    <a:pt x="576" y="234"/>
                  </a:lnTo>
                  <a:lnTo>
                    <a:pt x="576" y="230"/>
                  </a:lnTo>
                  <a:lnTo>
                    <a:pt x="574" y="228"/>
                  </a:lnTo>
                  <a:lnTo>
                    <a:pt x="570" y="228"/>
                  </a:lnTo>
                  <a:lnTo>
                    <a:pt x="570" y="224"/>
                  </a:lnTo>
                  <a:lnTo>
                    <a:pt x="574" y="202"/>
                  </a:lnTo>
                  <a:lnTo>
                    <a:pt x="566" y="202"/>
                  </a:lnTo>
                  <a:lnTo>
                    <a:pt x="562" y="198"/>
                  </a:lnTo>
                  <a:lnTo>
                    <a:pt x="562" y="194"/>
                  </a:lnTo>
                  <a:lnTo>
                    <a:pt x="570" y="188"/>
                  </a:lnTo>
                  <a:lnTo>
                    <a:pt x="576" y="184"/>
                  </a:lnTo>
                  <a:lnTo>
                    <a:pt x="576" y="180"/>
                  </a:lnTo>
                  <a:lnTo>
                    <a:pt x="580" y="176"/>
                  </a:lnTo>
                  <a:lnTo>
                    <a:pt x="574" y="172"/>
                  </a:lnTo>
                  <a:lnTo>
                    <a:pt x="570" y="172"/>
                  </a:lnTo>
                  <a:lnTo>
                    <a:pt x="570" y="168"/>
                  </a:lnTo>
                  <a:lnTo>
                    <a:pt x="566" y="168"/>
                  </a:lnTo>
                  <a:lnTo>
                    <a:pt x="562" y="166"/>
                  </a:lnTo>
                  <a:lnTo>
                    <a:pt x="562" y="162"/>
                  </a:lnTo>
                  <a:lnTo>
                    <a:pt x="558" y="158"/>
                  </a:lnTo>
                  <a:lnTo>
                    <a:pt x="554" y="158"/>
                  </a:lnTo>
                  <a:lnTo>
                    <a:pt x="552" y="150"/>
                  </a:lnTo>
                  <a:lnTo>
                    <a:pt x="548" y="150"/>
                  </a:lnTo>
                  <a:lnTo>
                    <a:pt x="544" y="150"/>
                  </a:lnTo>
                  <a:lnTo>
                    <a:pt x="532" y="162"/>
                  </a:lnTo>
                  <a:lnTo>
                    <a:pt x="530" y="158"/>
                  </a:lnTo>
                  <a:lnTo>
                    <a:pt x="522" y="158"/>
                  </a:lnTo>
                  <a:lnTo>
                    <a:pt x="514" y="154"/>
                  </a:lnTo>
                  <a:lnTo>
                    <a:pt x="512" y="144"/>
                  </a:lnTo>
                  <a:lnTo>
                    <a:pt x="504" y="144"/>
                  </a:lnTo>
                  <a:lnTo>
                    <a:pt x="504" y="136"/>
                  </a:lnTo>
                  <a:lnTo>
                    <a:pt x="504" y="132"/>
                  </a:lnTo>
                  <a:lnTo>
                    <a:pt x="504" y="128"/>
                  </a:lnTo>
                  <a:lnTo>
                    <a:pt x="504" y="126"/>
                  </a:lnTo>
                  <a:lnTo>
                    <a:pt x="508" y="118"/>
                  </a:lnTo>
                  <a:lnTo>
                    <a:pt x="508" y="114"/>
                  </a:lnTo>
                  <a:lnTo>
                    <a:pt x="504" y="104"/>
                  </a:lnTo>
                  <a:lnTo>
                    <a:pt x="500" y="96"/>
                  </a:lnTo>
                  <a:lnTo>
                    <a:pt x="496" y="88"/>
                  </a:lnTo>
                  <a:lnTo>
                    <a:pt x="496" y="84"/>
                  </a:lnTo>
                  <a:lnTo>
                    <a:pt x="492" y="84"/>
                  </a:lnTo>
                  <a:lnTo>
                    <a:pt x="490" y="88"/>
                  </a:lnTo>
                  <a:lnTo>
                    <a:pt x="486" y="88"/>
                  </a:lnTo>
                  <a:lnTo>
                    <a:pt x="482" y="92"/>
                  </a:lnTo>
                  <a:lnTo>
                    <a:pt x="478" y="92"/>
                  </a:lnTo>
                  <a:lnTo>
                    <a:pt x="478" y="96"/>
                  </a:lnTo>
                  <a:lnTo>
                    <a:pt x="474" y="100"/>
                  </a:lnTo>
                  <a:lnTo>
                    <a:pt x="474" y="104"/>
                  </a:lnTo>
                  <a:lnTo>
                    <a:pt x="470" y="106"/>
                  </a:lnTo>
                  <a:lnTo>
                    <a:pt x="470" y="104"/>
                  </a:lnTo>
                  <a:lnTo>
                    <a:pt x="468" y="104"/>
                  </a:lnTo>
                  <a:lnTo>
                    <a:pt x="464" y="104"/>
                  </a:lnTo>
                  <a:lnTo>
                    <a:pt x="460" y="100"/>
                  </a:lnTo>
                  <a:lnTo>
                    <a:pt x="452" y="100"/>
                  </a:lnTo>
                  <a:lnTo>
                    <a:pt x="450" y="100"/>
                  </a:lnTo>
                  <a:lnTo>
                    <a:pt x="450" y="96"/>
                  </a:lnTo>
                  <a:lnTo>
                    <a:pt x="446" y="96"/>
                  </a:lnTo>
                  <a:lnTo>
                    <a:pt x="442" y="92"/>
                  </a:lnTo>
                  <a:lnTo>
                    <a:pt x="438" y="92"/>
                  </a:lnTo>
                  <a:lnTo>
                    <a:pt x="434" y="92"/>
                  </a:lnTo>
                  <a:lnTo>
                    <a:pt x="430" y="84"/>
                  </a:lnTo>
                  <a:lnTo>
                    <a:pt x="428" y="82"/>
                  </a:lnTo>
                  <a:lnTo>
                    <a:pt x="406" y="70"/>
                  </a:lnTo>
                  <a:lnTo>
                    <a:pt x="406" y="74"/>
                  </a:lnTo>
                  <a:lnTo>
                    <a:pt x="402" y="74"/>
                  </a:lnTo>
                  <a:lnTo>
                    <a:pt x="398" y="70"/>
                  </a:lnTo>
                  <a:lnTo>
                    <a:pt x="394" y="70"/>
                  </a:lnTo>
                  <a:lnTo>
                    <a:pt x="390" y="74"/>
                  </a:lnTo>
                  <a:lnTo>
                    <a:pt x="380" y="70"/>
                  </a:lnTo>
                  <a:lnTo>
                    <a:pt x="376" y="70"/>
                  </a:lnTo>
                  <a:lnTo>
                    <a:pt x="372" y="70"/>
                  </a:lnTo>
                  <a:lnTo>
                    <a:pt x="368" y="70"/>
                  </a:lnTo>
                  <a:lnTo>
                    <a:pt x="368" y="66"/>
                  </a:lnTo>
                  <a:lnTo>
                    <a:pt x="366" y="66"/>
                  </a:lnTo>
                  <a:lnTo>
                    <a:pt x="366" y="64"/>
                  </a:lnTo>
                  <a:lnTo>
                    <a:pt x="362" y="64"/>
                  </a:lnTo>
                  <a:lnTo>
                    <a:pt x="362" y="66"/>
                  </a:lnTo>
                  <a:lnTo>
                    <a:pt x="354" y="70"/>
                  </a:lnTo>
                  <a:lnTo>
                    <a:pt x="350" y="78"/>
                  </a:lnTo>
                  <a:lnTo>
                    <a:pt x="346" y="78"/>
                  </a:lnTo>
                  <a:lnTo>
                    <a:pt x="344" y="82"/>
                  </a:lnTo>
                  <a:lnTo>
                    <a:pt x="340" y="82"/>
                  </a:lnTo>
                  <a:lnTo>
                    <a:pt x="336" y="78"/>
                  </a:lnTo>
                  <a:lnTo>
                    <a:pt x="332" y="78"/>
                  </a:lnTo>
                  <a:lnTo>
                    <a:pt x="328" y="78"/>
                  </a:lnTo>
                  <a:lnTo>
                    <a:pt x="326" y="82"/>
                  </a:lnTo>
                  <a:lnTo>
                    <a:pt x="326" y="84"/>
                  </a:lnTo>
                  <a:lnTo>
                    <a:pt x="322" y="82"/>
                  </a:lnTo>
                  <a:lnTo>
                    <a:pt x="322" y="78"/>
                  </a:lnTo>
                  <a:lnTo>
                    <a:pt x="318" y="74"/>
                  </a:lnTo>
                  <a:lnTo>
                    <a:pt x="314" y="70"/>
                  </a:lnTo>
                  <a:lnTo>
                    <a:pt x="310" y="70"/>
                  </a:lnTo>
                  <a:lnTo>
                    <a:pt x="306" y="66"/>
                  </a:lnTo>
                  <a:lnTo>
                    <a:pt x="304" y="66"/>
                  </a:lnTo>
                  <a:lnTo>
                    <a:pt x="296" y="64"/>
                  </a:lnTo>
                  <a:lnTo>
                    <a:pt x="292" y="64"/>
                  </a:lnTo>
                  <a:lnTo>
                    <a:pt x="292" y="56"/>
                  </a:lnTo>
                  <a:lnTo>
                    <a:pt x="288" y="56"/>
                  </a:lnTo>
                  <a:lnTo>
                    <a:pt x="284" y="52"/>
                  </a:lnTo>
                  <a:lnTo>
                    <a:pt x="284" y="48"/>
                  </a:lnTo>
                  <a:lnTo>
                    <a:pt x="282" y="48"/>
                  </a:lnTo>
                  <a:lnTo>
                    <a:pt x="282" y="44"/>
                  </a:lnTo>
                  <a:lnTo>
                    <a:pt x="274" y="42"/>
                  </a:lnTo>
                  <a:lnTo>
                    <a:pt x="270" y="42"/>
                  </a:lnTo>
                  <a:lnTo>
                    <a:pt x="266" y="42"/>
                  </a:lnTo>
                  <a:lnTo>
                    <a:pt x="262" y="42"/>
                  </a:lnTo>
                  <a:lnTo>
                    <a:pt x="260" y="44"/>
                  </a:lnTo>
                  <a:lnTo>
                    <a:pt x="256" y="44"/>
                  </a:lnTo>
                  <a:lnTo>
                    <a:pt x="252" y="44"/>
                  </a:lnTo>
                  <a:lnTo>
                    <a:pt x="248" y="44"/>
                  </a:lnTo>
                  <a:lnTo>
                    <a:pt x="244" y="42"/>
                  </a:lnTo>
                  <a:lnTo>
                    <a:pt x="248" y="42"/>
                  </a:lnTo>
                  <a:lnTo>
                    <a:pt x="248" y="38"/>
                  </a:lnTo>
                  <a:lnTo>
                    <a:pt x="244" y="38"/>
                  </a:lnTo>
                  <a:lnTo>
                    <a:pt x="242" y="42"/>
                  </a:lnTo>
                  <a:lnTo>
                    <a:pt x="238" y="38"/>
                  </a:lnTo>
                  <a:lnTo>
                    <a:pt x="238" y="34"/>
                  </a:lnTo>
                  <a:lnTo>
                    <a:pt x="234" y="34"/>
                  </a:lnTo>
                  <a:lnTo>
                    <a:pt x="230" y="34"/>
                  </a:lnTo>
                  <a:lnTo>
                    <a:pt x="230" y="30"/>
                  </a:lnTo>
                  <a:lnTo>
                    <a:pt x="230" y="22"/>
                  </a:lnTo>
                  <a:lnTo>
                    <a:pt x="226" y="22"/>
                  </a:lnTo>
                  <a:lnTo>
                    <a:pt x="222" y="22"/>
                  </a:lnTo>
                  <a:lnTo>
                    <a:pt x="222" y="20"/>
                  </a:lnTo>
                  <a:lnTo>
                    <a:pt x="220" y="20"/>
                  </a:lnTo>
                  <a:lnTo>
                    <a:pt x="220" y="16"/>
                  </a:lnTo>
                  <a:lnTo>
                    <a:pt x="216" y="12"/>
                  </a:lnTo>
                  <a:lnTo>
                    <a:pt x="220" y="8"/>
                  </a:lnTo>
                  <a:lnTo>
                    <a:pt x="220" y="4"/>
                  </a:lnTo>
                  <a:lnTo>
                    <a:pt x="220" y="0"/>
                  </a:lnTo>
                  <a:lnTo>
                    <a:pt x="212" y="4"/>
                  </a:lnTo>
                  <a:lnTo>
                    <a:pt x="212" y="0"/>
                  </a:lnTo>
                  <a:lnTo>
                    <a:pt x="208" y="4"/>
                  </a:lnTo>
                  <a:lnTo>
                    <a:pt x="204" y="4"/>
                  </a:lnTo>
                  <a:lnTo>
                    <a:pt x="200" y="4"/>
                  </a:lnTo>
                  <a:lnTo>
                    <a:pt x="200" y="8"/>
                  </a:lnTo>
                  <a:lnTo>
                    <a:pt x="198" y="12"/>
                  </a:lnTo>
                  <a:lnTo>
                    <a:pt x="194" y="12"/>
                  </a:lnTo>
                  <a:lnTo>
                    <a:pt x="194" y="16"/>
                  </a:lnTo>
                  <a:lnTo>
                    <a:pt x="190" y="16"/>
                  </a:lnTo>
                  <a:lnTo>
                    <a:pt x="186" y="20"/>
                  </a:lnTo>
                  <a:lnTo>
                    <a:pt x="186" y="22"/>
                  </a:lnTo>
                  <a:lnTo>
                    <a:pt x="182" y="22"/>
                  </a:lnTo>
                  <a:lnTo>
                    <a:pt x="182" y="26"/>
                  </a:lnTo>
                  <a:lnTo>
                    <a:pt x="180" y="30"/>
                  </a:lnTo>
                  <a:lnTo>
                    <a:pt x="180" y="34"/>
                  </a:lnTo>
                  <a:lnTo>
                    <a:pt x="172" y="34"/>
                  </a:lnTo>
                  <a:lnTo>
                    <a:pt x="168" y="34"/>
                  </a:lnTo>
                  <a:lnTo>
                    <a:pt x="154" y="48"/>
                  </a:lnTo>
                  <a:lnTo>
                    <a:pt x="154" y="44"/>
                  </a:lnTo>
                  <a:lnTo>
                    <a:pt x="154" y="38"/>
                  </a:lnTo>
                  <a:lnTo>
                    <a:pt x="150" y="38"/>
                  </a:lnTo>
                  <a:lnTo>
                    <a:pt x="150" y="30"/>
                  </a:lnTo>
                  <a:lnTo>
                    <a:pt x="146" y="38"/>
                  </a:lnTo>
                  <a:lnTo>
                    <a:pt x="142" y="34"/>
                  </a:lnTo>
                  <a:lnTo>
                    <a:pt x="142" y="38"/>
                  </a:lnTo>
                  <a:lnTo>
                    <a:pt x="138" y="38"/>
                  </a:lnTo>
                  <a:lnTo>
                    <a:pt x="138" y="34"/>
                  </a:lnTo>
                  <a:lnTo>
                    <a:pt x="138" y="30"/>
                  </a:lnTo>
                  <a:lnTo>
                    <a:pt x="136" y="30"/>
                  </a:lnTo>
                  <a:lnTo>
                    <a:pt x="136" y="26"/>
                  </a:lnTo>
                  <a:lnTo>
                    <a:pt x="132" y="26"/>
                  </a:lnTo>
                  <a:lnTo>
                    <a:pt x="132" y="22"/>
                  </a:lnTo>
                  <a:lnTo>
                    <a:pt x="128" y="26"/>
                  </a:lnTo>
                  <a:lnTo>
                    <a:pt x="128" y="30"/>
                  </a:lnTo>
                  <a:lnTo>
                    <a:pt x="128" y="34"/>
                  </a:lnTo>
                  <a:lnTo>
                    <a:pt x="124" y="38"/>
                  </a:lnTo>
                  <a:lnTo>
                    <a:pt x="124" y="34"/>
                  </a:lnTo>
                  <a:lnTo>
                    <a:pt x="120" y="38"/>
                  </a:lnTo>
                  <a:lnTo>
                    <a:pt x="118" y="42"/>
                  </a:lnTo>
                  <a:lnTo>
                    <a:pt x="124" y="44"/>
                  </a:lnTo>
                  <a:lnTo>
                    <a:pt x="120" y="48"/>
                  </a:lnTo>
                  <a:lnTo>
                    <a:pt x="118" y="56"/>
                  </a:lnTo>
                  <a:lnTo>
                    <a:pt x="114" y="56"/>
                  </a:lnTo>
                  <a:lnTo>
                    <a:pt x="110" y="52"/>
                  </a:lnTo>
                  <a:lnTo>
                    <a:pt x="106" y="52"/>
                  </a:lnTo>
                  <a:lnTo>
                    <a:pt x="102" y="52"/>
                  </a:lnTo>
                  <a:lnTo>
                    <a:pt x="96" y="56"/>
                  </a:lnTo>
                  <a:lnTo>
                    <a:pt x="96" y="60"/>
                  </a:lnTo>
                  <a:lnTo>
                    <a:pt x="98" y="66"/>
                  </a:lnTo>
                  <a:lnTo>
                    <a:pt x="98" y="70"/>
                  </a:lnTo>
                  <a:lnTo>
                    <a:pt x="96" y="70"/>
                  </a:lnTo>
                  <a:lnTo>
                    <a:pt x="96" y="74"/>
                  </a:lnTo>
                  <a:lnTo>
                    <a:pt x="96" y="78"/>
                  </a:lnTo>
                  <a:lnTo>
                    <a:pt x="92" y="82"/>
                  </a:lnTo>
                  <a:lnTo>
                    <a:pt x="88" y="84"/>
                  </a:lnTo>
                  <a:lnTo>
                    <a:pt x="84" y="88"/>
                  </a:lnTo>
                  <a:lnTo>
                    <a:pt x="80" y="88"/>
                  </a:lnTo>
                  <a:lnTo>
                    <a:pt x="76" y="88"/>
                  </a:lnTo>
                  <a:lnTo>
                    <a:pt x="76" y="92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74" y="104"/>
                  </a:lnTo>
                  <a:lnTo>
                    <a:pt x="70" y="106"/>
                  </a:lnTo>
                  <a:lnTo>
                    <a:pt x="66" y="106"/>
                  </a:lnTo>
                  <a:lnTo>
                    <a:pt x="66" y="114"/>
                  </a:lnTo>
                  <a:lnTo>
                    <a:pt x="62" y="110"/>
                  </a:lnTo>
                  <a:lnTo>
                    <a:pt x="58" y="110"/>
                  </a:lnTo>
                  <a:lnTo>
                    <a:pt x="58" y="114"/>
                  </a:lnTo>
                  <a:lnTo>
                    <a:pt x="56" y="114"/>
                  </a:lnTo>
                  <a:lnTo>
                    <a:pt x="52" y="118"/>
                  </a:lnTo>
                  <a:lnTo>
                    <a:pt x="48" y="122"/>
                  </a:lnTo>
                  <a:lnTo>
                    <a:pt x="52" y="126"/>
                  </a:lnTo>
                  <a:lnTo>
                    <a:pt x="52" y="132"/>
                  </a:lnTo>
                  <a:lnTo>
                    <a:pt x="62" y="128"/>
                  </a:lnTo>
                  <a:lnTo>
                    <a:pt x="66" y="136"/>
                  </a:lnTo>
                  <a:lnTo>
                    <a:pt x="70" y="136"/>
                  </a:lnTo>
                  <a:lnTo>
                    <a:pt x="70" y="140"/>
                  </a:lnTo>
                  <a:lnTo>
                    <a:pt x="70" y="144"/>
                  </a:lnTo>
                  <a:lnTo>
                    <a:pt x="66" y="146"/>
                  </a:lnTo>
                  <a:lnTo>
                    <a:pt x="62" y="144"/>
                  </a:lnTo>
                  <a:lnTo>
                    <a:pt x="58" y="144"/>
                  </a:lnTo>
                  <a:lnTo>
                    <a:pt x="56" y="144"/>
                  </a:lnTo>
                  <a:lnTo>
                    <a:pt x="52" y="144"/>
                  </a:lnTo>
                  <a:lnTo>
                    <a:pt x="48" y="144"/>
                  </a:lnTo>
                  <a:lnTo>
                    <a:pt x="44" y="150"/>
                  </a:lnTo>
                  <a:lnTo>
                    <a:pt x="44" y="154"/>
                  </a:lnTo>
                  <a:lnTo>
                    <a:pt x="44" y="158"/>
                  </a:lnTo>
                  <a:lnTo>
                    <a:pt x="40" y="158"/>
                  </a:lnTo>
                  <a:lnTo>
                    <a:pt x="36" y="162"/>
                  </a:lnTo>
                  <a:lnTo>
                    <a:pt x="34" y="162"/>
                  </a:lnTo>
                  <a:lnTo>
                    <a:pt x="34" y="158"/>
                  </a:lnTo>
                  <a:lnTo>
                    <a:pt x="26" y="158"/>
                  </a:lnTo>
                  <a:lnTo>
                    <a:pt x="26" y="162"/>
                  </a:lnTo>
                  <a:lnTo>
                    <a:pt x="22" y="162"/>
                  </a:lnTo>
                  <a:lnTo>
                    <a:pt x="18" y="162"/>
                  </a:lnTo>
                  <a:lnTo>
                    <a:pt x="22" y="166"/>
                  </a:lnTo>
                  <a:lnTo>
                    <a:pt x="18" y="172"/>
                  </a:lnTo>
                  <a:lnTo>
                    <a:pt x="18" y="176"/>
                  </a:lnTo>
                  <a:lnTo>
                    <a:pt x="18" y="180"/>
                  </a:lnTo>
                  <a:lnTo>
                    <a:pt x="14" y="188"/>
                  </a:lnTo>
                  <a:lnTo>
                    <a:pt x="14" y="190"/>
                  </a:lnTo>
                  <a:lnTo>
                    <a:pt x="18" y="190"/>
                  </a:lnTo>
                  <a:lnTo>
                    <a:pt x="18" y="194"/>
                  </a:lnTo>
                  <a:lnTo>
                    <a:pt x="18" y="198"/>
                  </a:lnTo>
                  <a:lnTo>
                    <a:pt x="18" y="202"/>
                  </a:lnTo>
                  <a:lnTo>
                    <a:pt x="18" y="206"/>
                  </a:lnTo>
                  <a:lnTo>
                    <a:pt x="22" y="212"/>
                  </a:lnTo>
                  <a:lnTo>
                    <a:pt x="18" y="212"/>
                  </a:lnTo>
                  <a:lnTo>
                    <a:pt x="18" y="216"/>
                  </a:lnTo>
                  <a:lnTo>
                    <a:pt x="22" y="224"/>
                  </a:lnTo>
                  <a:lnTo>
                    <a:pt x="18" y="238"/>
                  </a:lnTo>
                  <a:lnTo>
                    <a:pt x="14" y="238"/>
                  </a:lnTo>
                  <a:lnTo>
                    <a:pt x="14" y="250"/>
                  </a:lnTo>
                  <a:lnTo>
                    <a:pt x="14" y="252"/>
                  </a:lnTo>
                  <a:lnTo>
                    <a:pt x="12" y="256"/>
                  </a:lnTo>
                  <a:lnTo>
                    <a:pt x="14" y="260"/>
                  </a:lnTo>
                  <a:lnTo>
                    <a:pt x="14" y="264"/>
                  </a:lnTo>
                  <a:lnTo>
                    <a:pt x="12" y="268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12" y="278"/>
                  </a:lnTo>
                  <a:lnTo>
                    <a:pt x="12" y="282"/>
                  </a:lnTo>
                  <a:lnTo>
                    <a:pt x="12" y="290"/>
                  </a:lnTo>
                  <a:lnTo>
                    <a:pt x="8" y="290"/>
                  </a:lnTo>
                  <a:lnTo>
                    <a:pt x="12" y="292"/>
                  </a:lnTo>
                  <a:lnTo>
                    <a:pt x="12" y="296"/>
                  </a:lnTo>
                  <a:lnTo>
                    <a:pt x="8" y="296"/>
                  </a:lnTo>
                  <a:lnTo>
                    <a:pt x="4" y="300"/>
                  </a:lnTo>
                  <a:lnTo>
                    <a:pt x="4" y="304"/>
                  </a:lnTo>
                  <a:lnTo>
                    <a:pt x="0" y="308"/>
                  </a:lnTo>
                  <a:lnTo>
                    <a:pt x="8" y="312"/>
                  </a:lnTo>
                  <a:lnTo>
                    <a:pt x="8" y="314"/>
                  </a:lnTo>
                  <a:lnTo>
                    <a:pt x="12" y="314"/>
                  </a:lnTo>
                  <a:lnTo>
                    <a:pt x="14" y="318"/>
                  </a:lnTo>
                  <a:lnTo>
                    <a:pt x="26" y="326"/>
                  </a:lnTo>
                  <a:lnTo>
                    <a:pt x="22" y="330"/>
                  </a:lnTo>
                  <a:lnTo>
                    <a:pt x="22" y="332"/>
                  </a:lnTo>
                  <a:lnTo>
                    <a:pt x="22" y="336"/>
                  </a:lnTo>
                  <a:lnTo>
                    <a:pt x="18" y="340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22" y="354"/>
                  </a:lnTo>
                  <a:lnTo>
                    <a:pt x="26" y="358"/>
                  </a:lnTo>
                  <a:lnTo>
                    <a:pt x="26" y="362"/>
                  </a:lnTo>
                  <a:lnTo>
                    <a:pt x="30" y="370"/>
                  </a:lnTo>
                  <a:lnTo>
                    <a:pt x="36" y="376"/>
                  </a:lnTo>
                  <a:lnTo>
                    <a:pt x="44" y="376"/>
                  </a:lnTo>
                  <a:lnTo>
                    <a:pt x="44" y="388"/>
                  </a:lnTo>
                  <a:lnTo>
                    <a:pt x="56" y="402"/>
                  </a:lnTo>
                  <a:lnTo>
                    <a:pt x="58" y="402"/>
                  </a:lnTo>
                  <a:lnTo>
                    <a:pt x="62" y="406"/>
                  </a:lnTo>
                  <a:lnTo>
                    <a:pt x="74" y="410"/>
                  </a:lnTo>
                  <a:lnTo>
                    <a:pt x="76" y="406"/>
                  </a:lnTo>
                  <a:lnTo>
                    <a:pt x="80" y="396"/>
                  </a:lnTo>
                  <a:lnTo>
                    <a:pt x="84" y="392"/>
                  </a:lnTo>
                  <a:lnTo>
                    <a:pt x="92" y="388"/>
                  </a:lnTo>
                  <a:lnTo>
                    <a:pt x="92" y="384"/>
                  </a:lnTo>
                  <a:lnTo>
                    <a:pt x="98" y="376"/>
                  </a:lnTo>
                  <a:lnTo>
                    <a:pt x="106" y="374"/>
                  </a:lnTo>
                  <a:lnTo>
                    <a:pt x="118" y="366"/>
                  </a:lnTo>
                  <a:lnTo>
                    <a:pt x="118" y="376"/>
                  </a:lnTo>
                  <a:lnTo>
                    <a:pt x="114" y="380"/>
                  </a:lnTo>
                  <a:lnTo>
                    <a:pt x="114" y="384"/>
                  </a:lnTo>
                  <a:lnTo>
                    <a:pt x="114" y="388"/>
                  </a:lnTo>
                  <a:lnTo>
                    <a:pt x="118" y="380"/>
                  </a:lnTo>
                  <a:lnTo>
                    <a:pt x="120" y="380"/>
                  </a:lnTo>
                  <a:lnTo>
                    <a:pt x="124" y="380"/>
                  </a:lnTo>
                  <a:lnTo>
                    <a:pt x="128" y="376"/>
                  </a:lnTo>
                  <a:lnTo>
                    <a:pt x="132" y="380"/>
                  </a:lnTo>
                  <a:lnTo>
                    <a:pt x="136" y="384"/>
                  </a:lnTo>
                  <a:lnTo>
                    <a:pt x="138" y="384"/>
                  </a:lnTo>
                  <a:lnTo>
                    <a:pt x="142" y="384"/>
                  </a:lnTo>
                  <a:lnTo>
                    <a:pt x="146" y="388"/>
                  </a:lnTo>
                  <a:lnTo>
                    <a:pt x="146" y="392"/>
                  </a:lnTo>
                  <a:lnTo>
                    <a:pt x="150" y="392"/>
                  </a:lnTo>
                  <a:lnTo>
                    <a:pt x="150" y="396"/>
                  </a:lnTo>
                  <a:lnTo>
                    <a:pt x="154" y="396"/>
                  </a:lnTo>
                  <a:lnTo>
                    <a:pt x="154" y="398"/>
                  </a:lnTo>
                  <a:lnTo>
                    <a:pt x="158" y="398"/>
                  </a:lnTo>
                  <a:lnTo>
                    <a:pt x="164" y="398"/>
                  </a:lnTo>
                  <a:lnTo>
                    <a:pt x="168" y="398"/>
                  </a:lnTo>
                  <a:lnTo>
                    <a:pt x="172" y="398"/>
                  </a:lnTo>
                  <a:lnTo>
                    <a:pt x="176" y="398"/>
                  </a:lnTo>
                  <a:lnTo>
                    <a:pt x="176" y="402"/>
                  </a:lnTo>
                  <a:lnTo>
                    <a:pt x="180" y="402"/>
                  </a:lnTo>
                  <a:lnTo>
                    <a:pt x="182" y="406"/>
                  </a:lnTo>
                  <a:lnTo>
                    <a:pt x="186" y="410"/>
                  </a:lnTo>
                  <a:lnTo>
                    <a:pt x="186" y="414"/>
                  </a:lnTo>
                  <a:lnTo>
                    <a:pt x="190" y="414"/>
                  </a:lnTo>
                  <a:lnTo>
                    <a:pt x="194" y="414"/>
                  </a:lnTo>
                  <a:lnTo>
                    <a:pt x="198" y="420"/>
                  </a:lnTo>
                  <a:lnTo>
                    <a:pt x="194" y="420"/>
                  </a:lnTo>
                  <a:lnTo>
                    <a:pt x="198" y="436"/>
                  </a:lnTo>
                  <a:lnTo>
                    <a:pt x="200" y="442"/>
                  </a:lnTo>
                  <a:lnTo>
                    <a:pt x="200" y="446"/>
                  </a:lnTo>
                  <a:lnTo>
                    <a:pt x="200" y="450"/>
                  </a:lnTo>
                  <a:lnTo>
                    <a:pt x="200" y="454"/>
                  </a:lnTo>
                  <a:lnTo>
                    <a:pt x="198" y="460"/>
                  </a:lnTo>
                  <a:lnTo>
                    <a:pt x="200" y="464"/>
                  </a:lnTo>
                  <a:lnTo>
                    <a:pt x="204" y="464"/>
                  </a:lnTo>
                  <a:lnTo>
                    <a:pt x="204" y="472"/>
                  </a:lnTo>
                  <a:lnTo>
                    <a:pt x="208" y="476"/>
                  </a:lnTo>
                  <a:lnTo>
                    <a:pt x="212" y="476"/>
                  </a:lnTo>
                  <a:lnTo>
                    <a:pt x="212" y="478"/>
                  </a:lnTo>
                  <a:lnTo>
                    <a:pt x="212" y="482"/>
                  </a:lnTo>
                  <a:lnTo>
                    <a:pt x="204" y="498"/>
                  </a:lnTo>
                  <a:lnTo>
                    <a:pt x="204" y="500"/>
                  </a:lnTo>
                  <a:lnTo>
                    <a:pt x="208" y="500"/>
                  </a:lnTo>
                  <a:lnTo>
                    <a:pt x="220" y="498"/>
                  </a:lnTo>
                  <a:lnTo>
                    <a:pt x="242" y="486"/>
                  </a:lnTo>
                  <a:lnTo>
                    <a:pt x="242" y="490"/>
                  </a:lnTo>
                  <a:lnTo>
                    <a:pt x="244" y="490"/>
                  </a:lnTo>
                  <a:lnTo>
                    <a:pt x="244" y="494"/>
                  </a:lnTo>
                  <a:lnTo>
                    <a:pt x="248" y="498"/>
                  </a:lnTo>
                  <a:lnTo>
                    <a:pt x="242" y="504"/>
                  </a:lnTo>
                  <a:lnTo>
                    <a:pt x="238" y="504"/>
                  </a:lnTo>
                  <a:lnTo>
                    <a:pt x="238" y="508"/>
                  </a:lnTo>
                  <a:lnTo>
                    <a:pt x="238" y="512"/>
                  </a:lnTo>
                  <a:lnTo>
                    <a:pt x="238" y="516"/>
                  </a:lnTo>
                  <a:lnTo>
                    <a:pt x="238" y="526"/>
                  </a:lnTo>
                  <a:lnTo>
                    <a:pt x="252" y="526"/>
                  </a:lnTo>
                  <a:lnTo>
                    <a:pt x="256" y="526"/>
                  </a:lnTo>
                  <a:lnTo>
                    <a:pt x="260" y="522"/>
                  </a:lnTo>
                  <a:lnTo>
                    <a:pt x="262" y="522"/>
                  </a:lnTo>
                  <a:lnTo>
                    <a:pt x="266" y="522"/>
                  </a:lnTo>
                  <a:lnTo>
                    <a:pt x="288" y="522"/>
                  </a:lnTo>
                  <a:lnTo>
                    <a:pt x="292" y="526"/>
                  </a:lnTo>
                  <a:lnTo>
                    <a:pt x="296" y="526"/>
                  </a:lnTo>
                  <a:lnTo>
                    <a:pt x="300" y="526"/>
                  </a:lnTo>
                  <a:lnTo>
                    <a:pt x="300" y="530"/>
                  </a:lnTo>
                  <a:lnTo>
                    <a:pt x="300" y="534"/>
                  </a:lnTo>
                  <a:lnTo>
                    <a:pt x="300" y="544"/>
                  </a:lnTo>
                  <a:lnTo>
                    <a:pt x="300" y="552"/>
                  </a:lnTo>
                  <a:lnTo>
                    <a:pt x="304" y="556"/>
                  </a:lnTo>
                  <a:lnTo>
                    <a:pt x="306" y="556"/>
                  </a:lnTo>
                  <a:lnTo>
                    <a:pt x="310" y="548"/>
                  </a:lnTo>
                  <a:lnTo>
                    <a:pt x="314" y="544"/>
                  </a:lnTo>
                  <a:lnTo>
                    <a:pt x="322" y="540"/>
                  </a:lnTo>
                  <a:lnTo>
                    <a:pt x="340" y="544"/>
                  </a:lnTo>
                  <a:lnTo>
                    <a:pt x="346" y="548"/>
                  </a:lnTo>
                  <a:lnTo>
                    <a:pt x="346" y="552"/>
                  </a:lnTo>
                  <a:lnTo>
                    <a:pt x="350" y="552"/>
                  </a:lnTo>
                  <a:lnTo>
                    <a:pt x="354" y="556"/>
                  </a:lnTo>
                  <a:lnTo>
                    <a:pt x="358" y="574"/>
                  </a:lnTo>
                  <a:lnTo>
                    <a:pt x="362" y="578"/>
                  </a:lnTo>
                  <a:lnTo>
                    <a:pt x="366" y="584"/>
                  </a:lnTo>
                  <a:lnTo>
                    <a:pt x="366" y="588"/>
                  </a:lnTo>
                  <a:lnTo>
                    <a:pt x="366" y="592"/>
                  </a:lnTo>
                  <a:lnTo>
                    <a:pt x="366" y="596"/>
                  </a:lnTo>
                  <a:lnTo>
                    <a:pt x="372" y="596"/>
                  </a:lnTo>
                  <a:lnTo>
                    <a:pt x="376" y="596"/>
                  </a:lnTo>
                  <a:lnTo>
                    <a:pt x="380" y="596"/>
                  </a:lnTo>
                  <a:lnTo>
                    <a:pt x="384" y="596"/>
                  </a:lnTo>
                  <a:lnTo>
                    <a:pt x="394" y="596"/>
                  </a:lnTo>
                  <a:lnTo>
                    <a:pt x="398" y="600"/>
                  </a:lnTo>
                  <a:lnTo>
                    <a:pt x="402" y="600"/>
                  </a:lnTo>
                  <a:lnTo>
                    <a:pt x="406" y="600"/>
                  </a:lnTo>
                  <a:lnTo>
                    <a:pt x="408" y="600"/>
                  </a:lnTo>
                  <a:lnTo>
                    <a:pt x="412" y="600"/>
                  </a:lnTo>
                  <a:lnTo>
                    <a:pt x="412" y="602"/>
                  </a:lnTo>
                  <a:lnTo>
                    <a:pt x="416" y="606"/>
                  </a:lnTo>
                  <a:lnTo>
                    <a:pt x="420" y="606"/>
                  </a:lnTo>
                  <a:lnTo>
                    <a:pt x="424" y="602"/>
                  </a:lnTo>
                  <a:lnTo>
                    <a:pt x="428" y="600"/>
                  </a:lnTo>
                  <a:lnTo>
                    <a:pt x="428" y="592"/>
                  </a:lnTo>
                  <a:lnTo>
                    <a:pt x="430" y="58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2" name="Freeform 8397"/>
            <p:cNvSpPr>
              <a:spLocks/>
            </p:cNvSpPr>
            <p:nvPr/>
          </p:nvSpPr>
          <p:spPr bwMode="auto">
            <a:xfrm>
              <a:off x="2060575" y="2922588"/>
              <a:ext cx="650875" cy="869950"/>
            </a:xfrm>
            <a:custGeom>
              <a:avLst/>
              <a:gdLst>
                <a:gd name="T0" fmla="*/ 146050 w 410"/>
                <a:gd name="T1" fmla="*/ 800100 h 548"/>
                <a:gd name="T2" fmla="*/ 187325 w 410"/>
                <a:gd name="T3" fmla="*/ 784225 h 548"/>
                <a:gd name="T4" fmla="*/ 158750 w 410"/>
                <a:gd name="T5" fmla="*/ 742950 h 548"/>
                <a:gd name="T6" fmla="*/ 193675 w 410"/>
                <a:gd name="T7" fmla="*/ 720725 h 548"/>
                <a:gd name="T8" fmla="*/ 215900 w 410"/>
                <a:gd name="T9" fmla="*/ 688975 h 548"/>
                <a:gd name="T10" fmla="*/ 228600 w 410"/>
                <a:gd name="T11" fmla="*/ 644525 h 548"/>
                <a:gd name="T12" fmla="*/ 263525 w 410"/>
                <a:gd name="T13" fmla="*/ 622300 h 548"/>
                <a:gd name="T14" fmla="*/ 285750 w 410"/>
                <a:gd name="T15" fmla="*/ 596900 h 548"/>
                <a:gd name="T16" fmla="*/ 307975 w 410"/>
                <a:gd name="T17" fmla="*/ 615950 h 548"/>
                <a:gd name="T18" fmla="*/ 361950 w 410"/>
                <a:gd name="T19" fmla="*/ 609600 h 548"/>
                <a:gd name="T20" fmla="*/ 384175 w 410"/>
                <a:gd name="T21" fmla="*/ 574675 h 548"/>
                <a:gd name="T22" fmla="*/ 365125 w 410"/>
                <a:gd name="T23" fmla="*/ 533400 h 548"/>
                <a:gd name="T24" fmla="*/ 355600 w 410"/>
                <a:gd name="T25" fmla="*/ 498475 h 548"/>
                <a:gd name="T26" fmla="*/ 390525 w 410"/>
                <a:gd name="T27" fmla="*/ 476250 h 548"/>
                <a:gd name="T28" fmla="*/ 390525 w 410"/>
                <a:gd name="T29" fmla="*/ 406400 h 548"/>
                <a:gd name="T30" fmla="*/ 434975 w 410"/>
                <a:gd name="T31" fmla="*/ 390525 h 548"/>
                <a:gd name="T32" fmla="*/ 441325 w 410"/>
                <a:gd name="T33" fmla="*/ 342900 h 548"/>
                <a:gd name="T34" fmla="*/ 476250 w 410"/>
                <a:gd name="T35" fmla="*/ 327025 h 548"/>
                <a:gd name="T36" fmla="*/ 527050 w 410"/>
                <a:gd name="T37" fmla="*/ 330200 h 548"/>
                <a:gd name="T38" fmla="*/ 574675 w 410"/>
                <a:gd name="T39" fmla="*/ 292100 h 548"/>
                <a:gd name="T40" fmla="*/ 609600 w 410"/>
                <a:gd name="T41" fmla="*/ 273050 h 548"/>
                <a:gd name="T42" fmla="*/ 638175 w 410"/>
                <a:gd name="T43" fmla="*/ 250825 h 548"/>
                <a:gd name="T44" fmla="*/ 638175 w 410"/>
                <a:gd name="T45" fmla="*/ 209550 h 548"/>
                <a:gd name="T46" fmla="*/ 625475 w 410"/>
                <a:gd name="T47" fmla="*/ 193675 h 548"/>
                <a:gd name="T48" fmla="*/ 596900 w 410"/>
                <a:gd name="T49" fmla="*/ 139700 h 548"/>
                <a:gd name="T50" fmla="*/ 558800 w 410"/>
                <a:gd name="T51" fmla="*/ 88900 h 548"/>
                <a:gd name="T52" fmla="*/ 581025 w 410"/>
                <a:gd name="T53" fmla="*/ 41275 h 548"/>
                <a:gd name="T54" fmla="*/ 546100 w 410"/>
                <a:gd name="T55" fmla="*/ 12700 h 548"/>
                <a:gd name="T56" fmla="*/ 523875 w 410"/>
                <a:gd name="T57" fmla="*/ 47625 h 548"/>
                <a:gd name="T58" fmla="*/ 482600 w 410"/>
                <a:gd name="T59" fmla="*/ 69850 h 548"/>
                <a:gd name="T60" fmla="*/ 434975 w 410"/>
                <a:gd name="T61" fmla="*/ 104775 h 548"/>
                <a:gd name="T62" fmla="*/ 393700 w 410"/>
                <a:gd name="T63" fmla="*/ 139700 h 548"/>
                <a:gd name="T64" fmla="*/ 361950 w 410"/>
                <a:gd name="T65" fmla="*/ 161925 h 548"/>
                <a:gd name="T66" fmla="*/ 327025 w 410"/>
                <a:gd name="T67" fmla="*/ 193675 h 548"/>
                <a:gd name="T68" fmla="*/ 295275 w 410"/>
                <a:gd name="T69" fmla="*/ 231775 h 548"/>
                <a:gd name="T70" fmla="*/ 320675 w 410"/>
                <a:gd name="T71" fmla="*/ 266700 h 548"/>
                <a:gd name="T72" fmla="*/ 285750 w 410"/>
                <a:gd name="T73" fmla="*/ 314325 h 548"/>
                <a:gd name="T74" fmla="*/ 231775 w 410"/>
                <a:gd name="T75" fmla="*/ 336550 h 548"/>
                <a:gd name="T76" fmla="*/ 273050 w 410"/>
                <a:gd name="T77" fmla="*/ 371475 h 548"/>
                <a:gd name="T78" fmla="*/ 307975 w 410"/>
                <a:gd name="T79" fmla="*/ 400050 h 548"/>
                <a:gd name="T80" fmla="*/ 292100 w 410"/>
                <a:gd name="T81" fmla="*/ 447675 h 548"/>
                <a:gd name="T82" fmla="*/ 250825 w 410"/>
                <a:gd name="T83" fmla="*/ 454025 h 548"/>
                <a:gd name="T84" fmla="*/ 222250 w 410"/>
                <a:gd name="T85" fmla="*/ 463550 h 548"/>
                <a:gd name="T86" fmla="*/ 174625 w 410"/>
                <a:gd name="T87" fmla="*/ 492125 h 548"/>
                <a:gd name="T88" fmla="*/ 130175 w 410"/>
                <a:gd name="T89" fmla="*/ 469900 h 548"/>
                <a:gd name="T90" fmla="*/ 88900 w 410"/>
                <a:gd name="T91" fmla="*/ 517525 h 548"/>
                <a:gd name="T92" fmla="*/ 76200 w 410"/>
                <a:gd name="T93" fmla="*/ 555625 h 548"/>
                <a:gd name="T94" fmla="*/ 111125 w 410"/>
                <a:gd name="T95" fmla="*/ 590550 h 548"/>
                <a:gd name="T96" fmla="*/ 146050 w 410"/>
                <a:gd name="T97" fmla="*/ 587375 h 548"/>
                <a:gd name="T98" fmla="*/ 95250 w 410"/>
                <a:gd name="T99" fmla="*/ 650875 h 548"/>
                <a:gd name="T100" fmla="*/ 69850 w 410"/>
                <a:gd name="T101" fmla="*/ 695325 h 548"/>
                <a:gd name="T102" fmla="*/ 41275 w 410"/>
                <a:gd name="T103" fmla="*/ 736600 h 548"/>
                <a:gd name="T104" fmla="*/ 41275 w 410"/>
                <a:gd name="T105" fmla="*/ 765175 h 548"/>
                <a:gd name="T106" fmla="*/ 31750 w 410"/>
                <a:gd name="T107" fmla="*/ 806450 h 548"/>
                <a:gd name="T108" fmla="*/ 6350 w 410"/>
                <a:gd name="T109" fmla="*/ 869950 h 548"/>
                <a:gd name="T110" fmla="*/ 53975 w 410"/>
                <a:gd name="T111" fmla="*/ 847725 h 548"/>
                <a:gd name="T112" fmla="*/ 88900 w 410"/>
                <a:gd name="T113" fmla="*/ 812800 h 5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10"/>
                <a:gd name="T172" fmla="*/ 0 h 548"/>
                <a:gd name="T173" fmla="*/ 410 w 410"/>
                <a:gd name="T174" fmla="*/ 548 h 54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10" h="548">
                  <a:moveTo>
                    <a:pt x="74" y="512"/>
                  </a:moveTo>
                  <a:lnTo>
                    <a:pt x="74" y="508"/>
                  </a:lnTo>
                  <a:lnTo>
                    <a:pt x="82" y="508"/>
                  </a:lnTo>
                  <a:lnTo>
                    <a:pt x="82" y="512"/>
                  </a:lnTo>
                  <a:lnTo>
                    <a:pt x="84" y="512"/>
                  </a:lnTo>
                  <a:lnTo>
                    <a:pt x="88" y="508"/>
                  </a:lnTo>
                  <a:lnTo>
                    <a:pt x="92" y="508"/>
                  </a:lnTo>
                  <a:lnTo>
                    <a:pt x="92" y="504"/>
                  </a:lnTo>
                  <a:lnTo>
                    <a:pt x="92" y="500"/>
                  </a:lnTo>
                  <a:lnTo>
                    <a:pt x="96" y="494"/>
                  </a:lnTo>
                  <a:lnTo>
                    <a:pt x="100" y="494"/>
                  </a:lnTo>
                  <a:lnTo>
                    <a:pt x="104" y="494"/>
                  </a:lnTo>
                  <a:lnTo>
                    <a:pt x="106" y="494"/>
                  </a:lnTo>
                  <a:lnTo>
                    <a:pt x="110" y="494"/>
                  </a:lnTo>
                  <a:lnTo>
                    <a:pt x="114" y="496"/>
                  </a:lnTo>
                  <a:lnTo>
                    <a:pt x="118" y="494"/>
                  </a:lnTo>
                  <a:lnTo>
                    <a:pt x="118" y="490"/>
                  </a:lnTo>
                  <a:lnTo>
                    <a:pt x="118" y="486"/>
                  </a:lnTo>
                  <a:lnTo>
                    <a:pt x="114" y="486"/>
                  </a:lnTo>
                  <a:lnTo>
                    <a:pt x="110" y="478"/>
                  </a:lnTo>
                  <a:lnTo>
                    <a:pt x="100" y="482"/>
                  </a:lnTo>
                  <a:lnTo>
                    <a:pt x="100" y="476"/>
                  </a:lnTo>
                  <a:lnTo>
                    <a:pt x="96" y="472"/>
                  </a:lnTo>
                  <a:lnTo>
                    <a:pt x="100" y="468"/>
                  </a:lnTo>
                  <a:lnTo>
                    <a:pt x="104" y="464"/>
                  </a:lnTo>
                  <a:lnTo>
                    <a:pt x="106" y="464"/>
                  </a:lnTo>
                  <a:lnTo>
                    <a:pt x="106" y="460"/>
                  </a:lnTo>
                  <a:lnTo>
                    <a:pt x="110" y="460"/>
                  </a:lnTo>
                  <a:lnTo>
                    <a:pt x="114" y="464"/>
                  </a:lnTo>
                  <a:lnTo>
                    <a:pt x="114" y="456"/>
                  </a:lnTo>
                  <a:lnTo>
                    <a:pt x="118" y="456"/>
                  </a:lnTo>
                  <a:lnTo>
                    <a:pt x="122" y="454"/>
                  </a:lnTo>
                  <a:lnTo>
                    <a:pt x="122" y="450"/>
                  </a:lnTo>
                  <a:lnTo>
                    <a:pt x="124" y="450"/>
                  </a:lnTo>
                  <a:lnTo>
                    <a:pt x="128" y="446"/>
                  </a:lnTo>
                  <a:lnTo>
                    <a:pt x="124" y="442"/>
                  </a:lnTo>
                  <a:lnTo>
                    <a:pt x="124" y="438"/>
                  </a:lnTo>
                  <a:lnTo>
                    <a:pt x="128" y="438"/>
                  </a:lnTo>
                  <a:lnTo>
                    <a:pt x="132" y="438"/>
                  </a:lnTo>
                  <a:lnTo>
                    <a:pt x="136" y="434"/>
                  </a:lnTo>
                  <a:lnTo>
                    <a:pt x="140" y="432"/>
                  </a:lnTo>
                  <a:lnTo>
                    <a:pt x="144" y="428"/>
                  </a:lnTo>
                  <a:lnTo>
                    <a:pt x="144" y="424"/>
                  </a:lnTo>
                  <a:lnTo>
                    <a:pt x="144" y="420"/>
                  </a:lnTo>
                  <a:lnTo>
                    <a:pt x="146" y="420"/>
                  </a:lnTo>
                  <a:lnTo>
                    <a:pt x="146" y="416"/>
                  </a:lnTo>
                  <a:lnTo>
                    <a:pt x="144" y="410"/>
                  </a:lnTo>
                  <a:lnTo>
                    <a:pt x="144" y="406"/>
                  </a:lnTo>
                  <a:lnTo>
                    <a:pt x="150" y="402"/>
                  </a:lnTo>
                  <a:lnTo>
                    <a:pt x="154" y="402"/>
                  </a:lnTo>
                  <a:lnTo>
                    <a:pt x="158" y="402"/>
                  </a:lnTo>
                  <a:lnTo>
                    <a:pt x="162" y="406"/>
                  </a:lnTo>
                  <a:lnTo>
                    <a:pt x="166" y="406"/>
                  </a:lnTo>
                  <a:lnTo>
                    <a:pt x="168" y="398"/>
                  </a:lnTo>
                  <a:lnTo>
                    <a:pt x="172" y="394"/>
                  </a:lnTo>
                  <a:lnTo>
                    <a:pt x="166" y="392"/>
                  </a:lnTo>
                  <a:lnTo>
                    <a:pt x="168" y="388"/>
                  </a:lnTo>
                  <a:lnTo>
                    <a:pt x="172" y="384"/>
                  </a:lnTo>
                  <a:lnTo>
                    <a:pt x="172" y="388"/>
                  </a:lnTo>
                  <a:lnTo>
                    <a:pt x="176" y="384"/>
                  </a:lnTo>
                  <a:lnTo>
                    <a:pt x="176" y="380"/>
                  </a:lnTo>
                  <a:lnTo>
                    <a:pt x="176" y="376"/>
                  </a:lnTo>
                  <a:lnTo>
                    <a:pt x="180" y="372"/>
                  </a:lnTo>
                  <a:lnTo>
                    <a:pt x="180" y="376"/>
                  </a:lnTo>
                  <a:lnTo>
                    <a:pt x="184" y="376"/>
                  </a:lnTo>
                  <a:lnTo>
                    <a:pt x="184" y="380"/>
                  </a:lnTo>
                  <a:lnTo>
                    <a:pt x="186" y="380"/>
                  </a:lnTo>
                  <a:lnTo>
                    <a:pt x="186" y="384"/>
                  </a:lnTo>
                  <a:lnTo>
                    <a:pt x="186" y="388"/>
                  </a:lnTo>
                  <a:lnTo>
                    <a:pt x="190" y="388"/>
                  </a:lnTo>
                  <a:lnTo>
                    <a:pt x="190" y="384"/>
                  </a:lnTo>
                  <a:lnTo>
                    <a:pt x="194" y="388"/>
                  </a:lnTo>
                  <a:lnTo>
                    <a:pt x="198" y="380"/>
                  </a:lnTo>
                  <a:lnTo>
                    <a:pt x="198" y="388"/>
                  </a:lnTo>
                  <a:lnTo>
                    <a:pt x="202" y="388"/>
                  </a:lnTo>
                  <a:lnTo>
                    <a:pt x="202" y="394"/>
                  </a:lnTo>
                  <a:lnTo>
                    <a:pt x="202" y="398"/>
                  </a:lnTo>
                  <a:lnTo>
                    <a:pt x="216" y="384"/>
                  </a:lnTo>
                  <a:lnTo>
                    <a:pt x="220" y="384"/>
                  </a:lnTo>
                  <a:lnTo>
                    <a:pt x="228" y="384"/>
                  </a:lnTo>
                  <a:lnTo>
                    <a:pt x="228" y="380"/>
                  </a:lnTo>
                  <a:lnTo>
                    <a:pt x="230" y="376"/>
                  </a:lnTo>
                  <a:lnTo>
                    <a:pt x="230" y="372"/>
                  </a:lnTo>
                  <a:lnTo>
                    <a:pt x="234" y="372"/>
                  </a:lnTo>
                  <a:lnTo>
                    <a:pt x="234" y="370"/>
                  </a:lnTo>
                  <a:lnTo>
                    <a:pt x="238" y="366"/>
                  </a:lnTo>
                  <a:lnTo>
                    <a:pt x="242" y="366"/>
                  </a:lnTo>
                  <a:lnTo>
                    <a:pt x="242" y="362"/>
                  </a:lnTo>
                  <a:lnTo>
                    <a:pt x="246" y="362"/>
                  </a:lnTo>
                  <a:lnTo>
                    <a:pt x="248" y="358"/>
                  </a:lnTo>
                  <a:lnTo>
                    <a:pt x="248" y="354"/>
                  </a:lnTo>
                  <a:lnTo>
                    <a:pt x="246" y="350"/>
                  </a:lnTo>
                  <a:lnTo>
                    <a:pt x="242" y="348"/>
                  </a:lnTo>
                  <a:lnTo>
                    <a:pt x="242" y="344"/>
                  </a:lnTo>
                  <a:lnTo>
                    <a:pt x="238" y="344"/>
                  </a:lnTo>
                  <a:lnTo>
                    <a:pt x="230" y="336"/>
                  </a:lnTo>
                  <a:lnTo>
                    <a:pt x="228" y="336"/>
                  </a:lnTo>
                  <a:lnTo>
                    <a:pt x="220" y="332"/>
                  </a:lnTo>
                  <a:lnTo>
                    <a:pt x="220" y="330"/>
                  </a:lnTo>
                  <a:lnTo>
                    <a:pt x="216" y="330"/>
                  </a:lnTo>
                  <a:lnTo>
                    <a:pt x="224" y="326"/>
                  </a:lnTo>
                  <a:lnTo>
                    <a:pt x="216" y="318"/>
                  </a:lnTo>
                  <a:lnTo>
                    <a:pt x="220" y="314"/>
                  </a:lnTo>
                  <a:lnTo>
                    <a:pt x="224" y="314"/>
                  </a:lnTo>
                  <a:lnTo>
                    <a:pt x="228" y="308"/>
                  </a:lnTo>
                  <a:lnTo>
                    <a:pt x="230" y="304"/>
                  </a:lnTo>
                  <a:lnTo>
                    <a:pt x="234" y="304"/>
                  </a:lnTo>
                  <a:lnTo>
                    <a:pt x="238" y="308"/>
                  </a:lnTo>
                  <a:lnTo>
                    <a:pt x="238" y="304"/>
                  </a:lnTo>
                  <a:lnTo>
                    <a:pt x="242" y="304"/>
                  </a:lnTo>
                  <a:lnTo>
                    <a:pt x="242" y="300"/>
                  </a:lnTo>
                  <a:lnTo>
                    <a:pt x="246" y="300"/>
                  </a:lnTo>
                  <a:lnTo>
                    <a:pt x="246" y="292"/>
                  </a:lnTo>
                  <a:lnTo>
                    <a:pt x="246" y="288"/>
                  </a:lnTo>
                  <a:lnTo>
                    <a:pt x="256" y="278"/>
                  </a:lnTo>
                  <a:lnTo>
                    <a:pt x="252" y="274"/>
                  </a:lnTo>
                  <a:lnTo>
                    <a:pt x="256" y="270"/>
                  </a:lnTo>
                  <a:lnTo>
                    <a:pt x="248" y="264"/>
                  </a:lnTo>
                  <a:lnTo>
                    <a:pt x="248" y="260"/>
                  </a:lnTo>
                  <a:lnTo>
                    <a:pt x="246" y="256"/>
                  </a:lnTo>
                  <a:lnTo>
                    <a:pt x="252" y="252"/>
                  </a:lnTo>
                  <a:lnTo>
                    <a:pt x="248" y="246"/>
                  </a:lnTo>
                  <a:lnTo>
                    <a:pt x="256" y="238"/>
                  </a:lnTo>
                  <a:lnTo>
                    <a:pt x="260" y="238"/>
                  </a:lnTo>
                  <a:lnTo>
                    <a:pt x="264" y="242"/>
                  </a:lnTo>
                  <a:lnTo>
                    <a:pt x="268" y="242"/>
                  </a:lnTo>
                  <a:lnTo>
                    <a:pt x="268" y="246"/>
                  </a:lnTo>
                  <a:lnTo>
                    <a:pt x="274" y="246"/>
                  </a:lnTo>
                  <a:lnTo>
                    <a:pt x="278" y="246"/>
                  </a:lnTo>
                  <a:lnTo>
                    <a:pt x="278" y="242"/>
                  </a:lnTo>
                  <a:lnTo>
                    <a:pt x="286" y="230"/>
                  </a:lnTo>
                  <a:lnTo>
                    <a:pt x="286" y="226"/>
                  </a:lnTo>
                  <a:lnTo>
                    <a:pt x="278" y="224"/>
                  </a:lnTo>
                  <a:lnTo>
                    <a:pt x="282" y="224"/>
                  </a:lnTo>
                  <a:lnTo>
                    <a:pt x="278" y="220"/>
                  </a:lnTo>
                  <a:lnTo>
                    <a:pt x="278" y="216"/>
                  </a:lnTo>
                  <a:lnTo>
                    <a:pt x="290" y="208"/>
                  </a:lnTo>
                  <a:lnTo>
                    <a:pt x="292" y="208"/>
                  </a:lnTo>
                  <a:lnTo>
                    <a:pt x="292" y="202"/>
                  </a:lnTo>
                  <a:lnTo>
                    <a:pt x="296" y="198"/>
                  </a:lnTo>
                  <a:lnTo>
                    <a:pt x="296" y="202"/>
                  </a:lnTo>
                  <a:lnTo>
                    <a:pt x="304" y="198"/>
                  </a:lnTo>
                  <a:lnTo>
                    <a:pt x="300" y="202"/>
                  </a:lnTo>
                  <a:lnTo>
                    <a:pt x="300" y="206"/>
                  </a:lnTo>
                  <a:lnTo>
                    <a:pt x="304" y="206"/>
                  </a:lnTo>
                  <a:lnTo>
                    <a:pt x="308" y="208"/>
                  </a:lnTo>
                  <a:lnTo>
                    <a:pt x="310" y="206"/>
                  </a:lnTo>
                  <a:lnTo>
                    <a:pt x="314" y="212"/>
                  </a:lnTo>
                  <a:lnTo>
                    <a:pt x="318" y="208"/>
                  </a:lnTo>
                  <a:lnTo>
                    <a:pt x="326" y="216"/>
                  </a:lnTo>
                  <a:lnTo>
                    <a:pt x="330" y="216"/>
                  </a:lnTo>
                  <a:lnTo>
                    <a:pt x="332" y="208"/>
                  </a:lnTo>
                  <a:lnTo>
                    <a:pt x="336" y="212"/>
                  </a:lnTo>
                  <a:lnTo>
                    <a:pt x="348" y="198"/>
                  </a:lnTo>
                  <a:lnTo>
                    <a:pt x="352" y="198"/>
                  </a:lnTo>
                  <a:lnTo>
                    <a:pt x="352" y="194"/>
                  </a:lnTo>
                  <a:lnTo>
                    <a:pt x="354" y="194"/>
                  </a:lnTo>
                  <a:lnTo>
                    <a:pt x="358" y="190"/>
                  </a:lnTo>
                  <a:lnTo>
                    <a:pt x="358" y="186"/>
                  </a:lnTo>
                  <a:lnTo>
                    <a:pt x="362" y="184"/>
                  </a:lnTo>
                  <a:lnTo>
                    <a:pt x="362" y="180"/>
                  </a:lnTo>
                  <a:lnTo>
                    <a:pt x="366" y="180"/>
                  </a:lnTo>
                  <a:lnTo>
                    <a:pt x="366" y="176"/>
                  </a:lnTo>
                  <a:lnTo>
                    <a:pt x="370" y="176"/>
                  </a:lnTo>
                  <a:lnTo>
                    <a:pt x="374" y="176"/>
                  </a:lnTo>
                  <a:lnTo>
                    <a:pt x="376" y="176"/>
                  </a:lnTo>
                  <a:lnTo>
                    <a:pt x="380" y="176"/>
                  </a:lnTo>
                  <a:lnTo>
                    <a:pt x="384" y="172"/>
                  </a:lnTo>
                  <a:lnTo>
                    <a:pt x="388" y="168"/>
                  </a:lnTo>
                  <a:lnTo>
                    <a:pt x="392" y="164"/>
                  </a:lnTo>
                  <a:lnTo>
                    <a:pt x="392" y="168"/>
                  </a:lnTo>
                  <a:lnTo>
                    <a:pt x="394" y="164"/>
                  </a:lnTo>
                  <a:lnTo>
                    <a:pt x="398" y="164"/>
                  </a:lnTo>
                  <a:lnTo>
                    <a:pt x="398" y="162"/>
                  </a:lnTo>
                  <a:lnTo>
                    <a:pt x="398" y="158"/>
                  </a:lnTo>
                  <a:lnTo>
                    <a:pt x="402" y="158"/>
                  </a:lnTo>
                  <a:lnTo>
                    <a:pt x="406" y="158"/>
                  </a:lnTo>
                  <a:lnTo>
                    <a:pt x="406" y="154"/>
                  </a:lnTo>
                  <a:lnTo>
                    <a:pt x="402" y="150"/>
                  </a:lnTo>
                  <a:lnTo>
                    <a:pt x="398" y="146"/>
                  </a:lnTo>
                  <a:lnTo>
                    <a:pt x="398" y="144"/>
                  </a:lnTo>
                  <a:lnTo>
                    <a:pt x="394" y="140"/>
                  </a:lnTo>
                  <a:lnTo>
                    <a:pt x="398" y="136"/>
                  </a:lnTo>
                  <a:lnTo>
                    <a:pt x="402" y="132"/>
                  </a:lnTo>
                  <a:lnTo>
                    <a:pt x="406" y="132"/>
                  </a:lnTo>
                  <a:lnTo>
                    <a:pt x="410" y="132"/>
                  </a:lnTo>
                  <a:lnTo>
                    <a:pt x="410" y="128"/>
                  </a:lnTo>
                  <a:lnTo>
                    <a:pt x="406" y="124"/>
                  </a:lnTo>
                  <a:lnTo>
                    <a:pt x="402" y="128"/>
                  </a:lnTo>
                  <a:lnTo>
                    <a:pt x="402" y="124"/>
                  </a:lnTo>
                  <a:lnTo>
                    <a:pt x="398" y="124"/>
                  </a:lnTo>
                  <a:lnTo>
                    <a:pt x="394" y="122"/>
                  </a:lnTo>
                  <a:lnTo>
                    <a:pt x="398" y="122"/>
                  </a:lnTo>
                  <a:lnTo>
                    <a:pt x="398" y="118"/>
                  </a:lnTo>
                  <a:lnTo>
                    <a:pt x="394" y="114"/>
                  </a:lnTo>
                  <a:lnTo>
                    <a:pt x="392" y="114"/>
                  </a:lnTo>
                  <a:lnTo>
                    <a:pt x="392" y="110"/>
                  </a:lnTo>
                  <a:lnTo>
                    <a:pt x="392" y="106"/>
                  </a:lnTo>
                  <a:lnTo>
                    <a:pt x="384" y="102"/>
                  </a:lnTo>
                  <a:lnTo>
                    <a:pt x="376" y="88"/>
                  </a:lnTo>
                  <a:lnTo>
                    <a:pt x="366" y="92"/>
                  </a:lnTo>
                  <a:lnTo>
                    <a:pt x="352" y="74"/>
                  </a:lnTo>
                  <a:lnTo>
                    <a:pt x="352" y="70"/>
                  </a:lnTo>
                  <a:lnTo>
                    <a:pt x="352" y="62"/>
                  </a:lnTo>
                  <a:lnTo>
                    <a:pt x="348" y="62"/>
                  </a:lnTo>
                  <a:lnTo>
                    <a:pt x="348" y="60"/>
                  </a:lnTo>
                  <a:lnTo>
                    <a:pt x="348" y="56"/>
                  </a:lnTo>
                  <a:lnTo>
                    <a:pt x="352" y="56"/>
                  </a:lnTo>
                  <a:lnTo>
                    <a:pt x="354" y="56"/>
                  </a:lnTo>
                  <a:lnTo>
                    <a:pt x="358" y="48"/>
                  </a:lnTo>
                  <a:lnTo>
                    <a:pt x="362" y="48"/>
                  </a:lnTo>
                  <a:lnTo>
                    <a:pt x="366" y="44"/>
                  </a:lnTo>
                  <a:lnTo>
                    <a:pt x="362" y="40"/>
                  </a:lnTo>
                  <a:lnTo>
                    <a:pt x="366" y="40"/>
                  </a:lnTo>
                  <a:lnTo>
                    <a:pt x="366" y="30"/>
                  </a:lnTo>
                  <a:lnTo>
                    <a:pt x="366" y="26"/>
                  </a:lnTo>
                  <a:lnTo>
                    <a:pt x="370" y="22"/>
                  </a:lnTo>
                  <a:lnTo>
                    <a:pt x="370" y="18"/>
                  </a:lnTo>
                  <a:lnTo>
                    <a:pt x="374" y="18"/>
                  </a:lnTo>
                  <a:lnTo>
                    <a:pt x="362" y="8"/>
                  </a:lnTo>
                  <a:lnTo>
                    <a:pt x="348" y="0"/>
                  </a:lnTo>
                  <a:lnTo>
                    <a:pt x="348" y="4"/>
                  </a:lnTo>
                  <a:lnTo>
                    <a:pt x="348" y="8"/>
                  </a:lnTo>
                  <a:lnTo>
                    <a:pt x="344" y="8"/>
                  </a:lnTo>
                  <a:lnTo>
                    <a:pt x="344" y="12"/>
                  </a:lnTo>
                  <a:lnTo>
                    <a:pt x="344" y="16"/>
                  </a:lnTo>
                  <a:lnTo>
                    <a:pt x="340" y="16"/>
                  </a:lnTo>
                  <a:lnTo>
                    <a:pt x="336" y="18"/>
                  </a:lnTo>
                  <a:lnTo>
                    <a:pt x="336" y="22"/>
                  </a:lnTo>
                  <a:lnTo>
                    <a:pt x="332" y="22"/>
                  </a:lnTo>
                  <a:lnTo>
                    <a:pt x="332" y="26"/>
                  </a:lnTo>
                  <a:lnTo>
                    <a:pt x="330" y="30"/>
                  </a:lnTo>
                  <a:lnTo>
                    <a:pt x="326" y="30"/>
                  </a:lnTo>
                  <a:lnTo>
                    <a:pt x="326" y="34"/>
                  </a:lnTo>
                  <a:lnTo>
                    <a:pt x="322" y="34"/>
                  </a:lnTo>
                  <a:lnTo>
                    <a:pt x="318" y="38"/>
                  </a:lnTo>
                  <a:lnTo>
                    <a:pt x="314" y="38"/>
                  </a:lnTo>
                  <a:lnTo>
                    <a:pt x="310" y="40"/>
                  </a:lnTo>
                  <a:lnTo>
                    <a:pt x="308" y="44"/>
                  </a:lnTo>
                  <a:lnTo>
                    <a:pt x="304" y="44"/>
                  </a:lnTo>
                  <a:lnTo>
                    <a:pt x="300" y="44"/>
                  </a:lnTo>
                  <a:lnTo>
                    <a:pt x="296" y="48"/>
                  </a:lnTo>
                  <a:lnTo>
                    <a:pt x="290" y="52"/>
                  </a:lnTo>
                  <a:lnTo>
                    <a:pt x="286" y="52"/>
                  </a:lnTo>
                  <a:lnTo>
                    <a:pt x="282" y="56"/>
                  </a:lnTo>
                  <a:lnTo>
                    <a:pt x="282" y="60"/>
                  </a:lnTo>
                  <a:lnTo>
                    <a:pt x="282" y="62"/>
                  </a:lnTo>
                  <a:lnTo>
                    <a:pt x="274" y="66"/>
                  </a:lnTo>
                  <a:lnTo>
                    <a:pt x="270" y="70"/>
                  </a:lnTo>
                  <a:lnTo>
                    <a:pt x="268" y="74"/>
                  </a:lnTo>
                  <a:lnTo>
                    <a:pt x="264" y="78"/>
                  </a:lnTo>
                  <a:lnTo>
                    <a:pt x="260" y="80"/>
                  </a:lnTo>
                  <a:lnTo>
                    <a:pt x="256" y="80"/>
                  </a:lnTo>
                  <a:lnTo>
                    <a:pt x="252" y="84"/>
                  </a:lnTo>
                  <a:lnTo>
                    <a:pt x="248" y="84"/>
                  </a:lnTo>
                  <a:lnTo>
                    <a:pt x="248" y="88"/>
                  </a:lnTo>
                  <a:lnTo>
                    <a:pt x="246" y="92"/>
                  </a:lnTo>
                  <a:lnTo>
                    <a:pt x="242" y="92"/>
                  </a:lnTo>
                  <a:lnTo>
                    <a:pt x="242" y="96"/>
                  </a:lnTo>
                  <a:lnTo>
                    <a:pt x="238" y="96"/>
                  </a:lnTo>
                  <a:lnTo>
                    <a:pt x="238" y="100"/>
                  </a:lnTo>
                  <a:lnTo>
                    <a:pt x="234" y="100"/>
                  </a:lnTo>
                  <a:lnTo>
                    <a:pt x="230" y="102"/>
                  </a:lnTo>
                  <a:lnTo>
                    <a:pt x="228" y="102"/>
                  </a:lnTo>
                  <a:lnTo>
                    <a:pt x="224" y="106"/>
                  </a:lnTo>
                  <a:lnTo>
                    <a:pt x="224" y="110"/>
                  </a:lnTo>
                  <a:lnTo>
                    <a:pt x="220" y="110"/>
                  </a:lnTo>
                  <a:lnTo>
                    <a:pt x="220" y="114"/>
                  </a:lnTo>
                  <a:lnTo>
                    <a:pt x="216" y="114"/>
                  </a:lnTo>
                  <a:lnTo>
                    <a:pt x="212" y="114"/>
                  </a:lnTo>
                  <a:lnTo>
                    <a:pt x="208" y="118"/>
                  </a:lnTo>
                  <a:lnTo>
                    <a:pt x="206" y="122"/>
                  </a:lnTo>
                  <a:lnTo>
                    <a:pt x="202" y="122"/>
                  </a:lnTo>
                  <a:lnTo>
                    <a:pt x="194" y="124"/>
                  </a:lnTo>
                  <a:lnTo>
                    <a:pt x="194" y="128"/>
                  </a:lnTo>
                  <a:lnTo>
                    <a:pt x="194" y="132"/>
                  </a:lnTo>
                  <a:lnTo>
                    <a:pt x="190" y="132"/>
                  </a:lnTo>
                  <a:lnTo>
                    <a:pt x="190" y="136"/>
                  </a:lnTo>
                  <a:lnTo>
                    <a:pt x="184" y="140"/>
                  </a:lnTo>
                  <a:lnTo>
                    <a:pt x="186" y="146"/>
                  </a:lnTo>
                  <a:lnTo>
                    <a:pt x="190" y="146"/>
                  </a:lnTo>
                  <a:lnTo>
                    <a:pt x="198" y="154"/>
                  </a:lnTo>
                  <a:lnTo>
                    <a:pt x="202" y="150"/>
                  </a:lnTo>
                  <a:lnTo>
                    <a:pt x="212" y="164"/>
                  </a:lnTo>
                  <a:lnTo>
                    <a:pt x="206" y="168"/>
                  </a:lnTo>
                  <a:lnTo>
                    <a:pt x="206" y="172"/>
                  </a:lnTo>
                  <a:lnTo>
                    <a:pt x="202" y="172"/>
                  </a:lnTo>
                  <a:lnTo>
                    <a:pt x="202" y="168"/>
                  </a:lnTo>
                  <a:lnTo>
                    <a:pt x="190" y="172"/>
                  </a:lnTo>
                  <a:lnTo>
                    <a:pt x="184" y="176"/>
                  </a:lnTo>
                  <a:lnTo>
                    <a:pt x="180" y="176"/>
                  </a:lnTo>
                  <a:lnTo>
                    <a:pt x="180" y="180"/>
                  </a:lnTo>
                  <a:lnTo>
                    <a:pt x="186" y="180"/>
                  </a:lnTo>
                  <a:lnTo>
                    <a:pt x="186" y="190"/>
                  </a:lnTo>
                  <a:lnTo>
                    <a:pt x="184" y="194"/>
                  </a:lnTo>
                  <a:lnTo>
                    <a:pt x="180" y="198"/>
                  </a:lnTo>
                  <a:lnTo>
                    <a:pt x="176" y="202"/>
                  </a:lnTo>
                  <a:lnTo>
                    <a:pt x="168" y="202"/>
                  </a:lnTo>
                  <a:lnTo>
                    <a:pt x="168" y="198"/>
                  </a:lnTo>
                  <a:lnTo>
                    <a:pt x="166" y="198"/>
                  </a:lnTo>
                  <a:lnTo>
                    <a:pt x="158" y="202"/>
                  </a:lnTo>
                  <a:lnTo>
                    <a:pt x="154" y="202"/>
                  </a:lnTo>
                  <a:lnTo>
                    <a:pt x="154" y="206"/>
                  </a:lnTo>
                  <a:lnTo>
                    <a:pt x="146" y="212"/>
                  </a:lnTo>
                  <a:lnTo>
                    <a:pt x="150" y="212"/>
                  </a:lnTo>
                  <a:lnTo>
                    <a:pt x="150" y="216"/>
                  </a:lnTo>
                  <a:lnTo>
                    <a:pt x="150" y="220"/>
                  </a:lnTo>
                  <a:lnTo>
                    <a:pt x="162" y="230"/>
                  </a:lnTo>
                  <a:lnTo>
                    <a:pt x="162" y="226"/>
                  </a:lnTo>
                  <a:lnTo>
                    <a:pt x="166" y="230"/>
                  </a:lnTo>
                  <a:lnTo>
                    <a:pt x="168" y="234"/>
                  </a:lnTo>
                  <a:lnTo>
                    <a:pt x="172" y="234"/>
                  </a:lnTo>
                  <a:lnTo>
                    <a:pt x="176" y="234"/>
                  </a:lnTo>
                  <a:lnTo>
                    <a:pt x="186" y="234"/>
                  </a:lnTo>
                  <a:lnTo>
                    <a:pt x="190" y="234"/>
                  </a:lnTo>
                  <a:lnTo>
                    <a:pt x="190" y="238"/>
                  </a:lnTo>
                  <a:lnTo>
                    <a:pt x="194" y="238"/>
                  </a:lnTo>
                  <a:lnTo>
                    <a:pt x="194" y="242"/>
                  </a:lnTo>
                  <a:lnTo>
                    <a:pt x="198" y="248"/>
                  </a:lnTo>
                  <a:lnTo>
                    <a:pt x="194" y="252"/>
                  </a:lnTo>
                  <a:lnTo>
                    <a:pt x="194" y="256"/>
                  </a:lnTo>
                  <a:lnTo>
                    <a:pt x="198" y="260"/>
                  </a:lnTo>
                  <a:lnTo>
                    <a:pt x="190" y="268"/>
                  </a:lnTo>
                  <a:lnTo>
                    <a:pt x="194" y="270"/>
                  </a:lnTo>
                  <a:lnTo>
                    <a:pt x="190" y="274"/>
                  </a:lnTo>
                  <a:lnTo>
                    <a:pt x="186" y="278"/>
                  </a:lnTo>
                  <a:lnTo>
                    <a:pt x="186" y="282"/>
                  </a:lnTo>
                  <a:lnTo>
                    <a:pt x="184" y="282"/>
                  </a:lnTo>
                  <a:lnTo>
                    <a:pt x="184" y="286"/>
                  </a:lnTo>
                  <a:lnTo>
                    <a:pt x="180" y="286"/>
                  </a:lnTo>
                  <a:lnTo>
                    <a:pt x="176" y="286"/>
                  </a:lnTo>
                  <a:lnTo>
                    <a:pt x="166" y="286"/>
                  </a:lnTo>
                  <a:lnTo>
                    <a:pt x="162" y="286"/>
                  </a:lnTo>
                  <a:lnTo>
                    <a:pt x="162" y="282"/>
                  </a:lnTo>
                  <a:lnTo>
                    <a:pt x="158" y="282"/>
                  </a:lnTo>
                  <a:lnTo>
                    <a:pt x="158" y="286"/>
                  </a:lnTo>
                  <a:lnTo>
                    <a:pt x="158" y="292"/>
                  </a:lnTo>
                  <a:lnTo>
                    <a:pt x="158" y="296"/>
                  </a:lnTo>
                  <a:lnTo>
                    <a:pt x="154" y="296"/>
                  </a:lnTo>
                  <a:lnTo>
                    <a:pt x="158" y="300"/>
                  </a:lnTo>
                  <a:lnTo>
                    <a:pt x="150" y="296"/>
                  </a:lnTo>
                  <a:lnTo>
                    <a:pt x="150" y="300"/>
                  </a:lnTo>
                  <a:lnTo>
                    <a:pt x="146" y="300"/>
                  </a:lnTo>
                  <a:lnTo>
                    <a:pt x="140" y="292"/>
                  </a:lnTo>
                  <a:lnTo>
                    <a:pt x="136" y="296"/>
                  </a:lnTo>
                  <a:lnTo>
                    <a:pt x="132" y="300"/>
                  </a:lnTo>
                  <a:lnTo>
                    <a:pt x="128" y="304"/>
                  </a:lnTo>
                  <a:lnTo>
                    <a:pt x="124" y="308"/>
                  </a:lnTo>
                  <a:lnTo>
                    <a:pt x="122" y="304"/>
                  </a:lnTo>
                  <a:lnTo>
                    <a:pt x="118" y="308"/>
                  </a:lnTo>
                  <a:lnTo>
                    <a:pt x="118" y="310"/>
                  </a:lnTo>
                  <a:lnTo>
                    <a:pt x="110" y="310"/>
                  </a:lnTo>
                  <a:lnTo>
                    <a:pt x="106" y="310"/>
                  </a:lnTo>
                  <a:lnTo>
                    <a:pt x="104" y="314"/>
                  </a:lnTo>
                  <a:lnTo>
                    <a:pt x="100" y="310"/>
                  </a:lnTo>
                  <a:lnTo>
                    <a:pt x="96" y="310"/>
                  </a:lnTo>
                  <a:lnTo>
                    <a:pt x="92" y="308"/>
                  </a:lnTo>
                  <a:lnTo>
                    <a:pt x="88" y="304"/>
                  </a:lnTo>
                  <a:lnTo>
                    <a:pt x="84" y="296"/>
                  </a:lnTo>
                  <a:lnTo>
                    <a:pt x="82" y="296"/>
                  </a:lnTo>
                  <a:lnTo>
                    <a:pt x="74" y="296"/>
                  </a:lnTo>
                  <a:lnTo>
                    <a:pt x="66" y="304"/>
                  </a:lnTo>
                  <a:lnTo>
                    <a:pt x="66" y="308"/>
                  </a:lnTo>
                  <a:lnTo>
                    <a:pt x="62" y="310"/>
                  </a:lnTo>
                  <a:lnTo>
                    <a:pt x="62" y="314"/>
                  </a:lnTo>
                  <a:lnTo>
                    <a:pt x="62" y="318"/>
                  </a:lnTo>
                  <a:lnTo>
                    <a:pt x="60" y="322"/>
                  </a:lnTo>
                  <a:lnTo>
                    <a:pt x="56" y="326"/>
                  </a:lnTo>
                  <a:lnTo>
                    <a:pt x="52" y="326"/>
                  </a:lnTo>
                  <a:lnTo>
                    <a:pt x="52" y="332"/>
                  </a:lnTo>
                  <a:lnTo>
                    <a:pt x="48" y="332"/>
                  </a:lnTo>
                  <a:lnTo>
                    <a:pt x="48" y="336"/>
                  </a:lnTo>
                  <a:lnTo>
                    <a:pt x="48" y="340"/>
                  </a:lnTo>
                  <a:lnTo>
                    <a:pt x="44" y="344"/>
                  </a:lnTo>
                  <a:lnTo>
                    <a:pt x="40" y="348"/>
                  </a:lnTo>
                  <a:lnTo>
                    <a:pt x="48" y="350"/>
                  </a:lnTo>
                  <a:lnTo>
                    <a:pt x="48" y="348"/>
                  </a:lnTo>
                  <a:lnTo>
                    <a:pt x="56" y="354"/>
                  </a:lnTo>
                  <a:lnTo>
                    <a:pt x="56" y="358"/>
                  </a:lnTo>
                  <a:lnTo>
                    <a:pt x="56" y="370"/>
                  </a:lnTo>
                  <a:lnTo>
                    <a:pt x="60" y="370"/>
                  </a:lnTo>
                  <a:lnTo>
                    <a:pt x="62" y="370"/>
                  </a:lnTo>
                  <a:lnTo>
                    <a:pt x="66" y="370"/>
                  </a:lnTo>
                  <a:lnTo>
                    <a:pt x="70" y="372"/>
                  </a:lnTo>
                  <a:lnTo>
                    <a:pt x="74" y="372"/>
                  </a:lnTo>
                  <a:lnTo>
                    <a:pt x="74" y="370"/>
                  </a:lnTo>
                  <a:lnTo>
                    <a:pt x="78" y="366"/>
                  </a:lnTo>
                  <a:lnTo>
                    <a:pt x="78" y="370"/>
                  </a:lnTo>
                  <a:lnTo>
                    <a:pt x="82" y="370"/>
                  </a:lnTo>
                  <a:lnTo>
                    <a:pt x="84" y="366"/>
                  </a:lnTo>
                  <a:lnTo>
                    <a:pt x="88" y="362"/>
                  </a:lnTo>
                  <a:lnTo>
                    <a:pt x="92" y="370"/>
                  </a:lnTo>
                  <a:lnTo>
                    <a:pt x="84" y="376"/>
                  </a:lnTo>
                  <a:lnTo>
                    <a:pt x="92" y="376"/>
                  </a:lnTo>
                  <a:lnTo>
                    <a:pt x="88" y="380"/>
                  </a:lnTo>
                  <a:lnTo>
                    <a:pt x="84" y="380"/>
                  </a:lnTo>
                  <a:lnTo>
                    <a:pt x="84" y="384"/>
                  </a:lnTo>
                  <a:lnTo>
                    <a:pt x="82" y="388"/>
                  </a:lnTo>
                  <a:lnTo>
                    <a:pt x="78" y="388"/>
                  </a:lnTo>
                  <a:lnTo>
                    <a:pt x="60" y="410"/>
                  </a:lnTo>
                  <a:lnTo>
                    <a:pt x="56" y="414"/>
                  </a:lnTo>
                  <a:lnTo>
                    <a:pt x="56" y="416"/>
                  </a:lnTo>
                  <a:lnTo>
                    <a:pt x="52" y="416"/>
                  </a:lnTo>
                  <a:lnTo>
                    <a:pt x="48" y="416"/>
                  </a:lnTo>
                  <a:lnTo>
                    <a:pt x="40" y="428"/>
                  </a:lnTo>
                  <a:lnTo>
                    <a:pt x="40" y="432"/>
                  </a:lnTo>
                  <a:lnTo>
                    <a:pt x="40" y="438"/>
                  </a:lnTo>
                  <a:lnTo>
                    <a:pt x="44" y="438"/>
                  </a:lnTo>
                  <a:lnTo>
                    <a:pt x="40" y="442"/>
                  </a:lnTo>
                  <a:lnTo>
                    <a:pt x="44" y="446"/>
                  </a:lnTo>
                  <a:lnTo>
                    <a:pt x="44" y="450"/>
                  </a:lnTo>
                  <a:lnTo>
                    <a:pt x="44" y="454"/>
                  </a:lnTo>
                  <a:lnTo>
                    <a:pt x="44" y="456"/>
                  </a:lnTo>
                  <a:lnTo>
                    <a:pt x="40" y="456"/>
                  </a:lnTo>
                  <a:lnTo>
                    <a:pt x="30" y="468"/>
                  </a:lnTo>
                  <a:lnTo>
                    <a:pt x="26" y="464"/>
                  </a:lnTo>
                  <a:lnTo>
                    <a:pt x="22" y="464"/>
                  </a:lnTo>
                  <a:lnTo>
                    <a:pt x="20" y="464"/>
                  </a:lnTo>
                  <a:lnTo>
                    <a:pt x="16" y="464"/>
                  </a:lnTo>
                  <a:lnTo>
                    <a:pt x="16" y="472"/>
                  </a:lnTo>
                  <a:lnTo>
                    <a:pt x="22" y="476"/>
                  </a:lnTo>
                  <a:lnTo>
                    <a:pt x="22" y="478"/>
                  </a:lnTo>
                  <a:lnTo>
                    <a:pt x="22" y="482"/>
                  </a:lnTo>
                  <a:lnTo>
                    <a:pt x="26" y="482"/>
                  </a:lnTo>
                  <a:lnTo>
                    <a:pt x="26" y="486"/>
                  </a:lnTo>
                  <a:lnTo>
                    <a:pt x="26" y="490"/>
                  </a:lnTo>
                  <a:lnTo>
                    <a:pt x="26" y="494"/>
                  </a:lnTo>
                  <a:lnTo>
                    <a:pt x="22" y="496"/>
                  </a:lnTo>
                  <a:lnTo>
                    <a:pt x="26" y="500"/>
                  </a:lnTo>
                  <a:lnTo>
                    <a:pt x="26" y="504"/>
                  </a:lnTo>
                  <a:lnTo>
                    <a:pt x="22" y="508"/>
                  </a:lnTo>
                  <a:lnTo>
                    <a:pt x="20" y="508"/>
                  </a:lnTo>
                  <a:lnTo>
                    <a:pt x="8" y="522"/>
                  </a:lnTo>
                  <a:lnTo>
                    <a:pt x="4" y="522"/>
                  </a:lnTo>
                  <a:lnTo>
                    <a:pt x="4" y="526"/>
                  </a:lnTo>
                  <a:lnTo>
                    <a:pt x="4" y="530"/>
                  </a:lnTo>
                  <a:lnTo>
                    <a:pt x="0" y="534"/>
                  </a:lnTo>
                  <a:lnTo>
                    <a:pt x="0" y="540"/>
                  </a:lnTo>
                  <a:lnTo>
                    <a:pt x="0" y="548"/>
                  </a:lnTo>
                  <a:lnTo>
                    <a:pt x="4" y="548"/>
                  </a:lnTo>
                  <a:lnTo>
                    <a:pt x="12" y="548"/>
                  </a:lnTo>
                  <a:lnTo>
                    <a:pt x="16" y="544"/>
                  </a:lnTo>
                  <a:lnTo>
                    <a:pt x="20" y="540"/>
                  </a:lnTo>
                  <a:lnTo>
                    <a:pt x="20" y="538"/>
                  </a:lnTo>
                  <a:lnTo>
                    <a:pt x="20" y="534"/>
                  </a:lnTo>
                  <a:lnTo>
                    <a:pt x="26" y="534"/>
                  </a:lnTo>
                  <a:lnTo>
                    <a:pt x="30" y="534"/>
                  </a:lnTo>
                  <a:lnTo>
                    <a:pt x="34" y="534"/>
                  </a:lnTo>
                  <a:lnTo>
                    <a:pt x="38" y="530"/>
                  </a:lnTo>
                  <a:lnTo>
                    <a:pt x="44" y="530"/>
                  </a:lnTo>
                  <a:lnTo>
                    <a:pt x="44" y="526"/>
                  </a:lnTo>
                  <a:lnTo>
                    <a:pt x="48" y="526"/>
                  </a:lnTo>
                  <a:lnTo>
                    <a:pt x="52" y="522"/>
                  </a:lnTo>
                  <a:lnTo>
                    <a:pt x="52" y="518"/>
                  </a:lnTo>
                  <a:lnTo>
                    <a:pt x="52" y="516"/>
                  </a:lnTo>
                  <a:lnTo>
                    <a:pt x="56" y="512"/>
                  </a:lnTo>
                  <a:lnTo>
                    <a:pt x="56" y="508"/>
                  </a:lnTo>
                  <a:lnTo>
                    <a:pt x="60" y="508"/>
                  </a:lnTo>
                  <a:lnTo>
                    <a:pt x="62" y="508"/>
                  </a:lnTo>
                  <a:lnTo>
                    <a:pt x="62" y="512"/>
                  </a:lnTo>
                  <a:lnTo>
                    <a:pt x="66" y="512"/>
                  </a:lnTo>
                  <a:lnTo>
                    <a:pt x="70" y="512"/>
                  </a:lnTo>
                  <a:lnTo>
                    <a:pt x="74" y="51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9" name="Freeform 8404"/>
            <p:cNvSpPr>
              <a:spLocks/>
            </p:cNvSpPr>
            <p:nvPr/>
          </p:nvSpPr>
          <p:spPr bwMode="auto">
            <a:xfrm>
              <a:off x="2292350" y="2709863"/>
              <a:ext cx="63500" cy="50800"/>
            </a:xfrm>
            <a:custGeom>
              <a:avLst/>
              <a:gdLst>
                <a:gd name="T0" fmla="*/ 63500 w 40"/>
                <a:gd name="T1" fmla="*/ 34925 h 32"/>
                <a:gd name="T2" fmla="*/ 63500 w 40"/>
                <a:gd name="T3" fmla="*/ 22225 h 32"/>
                <a:gd name="T4" fmla="*/ 60325 w 40"/>
                <a:gd name="T5" fmla="*/ 22225 h 32"/>
                <a:gd name="T6" fmla="*/ 53975 w 40"/>
                <a:gd name="T7" fmla="*/ 15875 h 32"/>
                <a:gd name="T8" fmla="*/ 60325 w 40"/>
                <a:gd name="T9" fmla="*/ 15875 h 32"/>
                <a:gd name="T10" fmla="*/ 53975 w 40"/>
                <a:gd name="T11" fmla="*/ 12700 h 32"/>
                <a:gd name="T12" fmla="*/ 47625 w 40"/>
                <a:gd name="T13" fmla="*/ 12700 h 32"/>
                <a:gd name="T14" fmla="*/ 41275 w 40"/>
                <a:gd name="T15" fmla="*/ 6350 h 32"/>
                <a:gd name="T16" fmla="*/ 34925 w 40"/>
                <a:gd name="T17" fmla="*/ 0 h 32"/>
                <a:gd name="T18" fmla="*/ 25400 w 40"/>
                <a:gd name="T19" fmla="*/ 0 h 32"/>
                <a:gd name="T20" fmla="*/ 19050 w 40"/>
                <a:gd name="T21" fmla="*/ 22225 h 32"/>
                <a:gd name="T22" fmla="*/ 0 w 40"/>
                <a:gd name="T23" fmla="*/ 41275 h 32"/>
                <a:gd name="T24" fmla="*/ 25400 w 40"/>
                <a:gd name="T25" fmla="*/ 50800 h 32"/>
                <a:gd name="T26" fmla="*/ 25400 w 40"/>
                <a:gd name="T27" fmla="*/ 41275 h 32"/>
                <a:gd name="T28" fmla="*/ 31750 w 40"/>
                <a:gd name="T29" fmla="*/ 44450 h 32"/>
                <a:gd name="T30" fmla="*/ 34925 w 40"/>
                <a:gd name="T31" fmla="*/ 44450 h 32"/>
                <a:gd name="T32" fmla="*/ 41275 w 40"/>
                <a:gd name="T33" fmla="*/ 50800 h 32"/>
                <a:gd name="T34" fmla="*/ 47625 w 40"/>
                <a:gd name="T35" fmla="*/ 44450 h 32"/>
                <a:gd name="T36" fmla="*/ 60325 w 40"/>
                <a:gd name="T37" fmla="*/ 41275 h 32"/>
                <a:gd name="T38" fmla="*/ 63500 w 40"/>
                <a:gd name="T39" fmla="*/ 34925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"/>
                <a:gd name="T61" fmla="*/ 0 h 32"/>
                <a:gd name="T62" fmla="*/ 40 w 40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" h="32">
                  <a:moveTo>
                    <a:pt x="40" y="22"/>
                  </a:moveTo>
                  <a:lnTo>
                    <a:pt x="40" y="14"/>
                  </a:lnTo>
                  <a:lnTo>
                    <a:pt x="38" y="14"/>
                  </a:lnTo>
                  <a:lnTo>
                    <a:pt x="34" y="10"/>
                  </a:lnTo>
                  <a:lnTo>
                    <a:pt x="38" y="10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14"/>
                  </a:lnTo>
                  <a:lnTo>
                    <a:pt x="0" y="26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38" y="26"/>
                  </a:lnTo>
                  <a:lnTo>
                    <a:pt x="40" y="2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7" name="Freeform 8432"/>
            <p:cNvSpPr>
              <a:spLocks noEditPoints="1"/>
            </p:cNvSpPr>
            <p:nvPr/>
          </p:nvSpPr>
          <p:spPr bwMode="auto">
            <a:xfrm>
              <a:off x="2774950" y="3049588"/>
              <a:ext cx="793750" cy="628650"/>
            </a:xfrm>
            <a:custGeom>
              <a:avLst/>
              <a:gdLst>
                <a:gd name="T0" fmla="*/ 536575 w 500"/>
                <a:gd name="T1" fmla="*/ 533400 h 396"/>
                <a:gd name="T2" fmla="*/ 514350 w 500"/>
                <a:gd name="T3" fmla="*/ 482600 h 396"/>
                <a:gd name="T4" fmla="*/ 479425 w 500"/>
                <a:gd name="T5" fmla="*/ 400050 h 396"/>
                <a:gd name="T6" fmla="*/ 473075 w 500"/>
                <a:gd name="T7" fmla="*/ 349250 h 396"/>
                <a:gd name="T8" fmla="*/ 527050 w 500"/>
                <a:gd name="T9" fmla="*/ 342900 h 396"/>
                <a:gd name="T10" fmla="*/ 590550 w 500"/>
                <a:gd name="T11" fmla="*/ 349250 h 396"/>
                <a:gd name="T12" fmla="*/ 654050 w 500"/>
                <a:gd name="T13" fmla="*/ 355600 h 396"/>
                <a:gd name="T14" fmla="*/ 695325 w 500"/>
                <a:gd name="T15" fmla="*/ 342900 h 396"/>
                <a:gd name="T16" fmla="*/ 711200 w 500"/>
                <a:gd name="T17" fmla="*/ 285750 h 396"/>
                <a:gd name="T18" fmla="*/ 765175 w 500"/>
                <a:gd name="T19" fmla="*/ 266700 h 396"/>
                <a:gd name="T20" fmla="*/ 768350 w 500"/>
                <a:gd name="T21" fmla="*/ 222250 h 396"/>
                <a:gd name="T22" fmla="*/ 787400 w 500"/>
                <a:gd name="T23" fmla="*/ 187325 h 396"/>
                <a:gd name="T24" fmla="*/ 746125 w 500"/>
                <a:gd name="T25" fmla="*/ 146050 h 396"/>
                <a:gd name="T26" fmla="*/ 723900 w 500"/>
                <a:gd name="T27" fmla="*/ 88900 h 396"/>
                <a:gd name="T28" fmla="*/ 676275 w 500"/>
                <a:gd name="T29" fmla="*/ 60325 h 396"/>
                <a:gd name="T30" fmla="*/ 635000 w 500"/>
                <a:gd name="T31" fmla="*/ 34925 h 396"/>
                <a:gd name="T32" fmla="*/ 555625 w 500"/>
                <a:gd name="T33" fmla="*/ 47625 h 396"/>
                <a:gd name="T34" fmla="*/ 533400 w 500"/>
                <a:gd name="T35" fmla="*/ 76200 h 396"/>
                <a:gd name="T36" fmla="*/ 463550 w 500"/>
                <a:gd name="T37" fmla="*/ 69850 h 396"/>
                <a:gd name="T38" fmla="*/ 393700 w 500"/>
                <a:gd name="T39" fmla="*/ 12700 h 396"/>
                <a:gd name="T40" fmla="*/ 304800 w 500"/>
                <a:gd name="T41" fmla="*/ 31750 h 396"/>
                <a:gd name="T42" fmla="*/ 196850 w 500"/>
                <a:gd name="T43" fmla="*/ 60325 h 396"/>
                <a:gd name="T44" fmla="*/ 174625 w 500"/>
                <a:gd name="T45" fmla="*/ 19050 h 396"/>
                <a:gd name="T46" fmla="*/ 161925 w 500"/>
                <a:gd name="T47" fmla="*/ 25400 h 396"/>
                <a:gd name="T48" fmla="*/ 142875 w 500"/>
                <a:gd name="T49" fmla="*/ 34925 h 396"/>
                <a:gd name="T50" fmla="*/ 107950 w 500"/>
                <a:gd name="T51" fmla="*/ 25400 h 396"/>
                <a:gd name="T52" fmla="*/ 85725 w 500"/>
                <a:gd name="T53" fmla="*/ 82550 h 396"/>
                <a:gd name="T54" fmla="*/ 133350 w 500"/>
                <a:gd name="T55" fmla="*/ 88900 h 396"/>
                <a:gd name="T56" fmla="*/ 92075 w 500"/>
                <a:gd name="T57" fmla="*/ 130175 h 396"/>
                <a:gd name="T58" fmla="*/ 63500 w 500"/>
                <a:gd name="T59" fmla="*/ 158750 h 396"/>
                <a:gd name="T60" fmla="*/ 6350 w 500"/>
                <a:gd name="T61" fmla="*/ 209550 h 396"/>
                <a:gd name="T62" fmla="*/ 22225 w 500"/>
                <a:gd name="T63" fmla="*/ 263525 h 396"/>
                <a:gd name="T64" fmla="*/ 63500 w 500"/>
                <a:gd name="T65" fmla="*/ 298450 h 396"/>
                <a:gd name="T66" fmla="*/ 107950 w 500"/>
                <a:gd name="T67" fmla="*/ 279400 h 396"/>
                <a:gd name="T68" fmla="*/ 149225 w 500"/>
                <a:gd name="T69" fmla="*/ 257175 h 396"/>
                <a:gd name="T70" fmla="*/ 203200 w 500"/>
                <a:gd name="T71" fmla="*/ 250825 h 396"/>
                <a:gd name="T72" fmla="*/ 247650 w 500"/>
                <a:gd name="T73" fmla="*/ 200025 h 396"/>
                <a:gd name="T74" fmla="*/ 276225 w 500"/>
                <a:gd name="T75" fmla="*/ 215900 h 396"/>
                <a:gd name="T76" fmla="*/ 317500 w 500"/>
                <a:gd name="T77" fmla="*/ 266700 h 396"/>
                <a:gd name="T78" fmla="*/ 288925 w 500"/>
                <a:gd name="T79" fmla="*/ 314325 h 396"/>
                <a:gd name="T80" fmla="*/ 260350 w 500"/>
                <a:gd name="T81" fmla="*/ 384175 h 396"/>
                <a:gd name="T82" fmla="*/ 260350 w 500"/>
                <a:gd name="T83" fmla="*/ 460375 h 396"/>
                <a:gd name="T84" fmla="*/ 247650 w 500"/>
                <a:gd name="T85" fmla="*/ 530225 h 396"/>
                <a:gd name="T86" fmla="*/ 330200 w 500"/>
                <a:gd name="T87" fmla="*/ 469900 h 396"/>
                <a:gd name="T88" fmla="*/ 374650 w 500"/>
                <a:gd name="T89" fmla="*/ 504825 h 396"/>
                <a:gd name="T90" fmla="*/ 406400 w 500"/>
                <a:gd name="T91" fmla="*/ 552450 h 396"/>
                <a:gd name="T92" fmla="*/ 406400 w 500"/>
                <a:gd name="T93" fmla="*/ 615950 h 396"/>
                <a:gd name="T94" fmla="*/ 457200 w 500"/>
                <a:gd name="T95" fmla="*/ 603250 h 396"/>
                <a:gd name="T96" fmla="*/ 514350 w 500"/>
                <a:gd name="T97" fmla="*/ 587375 h 396"/>
                <a:gd name="T98" fmla="*/ 422275 w 500"/>
                <a:gd name="T99" fmla="*/ 266700 h 396"/>
                <a:gd name="T100" fmla="*/ 393700 w 500"/>
                <a:gd name="T101" fmla="*/ 244475 h 396"/>
                <a:gd name="T102" fmla="*/ 409575 w 500"/>
                <a:gd name="T103" fmla="*/ 200025 h 396"/>
                <a:gd name="T104" fmla="*/ 422275 w 500"/>
                <a:gd name="T105" fmla="*/ 158750 h 396"/>
                <a:gd name="T106" fmla="*/ 473075 w 500"/>
                <a:gd name="T107" fmla="*/ 158750 h 396"/>
                <a:gd name="T108" fmla="*/ 508000 w 500"/>
                <a:gd name="T109" fmla="*/ 117475 h 396"/>
                <a:gd name="T110" fmla="*/ 555625 w 500"/>
                <a:gd name="T111" fmla="*/ 88900 h 396"/>
                <a:gd name="T112" fmla="*/ 584200 w 500"/>
                <a:gd name="T113" fmla="*/ 139700 h 396"/>
                <a:gd name="T114" fmla="*/ 577850 w 500"/>
                <a:gd name="T115" fmla="*/ 187325 h 396"/>
                <a:gd name="T116" fmla="*/ 571500 w 500"/>
                <a:gd name="T117" fmla="*/ 244475 h 396"/>
                <a:gd name="T118" fmla="*/ 555625 w 500"/>
                <a:gd name="T119" fmla="*/ 307975 h 396"/>
                <a:gd name="T120" fmla="*/ 520700 w 500"/>
                <a:gd name="T121" fmla="*/ 301625 h 3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00"/>
                <a:gd name="T184" fmla="*/ 0 h 396"/>
                <a:gd name="T185" fmla="*/ 500 w 500"/>
                <a:gd name="T186" fmla="*/ 396 h 3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00" h="396">
                  <a:moveTo>
                    <a:pt x="336" y="358"/>
                  </a:moveTo>
                  <a:lnTo>
                    <a:pt x="336" y="354"/>
                  </a:lnTo>
                  <a:lnTo>
                    <a:pt x="332" y="352"/>
                  </a:lnTo>
                  <a:lnTo>
                    <a:pt x="328" y="352"/>
                  </a:lnTo>
                  <a:lnTo>
                    <a:pt x="328" y="348"/>
                  </a:lnTo>
                  <a:lnTo>
                    <a:pt x="332" y="348"/>
                  </a:lnTo>
                  <a:lnTo>
                    <a:pt x="332" y="344"/>
                  </a:lnTo>
                  <a:lnTo>
                    <a:pt x="336" y="340"/>
                  </a:lnTo>
                  <a:lnTo>
                    <a:pt x="338" y="336"/>
                  </a:lnTo>
                  <a:lnTo>
                    <a:pt x="328" y="322"/>
                  </a:lnTo>
                  <a:lnTo>
                    <a:pt x="328" y="326"/>
                  </a:lnTo>
                  <a:lnTo>
                    <a:pt x="324" y="326"/>
                  </a:lnTo>
                  <a:lnTo>
                    <a:pt x="324" y="322"/>
                  </a:lnTo>
                  <a:lnTo>
                    <a:pt x="324" y="318"/>
                  </a:lnTo>
                  <a:lnTo>
                    <a:pt x="324" y="314"/>
                  </a:lnTo>
                  <a:lnTo>
                    <a:pt x="324" y="312"/>
                  </a:lnTo>
                  <a:lnTo>
                    <a:pt x="324" y="308"/>
                  </a:lnTo>
                  <a:lnTo>
                    <a:pt x="324" y="304"/>
                  </a:lnTo>
                  <a:lnTo>
                    <a:pt x="320" y="296"/>
                  </a:lnTo>
                  <a:lnTo>
                    <a:pt x="318" y="292"/>
                  </a:lnTo>
                  <a:lnTo>
                    <a:pt x="314" y="286"/>
                  </a:lnTo>
                  <a:lnTo>
                    <a:pt x="314" y="282"/>
                  </a:lnTo>
                  <a:lnTo>
                    <a:pt x="310" y="278"/>
                  </a:lnTo>
                  <a:lnTo>
                    <a:pt x="310" y="270"/>
                  </a:lnTo>
                  <a:lnTo>
                    <a:pt x="306" y="268"/>
                  </a:lnTo>
                  <a:lnTo>
                    <a:pt x="306" y="260"/>
                  </a:lnTo>
                  <a:lnTo>
                    <a:pt x="302" y="252"/>
                  </a:lnTo>
                  <a:lnTo>
                    <a:pt x="302" y="250"/>
                  </a:lnTo>
                  <a:lnTo>
                    <a:pt x="302" y="246"/>
                  </a:lnTo>
                  <a:lnTo>
                    <a:pt x="306" y="242"/>
                  </a:lnTo>
                  <a:lnTo>
                    <a:pt x="310" y="238"/>
                  </a:lnTo>
                  <a:lnTo>
                    <a:pt x="310" y="234"/>
                  </a:lnTo>
                  <a:lnTo>
                    <a:pt x="310" y="228"/>
                  </a:lnTo>
                  <a:lnTo>
                    <a:pt x="306" y="228"/>
                  </a:lnTo>
                  <a:lnTo>
                    <a:pt x="302" y="224"/>
                  </a:lnTo>
                  <a:lnTo>
                    <a:pt x="298" y="220"/>
                  </a:lnTo>
                  <a:lnTo>
                    <a:pt x="310" y="212"/>
                  </a:lnTo>
                  <a:lnTo>
                    <a:pt x="306" y="208"/>
                  </a:lnTo>
                  <a:lnTo>
                    <a:pt x="310" y="208"/>
                  </a:lnTo>
                  <a:lnTo>
                    <a:pt x="318" y="206"/>
                  </a:lnTo>
                  <a:lnTo>
                    <a:pt x="320" y="206"/>
                  </a:lnTo>
                  <a:lnTo>
                    <a:pt x="324" y="206"/>
                  </a:lnTo>
                  <a:lnTo>
                    <a:pt x="324" y="208"/>
                  </a:lnTo>
                  <a:lnTo>
                    <a:pt x="328" y="212"/>
                  </a:lnTo>
                  <a:lnTo>
                    <a:pt x="332" y="216"/>
                  </a:lnTo>
                  <a:lnTo>
                    <a:pt x="332" y="220"/>
                  </a:lnTo>
                  <a:lnTo>
                    <a:pt x="336" y="220"/>
                  </a:lnTo>
                  <a:lnTo>
                    <a:pt x="342" y="220"/>
                  </a:lnTo>
                  <a:lnTo>
                    <a:pt x="346" y="224"/>
                  </a:lnTo>
                  <a:lnTo>
                    <a:pt x="350" y="228"/>
                  </a:lnTo>
                  <a:lnTo>
                    <a:pt x="354" y="228"/>
                  </a:lnTo>
                  <a:lnTo>
                    <a:pt x="358" y="228"/>
                  </a:lnTo>
                  <a:lnTo>
                    <a:pt x="364" y="220"/>
                  </a:lnTo>
                  <a:lnTo>
                    <a:pt x="372" y="220"/>
                  </a:lnTo>
                  <a:lnTo>
                    <a:pt x="380" y="216"/>
                  </a:lnTo>
                  <a:lnTo>
                    <a:pt x="386" y="216"/>
                  </a:lnTo>
                  <a:lnTo>
                    <a:pt x="386" y="220"/>
                  </a:lnTo>
                  <a:lnTo>
                    <a:pt x="394" y="220"/>
                  </a:lnTo>
                  <a:lnTo>
                    <a:pt x="398" y="220"/>
                  </a:lnTo>
                  <a:lnTo>
                    <a:pt x="400" y="216"/>
                  </a:lnTo>
                  <a:lnTo>
                    <a:pt x="408" y="220"/>
                  </a:lnTo>
                  <a:lnTo>
                    <a:pt x="408" y="224"/>
                  </a:lnTo>
                  <a:lnTo>
                    <a:pt x="412" y="224"/>
                  </a:lnTo>
                  <a:lnTo>
                    <a:pt x="416" y="228"/>
                  </a:lnTo>
                  <a:lnTo>
                    <a:pt x="422" y="224"/>
                  </a:lnTo>
                  <a:lnTo>
                    <a:pt x="426" y="224"/>
                  </a:lnTo>
                  <a:lnTo>
                    <a:pt x="430" y="228"/>
                  </a:lnTo>
                  <a:lnTo>
                    <a:pt x="430" y="230"/>
                  </a:lnTo>
                  <a:lnTo>
                    <a:pt x="438" y="230"/>
                  </a:lnTo>
                  <a:lnTo>
                    <a:pt x="442" y="234"/>
                  </a:lnTo>
                  <a:lnTo>
                    <a:pt x="444" y="234"/>
                  </a:lnTo>
                  <a:lnTo>
                    <a:pt x="438" y="216"/>
                  </a:lnTo>
                  <a:lnTo>
                    <a:pt x="442" y="216"/>
                  </a:lnTo>
                  <a:lnTo>
                    <a:pt x="444" y="216"/>
                  </a:lnTo>
                  <a:lnTo>
                    <a:pt x="448" y="212"/>
                  </a:lnTo>
                  <a:lnTo>
                    <a:pt x="452" y="206"/>
                  </a:lnTo>
                  <a:lnTo>
                    <a:pt x="444" y="198"/>
                  </a:lnTo>
                  <a:lnTo>
                    <a:pt x="444" y="194"/>
                  </a:lnTo>
                  <a:lnTo>
                    <a:pt x="444" y="188"/>
                  </a:lnTo>
                  <a:lnTo>
                    <a:pt x="448" y="184"/>
                  </a:lnTo>
                  <a:lnTo>
                    <a:pt x="448" y="180"/>
                  </a:lnTo>
                  <a:lnTo>
                    <a:pt x="448" y="176"/>
                  </a:lnTo>
                  <a:lnTo>
                    <a:pt x="452" y="176"/>
                  </a:lnTo>
                  <a:lnTo>
                    <a:pt x="456" y="184"/>
                  </a:lnTo>
                  <a:lnTo>
                    <a:pt x="470" y="180"/>
                  </a:lnTo>
                  <a:lnTo>
                    <a:pt x="470" y="176"/>
                  </a:lnTo>
                  <a:lnTo>
                    <a:pt x="474" y="176"/>
                  </a:lnTo>
                  <a:lnTo>
                    <a:pt x="478" y="176"/>
                  </a:lnTo>
                  <a:lnTo>
                    <a:pt x="484" y="172"/>
                  </a:lnTo>
                  <a:lnTo>
                    <a:pt x="482" y="168"/>
                  </a:lnTo>
                  <a:lnTo>
                    <a:pt x="484" y="168"/>
                  </a:lnTo>
                  <a:lnTo>
                    <a:pt x="488" y="168"/>
                  </a:lnTo>
                  <a:lnTo>
                    <a:pt x="492" y="168"/>
                  </a:lnTo>
                  <a:lnTo>
                    <a:pt x="496" y="158"/>
                  </a:lnTo>
                  <a:lnTo>
                    <a:pt x="496" y="150"/>
                  </a:lnTo>
                  <a:lnTo>
                    <a:pt x="500" y="146"/>
                  </a:lnTo>
                  <a:lnTo>
                    <a:pt x="496" y="144"/>
                  </a:lnTo>
                  <a:lnTo>
                    <a:pt x="484" y="144"/>
                  </a:lnTo>
                  <a:lnTo>
                    <a:pt x="484" y="140"/>
                  </a:lnTo>
                  <a:lnTo>
                    <a:pt x="484" y="132"/>
                  </a:lnTo>
                  <a:lnTo>
                    <a:pt x="482" y="136"/>
                  </a:lnTo>
                  <a:lnTo>
                    <a:pt x="478" y="128"/>
                  </a:lnTo>
                  <a:lnTo>
                    <a:pt x="482" y="122"/>
                  </a:lnTo>
                  <a:lnTo>
                    <a:pt x="484" y="122"/>
                  </a:lnTo>
                  <a:lnTo>
                    <a:pt x="488" y="118"/>
                  </a:lnTo>
                  <a:lnTo>
                    <a:pt x="492" y="118"/>
                  </a:lnTo>
                  <a:lnTo>
                    <a:pt x="496" y="122"/>
                  </a:lnTo>
                  <a:lnTo>
                    <a:pt x="496" y="118"/>
                  </a:lnTo>
                  <a:lnTo>
                    <a:pt x="496" y="114"/>
                  </a:lnTo>
                  <a:lnTo>
                    <a:pt x="492" y="110"/>
                  </a:lnTo>
                  <a:lnTo>
                    <a:pt x="488" y="106"/>
                  </a:lnTo>
                  <a:lnTo>
                    <a:pt x="488" y="104"/>
                  </a:lnTo>
                  <a:lnTo>
                    <a:pt x="484" y="104"/>
                  </a:lnTo>
                  <a:lnTo>
                    <a:pt x="482" y="100"/>
                  </a:lnTo>
                  <a:lnTo>
                    <a:pt x="478" y="100"/>
                  </a:lnTo>
                  <a:lnTo>
                    <a:pt x="474" y="92"/>
                  </a:lnTo>
                  <a:lnTo>
                    <a:pt x="470" y="92"/>
                  </a:lnTo>
                  <a:lnTo>
                    <a:pt x="470" y="88"/>
                  </a:lnTo>
                  <a:lnTo>
                    <a:pt x="466" y="82"/>
                  </a:lnTo>
                  <a:lnTo>
                    <a:pt x="462" y="84"/>
                  </a:lnTo>
                  <a:lnTo>
                    <a:pt x="462" y="82"/>
                  </a:lnTo>
                  <a:lnTo>
                    <a:pt x="460" y="82"/>
                  </a:lnTo>
                  <a:lnTo>
                    <a:pt x="460" y="78"/>
                  </a:lnTo>
                  <a:lnTo>
                    <a:pt x="456" y="70"/>
                  </a:lnTo>
                  <a:lnTo>
                    <a:pt x="456" y="64"/>
                  </a:lnTo>
                  <a:lnTo>
                    <a:pt x="456" y="56"/>
                  </a:lnTo>
                  <a:lnTo>
                    <a:pt x="456" y="52"/>
                  </a:lnTo>
                  <a:lnTo>
                    <a:pt x="452" y="48"/>
                  </a:lnTo>
                  <a:lnTo>
                    <a:pt x="448" y="48"/>
                  </a:lnTo>
                  <a:lnTo>
                    <a:pt x="444" y="48"/>
                  </a:lnTo>
                  <a:lnTo>
                    <a:pt x="442" y="48"/>
                  </a:lnTo>
                  <a:lnTo>
                    <a:pt x="434" y="52"/>
                  </a:lnTo>
                  <a:lnTo>
                    <a:pt x="426" y="48"/>
                  </a:lnTo>
                  <a:lnTo>
                    <a:pt x="426" y="42"/>
                  </a:lnTo>
                  <a:lnTo>
                    <a:pt x="426" y="38"/>
                  </a:lnTo>
                  <a:lnTo>
                    <a:pt x="422" y="34"/>
                  </a:lnTo>
                  <a:lnTo>
                    <a:pt x="420" y="34"/>
                  </a:lnTo>
                  <a:lnTo>
                    <a:pt x="416" y="30"/>
                  </a:lnTo>
                  <a:lnTo>
                    <a:pt x="420" y="26"/>
                  </a:lnTo>
                  <a:lnTo>
                    <a:pt x="416" y="26"/>
                  </a:lnTo>
                  <a:lnTo>
                    <a:pt x="412" y="26"/>
                  </a:lnTo>
                  <a:lnTo>
                    <a:pt x="408" y="26"/>
                  </a:lnTo>
                  <a:lnTo>
                    <a:pt x="404" y="22"/>
                  </a:lnTo>
                  <a:lnTo>
                    <a:pt x="400" y="22"/>
                  </a:lnTo>
                  <a:lnTo>
                    <a:pt x="398" y="26"/>
                  </a:lnTo>
                  <a:lnTo>
                    <a:pt x="398" y="30"/>
                  </a:lnTo>
                  <a:lnTo>
                    <a:pt x="390" y="38"/>
                  </a:lnTo>
                  <a:lnTo>
                    <a:pt x="386" y="30"/>
                  </a:lnTo>
                  <a:lnTo>
                    <a:pt x="372" y="26"/>
                  </a:lnTo>
                  <a:lnTo>
                    <a:pt x="368" y="22"/>
                  </a:lnTo>
                  <a:lnTo>
                    <a:pt x="360" y="26"/>
                  </a:lnTo>
                  <a:lnTo>
                    <a:pt x="358" y="22"/>
                  </a:lnTo>
                  <a:lnTo>
                    <a:pt x="350" y="30"/>
                  </a:lnTo>
                  <a:lnTo>
                    <a:pt x="350" y="34"/>
                  </a:lnTo>
                  <a:lnTo>
                    <a:pt x="346" y="34"/>
                  </a:lnTo>
                  <a:lnTo>
                    <a:pt x="346" y="38"/>
                  </a:lnTo>
                  <a:lnTo>
                    <a:pt x="342" y="42"/>
                  </a:lnTo>
                  <a:lnTo>
                    <a:pt x="342" y="44"/>
                  </a:lnTo>
                  <a:lnTo>
                    <a:pt x="342" y="48"/>
                  </a:lnTo>
                  <a:lnTo>
                    <a:pt x="332" y="44"/>
                  </a:lnTo>
                  <a:lnTo>
                    <a:pt x="332" y="48"/>
                  </a:lnTo>
                  <a:lnTo>
                    <a:pt x="336" y="48"/>
                  </a:lnTo>
                  <a:lnTo>
                    <a:pt x="336" y="52"/>
                  </a:lnTo>
                  <a:lnTo>
                    <a:pt x="332" y="52"/>
                  </a:lnTo>
                  <a:lnTo>
                    <a:pt x="324" y="56"/>
                  </a:lnTo>
                  <a:lnTo>
                    <a:pt x="314" y="60"/>
                  </a:lnTo>
                  <a:lnTo>
                    <a:pt x="298" y="56"/>
                  </a:lnTo>
                  <a:lnTo>
                    <a:pt x="296" y="52"/>
                  </a:lnTo>
                  <a:lnTo>
                    <a:pt x="292" y="52"/>
                  </a:lnTo>
                  <a:lnTo>
                    <a:pt x="292" y="48"/>
                  </a:lnTo>
                  <a:lnTo>
                    <a:pt x="292" y="44"/>
                  </a:lnTo>
                  <a:lnTo>
                    <a:pt x="288" y="42"/>
                  </a:lnTo>
                  <a:lnTo>
                    <a:pt x="284" y="38"/>
                  </a:lnTo>
                  <a:lnTo>
                    <a:pt x="276" y="34"/>
                  </a:lnTo>
                  <a:lnTo>
                    <a:pt x="280" y="26"/>
                  </a:lnTo>
                  <a:lnTo>
                    <a:pt x="266" y="12"/>
                  </a:lnTo>
                  <a:lnTo>
                    <a:pt x="262" y="16"/>
                  </a:lnTo>
                  <a:lnTo>
                    <a:pt x="258" y="12"/>
                  </a:lnTo>
                  <a:lnTo>
                    <a:pt x="258" y="8"/>
                  </a:lnTo>
                  <a:lnTo>
                    <a:pt x="248" y="8"/>
                  </a:lnTo>
                  <a:lnTo>
                    <a:pt x="248" y="12"/>
                  </a:lnTo>
                  <a:lnTo>
                    <a:pt x="226" y="20"/>
                  </a:lnTo>
                  <a:lnTo>
                    <a:pt x="214" y="20"/>
                  </a:lnTo>
                  <a:lnTo>
                    <a:pt x="212" y="26"/>
                  </a:lnTo>
                  <a:lnTo>
                    <a:pt x="204" y="26"/>
                  </a:lnTo>
                  <a:lnTo>
                    <a:pt x="200" y="26"/>
                  </a:lnTo>
                  <a:lnTo>
                    <a:pt x="200" y="20"/>
                  </a:lnTo>
                  <a:lnTo>
                    <a:pt x="196" y="20"/>
                  </a:lnTo>
                  <a:lnTo>
                    <a:pt x="192" y="20"/>
                  </a:lnTo>
                  <a:lnTo>
                    <a:pt x="182" y="22"/>
                  </a:lnTo>
                  <a:lnTo>
                    <a:pt x="178" y="20"/>
                  </a:lnTo>
                  <a:lnTo>
                    <a:pt x="168" y="20"/>
                  </a:lnTo>
                  <a:lnTo>
                    <a:pt x="156" y="20"/>
                  </a:lnTo>
                  <a:lnTo>
                    <a:pt x="152" y="22"/>
                  </a:lnTo>
                  <a:lnTo>
                    <a:pt x="150" y="22"/>
                  </a:lnTo>
                  <a:lnTo>
                    <a:pt x="146" y="26"/>
                  </a:lnTo>
                  <a:lnTo>
                    <a:pt x="134" y="34"/>
                  </a:lnTo>
                  <a:lnTo>
                    <a:pt x="124" y="38"/>
                  </a:lnTo>
                  <a:lnTo>
                    <a:pt x="120" y="38"/>
                  </a:lnTo>
                  <a:lnTo>
                    <a:pt x="116" y="34"/>
                  </a:lnTo>
                  <a:lnTo>
                    <a:pt x="112" y="30"/>
                  </a:lnTo>
                  <a:lnTo>
                    <a:pt x="110" y="30"/>
                  </a:lnTo>
                  <a:lnTo>
                    <a:pt x="110" y="26"/>
                  </a:lnTo>
                  <a:lnTo>
                    <a:pt x="110" y="22"/>
                  </a:lnTo>
                  <a:lnTo>
                    <a:pt x="110" y="20"/>
                  </a:lnTo>
                  <a:lnTo>
                    <a:pt x="110" y="16"/>
                  </a:lnTo>
                  <a:lnTo>
                    <a:pt x="110" y="12"/>
                  </a:lnTo>
                  <a:lnTo>
                    <a:pt x="110" y="8"/>
                  </a:lnTo>
                  <a:lnTo>
                    <a:pt x="112" y="4"/>
                  </a:lnTo>
                  <a:lnTo>
                    <a:pt x="106" y="0"/>
                  </a:lnTo>
                  <a:lnTo>
                    <a:pt x="102" y="0"/>
                  </a:lnTo>
                  <a:lnTo>
                    <a:pt x="102" y="4"/>
                  </a:lnTo>
                  <a:lnTo>
                    <a:pt x="102" y="8"/>
                  </a:lnTo>
                  <a:lnTo>
                    <a:pt x="102" y="12"/>
                  </a:lnTo>
                  <a:lnTo>
                    <a:pt x="98" y="12"/>
                  </a:lnTo>
                  <a:lnTo>
                    <a:pt x="102" y="16"/>
                  </a:lnTo>
                  <a:lnTo>
                    <a:pt x="98" y="20"/>
                  </a:lnTo>
                  <a:lnTo>
                    <a:pt x="102" y="20"/>
                  </a:lnTo>
                  <a:lnTo>
                    <a:pt x="102" y="22"/>
                  </a:lnTo>
                  <a:lnTo>
                    <a:pt x="102" y="26"/>
                  </a:lnTo>
                  <a:lnTo>
                    <a:pt x="102" y="30"/>
                  </a:lnTo>
                  <a:lnTo>
                    <a:pt x="94" y="30"/>
                  </a:lnTo>
                  <a:lnTo>
                    <a:pt x="90" y="30"/>
                  </a:lnTo>
                  <a:lnTo>
                    <a:pt x="90" y="26"/>
                  </a:lnTo>
                  <a:lnTo>
                    <a:pt x="90" y="22"/>
                  </a:lnTo>
                  <a:lnTo>
                    <a:pt x="88" y="22"/>
                  </a:lnTo>
                  <a:lnTo>
                    <a:pt x="84" y="22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4" y="8"/>
                  </a:lnTo>
                  <a:lnTo>
                    <a:pt x="76" y="12"/>
                  </a:lnTo>
                  <a:lnTo>
                    <a:pt x="76" y="16"/>
                  </a:lnTo>
                  <a:lnTo>
                    <a:pt x="72" y="16"/>
                  </a:lnTo>
                  <a:lnTo>
                    <a:pt x="68" y="16"/>
                  </a:lnTo>
                  <a:lnTo>
                    <a:pt x="68" y="20"/>
                  </a:lnTo>
                  <a:lnTo>
                    <a:pt x="72" y="26"/>
                  </a:lnTo>
                  <a:lnTo>
                    <a:pt x="72" y="30"/>
                  </a:lnTo>
                  <a:lnTo>
                    <a:pt x="72" y="34"/>
                  </a:lnTo>
                  <a:lnTo>
                    <a:pt x="72" y="38"/>
                  </a:lnTo>
                  <a:lnTo>
                    <a:pt x="68" y="42"/>
                  </a:lnTo>
                  <a:lnTo>
                    <a:pt x="62" y="44"/>
                  </a:lnTo>
                  <a:lnTo>
                    <a:pt x="54" y="48"/>
                  </a:lnTo>
                  <a:lnTo>
                    <a:pt x="54" y="52"/>
                  </a:lnTo>
                  <a:lnTo>
                    <a:pt x="50" y="52"/>
                  </a:lnTo>
                  <a:lnTo>
                    <a:pt x="58" y="56"/>
                  </a:lnTo>
                  <a:lnTo>
                    <a:pt x="62" y="48"/>
                  </a:lnTo>
                  <a:lnTo>
                    <a:pt x="66" y="48"/>
                  </a:lnTo>
                  <a:lnTo>
                    <a:pt x="68" y="48"/>
                  </a:lnTo>
                  <a:lnTo>
                    <a:pt x="72" y="48"/>
                  </a:lnTo>
                  <a:lnTo>
                    <a:pt x="76" y="48"/>
                  </a:lnTo>
                  <a:lnTo>
                    <a:pt x="76" y="52"/>
                  </a:lnTo>
                  <a:lnTo>
                    <a:pt x="84" y="56"/>
                  </a:lnTo>
                  <a:lnTo>
                    <a:pt x="80" y="60"/>
                  </a:lnTo>
                  <a:lnTo>
                    <a:pt x="76" y="64"/>
                  </a:lnTo>
                  <a:lnTo>
                    <a:pt x="72" y="66"/>
                  </a:lnTo>
                  <a:lnTo>
                    <a:pt x="68" y="70"/>
                  </a:lnTo>
                  <a:lnTo>
                    <a:pt x="68" y="74"/>
                  </a:lnTo>
                  <a:lnTo>
                    <a:pt x="66" y="74"/>
                  </a:lnTo>
                  <a:lnTo>
                    <a:pt x="66" y="78"/>
                  </a:lnTo>
                  <a:lnTo>
                    <a:pt x="62" y="82"/>
                  </a:lnTo>
                  <a:lnTo>
                    <a:pt x="58" y="82"/>
                  </a:lnTo>
                  <a:lnTo>
                    <a:pt x="54" y="82"/>
                  </a:lnTo>
                  <a:lnTo>
                    <a:pt x="54" y="78"/>
                  </a:lnTo>
                  <a:lnTo>
                    <a:pt x="50" y="78"/>
                  </a:lnTo>
                  <a:lnTo>
                    <a:pt x="48" y="82"/>
                  </a:lnTo>
                  <a:lnTo>
                    <a:pt x="48" y="84"/>
                  </a:lnTo>
                  <a:lnTo>
                    <a:pt x="48" y="88"/>
                  </a:lnTo>
                  <a:lnTo>
                    <a:pt x="48" y="92"/>
                  </a:lnTo>
                  <a:lnTo>
                    <a:pt x="44" y="96"/>
                  </a:lnTo>
                  <a:lnTo>
                    <a:pt x="40" y="100"/>
                  </a:lnTo>
                  <a:lnTo>
                    <a:pt x="36" y="106"/>
                  </a:lnTo>
                  <a:lnTo>
                    <a:pt x="32" y="110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28" y="118"/>
                  </a:lnTo>
                  <a:lnTo>
                    <a:pt x="26" y="126"/>
                  </a:lnTo>
                  <a:lnTo>
                    <a:pt x="18" y="128"/>
                  </a:lnTo>
                  <a:lnTo>
                    <a:pt x="10" y="128"/>
                  </a:lnTo>
                  <a:lnTo>
                    <a:pt x="4" y="132"/>
                  </a:lnTo>
                  <a:lnTo>
                    <a:pt x="4" y="136"/>
                  </a:lnTo>
                  <a:lnTo>
                    <a:pt x="0" y="144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4"/>
                  </a:lnTo>
                  <a:lnTo>
                    <a:pt x="6" y="158"/>
                  </a:lnTo>
                  <a:lnTo>
                    <a:pt x="10" y="158"/>
                  </a:lnTo>
                  <a:lnTo>
                    <a:pt x="14" y="162"/>
                  </a:lnTo>
                  <a:lnTo>
                    <a:pt x="14" y="166"/>
                  </a:lnTo>
                  <a:lnTo>
                    <a:pt x="18" y="166"/>
                  </a:lnTo>
                  <a:lnTo>
                    <a:pt x="22" y="166"/>
                  </a:lnTo>
                  <a:lnTo>
                    <a:pt x="26" y="166"/>
                  </a:lnTo>
                  <a:lnTo>
                    <a:pt x="28" y="168"/>
                  </a:lnTo>
                  <a:lnTo>
                    <a:pt x="28" y="172"/>
                  </a:lnTo>
                  <a:lnTo>
                    <a:pt x="28" y="176"/>
                  </a:lnTo>
                  <a:lnTo>
                    <a:pt x="32" y="180"/>
                  </a:lnTo>
                  <a:lnTo>
                    <a:pt x="36" y="184"/>
                  </a:lnTo>
                  <a:lnTo>
                    <a:pt x="40" y="188"/>
                  </a:lnTo>
                  <a:lnTo>
                    <a:pt x="44" y="190"/>
                  </a:lnTo>
                  <a:lnTo>
                    <a:pt x="48" y="190"/>
                  </a:lnTo>
                  <a:lnTo>
                    <a:pt x="48" y="188"/>
                  </a:lnTo>
                  <a:lnTo>
                    <a:pt x="50" y="188"/>
                  </a:lnTo>
                  <a:lnTo>
                    <a:pt x="54" y="184"/>
                  </a:lnTo>
                  <a:lnTo>
                    <a:pt x="58" y="184"/>
                  </a:lnTo>
                  <a:lnTo>
                    <a:pt x="62" y="180"/>
                  </a:lnTo>
                  <a:lnTo>
                    <a:pt x="66" y="180"/>
                  </a:lnTo>
                  <a:lnTo>
                    <a:pt x="68" y="176"/>
                  </a:lnTo>
                  <a:lnTo>
                    <a:pt x="72" y="172"/>
                  </a:lnTo>
                  <a:lnTo>
                    <a:pt x="80" y="172"/>
                  </a:lnTo>
                  <a:lnTo>
                    <a:pt x="84" y="168"/>
                  </a:lnTo>
                  <a:lnTo>
                    <a:pt x="88" y="172"/>
                  </a:lnTo>
                  <a:lnTo>
                    <a:pt x="90" y="176"/>
                  </a:lnTo>
                  <a:lnTo>
                    <a:pt x="90" y="172"/>
                  </a:lnTo>
                  <a:lnTo>
                    <a:pt x="90" y="168"/>
                  </a:lnTo>
                  <a:lnTo>
                    <a:pt x="90" y="166"/>
                  </a:lnTo>
                  <a:lnTo>
                    <a:pt x="94" y="162"/>
                  </a:lnTo>
                  <a:lnTo>
                    <a:pt x="102" y="162"/>
                  </a:lnTo>
                  <a:lnTo>
                    <a:pt x="102" y="166"/>
                  </a:lnTo>
                  <a:lnTo>
                    <a:pt x="102" y="168"/>
                  </a:lnTo>
                  <a:lnTo>
                    <a:pt x="106" y="168"/>
                  </a:lnTo>
                  <a:lnTo>
                    <a:pt x="120" y="168"/>
                  </a:lnTo>
                  <a:lnTo>
                    <a:pt x="120" y="166"/>
                  </a:lnTo>
                  <a:lnTo>
                    <a:pt x="120" y="162"/>
                  </a:lnTo>
                  <a:lnTo>
                    <a:pt x="124" y="162"/>
                  </a:lnTo>
                  <a:lnTo>
                    <a:pt x="128" y="158"/>
                  </a:lnTo>
                  <a:lnTo>
                    <a:pt x="128" y="150"/>
                  </a:lnTo>
                  <a:lnTo>
                    <a:pt x="130" y="144"/>
                  </a:lnTo>
                  <a:lnTo>
                    <a:pt x="134" y="140"/>
                  </a:lnTo>
                  <a:lnTo>
                    <a:pt x="138" y="136"/>
                  </a:lnTo>
                  <a:lnTo>
                    <a:pt x="138" y="132"/>
                  </a:lnTo>
                  <a:lnTo>
                    <a:pt x="142" y="132"/>
                  </a:lnTo>
                  <a:lnTo>
                    <a:pt x="146" y="128"/>
                  </a:lnTo>
                  <a:lnTo>
                    <a:pt x="146" y="126"/>
                  </a:lnTo>
                  <a:lnTo>
                    <a:pt x="156" y="126"/>
                  </a:lnTo>
                  <a:lnTo>
                    <a:pt x="156" y="128"/>
                  </a:lnTo>
                  <a:lnTo>
                    <a:pt x="156" y="132"/>
                  </a:lnTo>
                  <a:lnTo>
                    <a:pt x="160" y="132"/>
                  </a:lnTo>
                  <a:lnTo>
                    <a:pt x="160" y="136"/>
                  </a:lnTo>
                  <a:lnTo>
                    <a:pt x="164" y="136"/>
                  </a:lnTo>
                  <a:lnTo>
                    <a:pt x="164" y="132"/>
                  </a:lnTo>
                  <a:lnTo>
                    <a:pt x="172" y="132"/>
                  </a:lnTo>
                  <a:lnTo>
                    <a:pt x="174" y="132"/>
                  </a:lnTo>
                  <a:lnTo>
                    <a:pt x="174" y="136"/>
                  </a:lnTo>
                  <a:lnTo>
                    <a:pt x="174" y="140"/>
                  </a:lnTo>
                  <a:lnTo>
                    <a:pt x="174" y="144"/>
                  </a:lnTo>
                  <a:lnTo>
                    <a:pt x="182" y="146"/>
                  </a:lnTo>
                  <a:lnTo>
                    <a:pt x="190" y="150"/>
                  </a:lnTo>
                  <a:lnTo>
                    <a:pt x="192" y="154"/>
                  </a:lnTo>
                  <a:lnTo>
                    <a:pt x="196" y="158"/>
                  </a:lnTo>
                  <a:lnTo>
                    <a:pt x="196" y="162"/>
                  </a:lnTo>
                  <a:lnTo>
                    <a:pt x="200" y="166"/>
                  </a:lnTo>
                  <a:lnTo>
                    <a:pt x="200" y="168"/>
                  </a:lnTo>
                  <a:lnTo>
                    <a:pt x="192" y="172"/>
                  </a:lnTo>
                  <a:lnTo>
                    <a:pt x="190" y="172"/>
                  </a:lnTo>
                  <a:lnTo>
                    <a:pt x="186" y="172"/>
                  </a:lnTo>
                  <a:lnTo>
                    <a:pt x="186" y="176"/>
                  </a:lnTo>
                  <a:lnTo>
                    <a:pt x="190" y="180"/>
                  </a:lnTo>
                  <a:lnTo>
                    <a:pt x="190" y="188"/>
                  </a:lnTo>
                  <a:lnTo>
                    <a:pt x="190" y="190"/>
                  </a:lnTo>
                  <a:lnTo>
                    <a:pt x="182" y="194"/>
                  </a:lnTo>
                  <a:lnTo>
                    <a:pt x="182" y="198"/>
                  </a:lnTo>
                  <a:lnTo>
                    <a:pt x="178" y="198"/>
                  </a:lnTo>
                  <a:lnTo>
                    <a:pt x="178" y="202"/>
                  </a:lnTo>
                  <a:lnTo>
                    <a:pt x="174" y="208"/>
                  </a:lnTo>
                  <a:lnTo>
                    <a:pt x="172" y="220"/>
                  </a:lnTo>
                  <a:lnTo>
                    <a:pt x="168" y="224"/>
                  </a:lnTo>
                  <a:lnTo>
                    <a:pt x="168" y="228"/>
                  </a:lnTo>
                  <a:lnTo>
                    <a:pt x="168" y="230"/>
                  </a:lnTo>
                  <a:lnTo>
                    <a:pt x="168" y="238"/>
                  </a:lnTo>
                  <a:lnTo>
                    <a:pt x="164" y="242"/>
                  </a:lnTo>
                  <a:lnTo>
                    <a:pt x="164" y="246"/>
                  </a:lnTo>
                  <a:lnTo>
                    <a:pt x="152" y="256"/>
                  </a:lnTo>
                  <a:lnTo>
                    <a:pt x="156" y="260"/>
                  </a:lnTo>
                  <a:lnTo>
                    <a:pt x="156" y="268"/>
                  </a:lnTo>
                  <a:lnTo>
                    <a:pt x="160" y="268"/>
                  </a:lnTo>
                  <a:lnTo>
                    <a:pt x="164" y="270"/>
                  </a:lnTo>
                  <a:lnTo>
                    <a:pt x="164" y="274"/>
                  </a:lnTo>
                  <a:lnTo>
                    <a:pt x="164" y="278"/>
                  </a:lnTo>
                  <a:lnTo>
                    <a:pt x="164" y="290"/>
                  </a:lnTo>
                  <a:lnTo>
                    <a:pt x="168" y="290"/>
                  </a:lnTo>
                  <a:lnTo>
                    <a:pt x="168" y="292"/>
                  </a:lnTo>
                  <a:lnTo>
                    <a:pt x="168" y="296"/>
                  </a:lnTo>
                  <a:lnTo>
                    <a:pt x="160" y="304"/>
                  </a:lnTo>
                  <a:lnTo>
                    <a:pt x="160" y="308"/>
                  </a:lnTo>
                  <a:lnTo>
                    <a:pt x="160" y="312"/>
                  </a:lnTo>
                  <a:lnTo>
                    <a:pt x="156" y="322"/>
                  </a:lnTo>
                  <a:lnTo>
                    <a:pt x="156" y="330"/>
                  </a:lnTo>
                  <a:lnTo>
                    <a:pt x="156" y="334"/>
                  </a:lnTo>
                  <a:lnTo>
                    <a:pt x="168" y="344"/>
                  </a:lnTo>
                  <a:lnTo>
                    <a:pt x="172" y="344"/>
                  </a:lnTo>
                  <a:lnTo>
                    <a:pt x="174" y="330"/>
                  </a:lnTo>
                  <a:lnTo>
                    <a:pt x="182" y="322"/>
                  </a:lnTo>
                  <a:lnTo>
                    <a:pt x="186" y="312"/>
                  </a:lnTo>
                  <a:lnTo>
                    <a:pt x="196" y="304"/>
                  </a:lnTo>
                  <a:lnTo>
                    <a:pt x="200" y="304"/>
                  </a:lnTo>
                  <a:lnTo>
                    <a:pt x="208" y="300"/>
                  </a:lnTo>
                  <a:lnTo>
                    <a:pt x="208" y="296"/>
                  </a:lnTo>
                  <a:lnTo>
                    <a:pt x="214" y="292"/>
                  </a:lnTo>
                  <a:lnTo>
                    <a:pt x="218" y="290"/>
                  </a:lnTo>
                  <a:lnTo>
                    <a:pt x="222" y="286"/>
                  </a:lnTo>
                  <a:lnTo>
                    <a:pt x="226" y="290"/>
                  </a:lnTo>
                  <a:lnTo>
                    <a:pt x="240" y="308"/>
                  </a:lnTo>
                  <a:lnTo>
                    <a:pt x="236" y="308"/>
                  </a:lnTo>
                  <a:lnTo>
                    <a:pt x="234" y="312"/>
                  </a:lnTo>
                  <a:lnTo>
                    <a:pt x="234" y="314"/>
                  </a:lnTo>
                  <a:lnTo>
                    <a:pt x="236" y="318"/>
                  </a:lnTo>
                  <a:lnTo>
                    <a:pt x="240" y="318"/>
                  </a:lnTo>
                  <a:lnTo>
                    <a:pt x="244" y="322"/>
                  </a:lnTo>
                  <a:lnTo>
                    <a:pt x="248" y="330"/>
                  </a:lnTo>
                  <a:lnTo>
                    <a:pt x="248" y="334"/>
                  </a:lnTo>
                  <a:lnTo>
                    <a:pt x="248" y="336"/>
                  </a:lnTo>
                  <a:lnTo>
                    <a:pt x="248" y="340"/>
                  </a:lnTo>
                  <a:lnTo>
                    <a:pt x="248" y="344"/>
                  </a:lnTo>
                  <a:lnTo>
                    <a:pt x="248" y="348"/>
                  </a:lnTo>
                  <a:lnTo>
                    <a:pt x="256" y="348"/>
                  </a:lnTo>
                  <a:lnTo>
                    <a:pt x="258" y="348"/>
                  </a:lnTo>
                  <a:lnTo>
                    <a:pt x="262" y="352"/>
                  </a:lnTo>
                  <a:lnTo>
                    <a:pt x="262" y="354"/>
                  </a:lnTo>
                  <a:lnTo>
                    <a:pt x="262" y="362"/>
                  </a:lnTo>
                  <a:lnTo>
                    <a:pt x="258" y="366"/>
                  </a:lnTo>
                  <a:lnTo>
                    <a:pt x="258" y="376"/>
                  </a:lnTo>
                  <a:lnTo>
                    <a:pt x="256" y="380"/>
                  </a:lnTo>
                  <a:lnTo>
                    <a:pt x="256" y="384"/>
                  </a:lnTo>
                  <a:lnTo>
                    <a:pt x="256" y="388"/>
                  </a:lnTo>
                  <a:lnTo>
                    <a:pt x="258" y="392"/>
                  </a:lnTo>
                  <a:lnTo>
                    <a:pt x="258" y="396"/>
                  </a:lnTo>
                  <a:lnTo>
                    <a:pt x="262" y="396"/>
                  </a:lnTo>
                  <a:lnTo>
                    <a:pt x="266" y="396"/>
                  </a:lnTo>
                  <a:lnTo>
                    <a:pt x="270" y="396"/>
                  </a:lnTo>
                  <a:lnTo>
                    <a:pt x="274" y="396"/>
                  </a:lnTo>
                  <a:lnTo>
                    <a:pt x="288" y="388"/>
                  </a:lnTo>
                  <a:lnTo>
                    <a:pt x="288" y="384"/>
                  </a:lnTo>
                  <a:lnTo>
                    <a:pt x="288" y="380"/>
                  </a:lnTo>
                  <a:lnTo>
                    <a:pt x="292" y="380"/>
                  </a:lnTo>
                  <a:lnTo>
                    <a:pt x="298" y="376"/>
                  </a:lnTo>
                  <a:lnTo>
                    <a:pt x="302" y="374"/>
                  </a:lnTo>
                  <a:lnTo>
                    <a:pt x="310" y="376"/>
                  </a:lnTo>
                  <a:lnTo>
                    <a:pt x="314" y="376"/>
                  </a:lnTo>
                  <a:lnTo>
                    <a:pt x="318" y="380"/>
                  </a:lnTo>
                  <a:lnTo>
                    <a:pt x="318" y="376"/>
                  </a:lnTo>
                  <a:lnTo>
                    <a:pt x="320" y="374"/>
                  </a:lnTo>
                  <a:lnTo>
                    <a:pt x="324" y="370"/>
                  </a:lnTo>
                  <a:lnTo>
                    <a:pt x="328" y="370"/>
                  </a:lnTo>
                  <a:lnTo>
                    <a:pt x="332" y="370"/>
                  </a:lnTo>
                  <a:lnTo>
                    <a:pt x="336" y="366"/>
                  </a:lnTo>
                  <a:lnTo>
                    <a:pt x="336" y="362"/>
                  </a:lnTo>
                  <a:lnTo>
                    <a:pt x="336" y="358"/>
                  </a:lnTo>
                  <a:close/>
                  <a:moveTo>
                    <a:pt x="288" y="168"/>
                  </a:moveTo>
                  <a:lnTo>
                    <a:pt x="276" y="180"/>
                  </a:lnTo>
                  <a:lnTo>
                    <a:pt x="270" y="168"/>
                  </a:lnTo>
                  <a:lnTo>
                    <a:pt x="266" y="168"/>
                  </a:lnTo>
                  <a:lnTo>
                    <a:pt x="266" y="166"/>
                  </a:lnTo>
                  <a:lnTo>
                    <a:pt x="262" y="166"/>
                  </a:lnTo>
                  <a:lnTo>
                    <a:pt x="258" y="166"/>
                  </a:lnTo>
                  <a:lnTo>
                    <a:pt x="256" y="162"/>
                  </a:lnTo>
                  <a:lnTo>
                    <a:pt x="252" y="162"/>
                  </a:lnTo>
                  <a:lnTo>
                    <a:pt x="252" y="166"/>
                  </a:lnTo>
                  <a:lnTo>
                    <a:pt x="248" y="162"/>
                  </a:lnTo>
                  <a:lnTo>
                    <a:pt x="248" y="158"/>
                  </a:lnTo>
                  <a:lnTo>
                    <a:pt x="248" y="154"/>
                  </a:lnTo>
                  <a:lnTo>
                    <a:pt x="256" y="150"/>
                  </a:lnTo>
                  <a:lnTo>
                    <a:pt x="258" y="150"/>
                  </a:lnTo>
                  <a:lnTo>
                    <a:pt x="258" y="146"/>
                  </a:lnTo>
                  <a:lnTo>
                    <a:pt x="258" y="144"/>
                  </a:lnTo>
                  <a:lnTo>
                    <a:pt x="262" y="140"/>
                  </a:lnTo>
                  <a:lnTo>
                    <a:pt x="266" y="136"/>
                  </a:lnTo>
                  <a:lnTo>
                    <a:pt x="262" y="132"/>
                  </a:lnTo>
                  <a:lnTo>
                    <a:pt x="262" y="128"/>
                  </a:lnTo>
                  <a:lnTo>
                    <a:pt x="258" y="126"/>
                  </a:lnTo>
                  <a:lnTo>
                    <a:pt x="256" y="122"/>
                  </a:lnTo>
                  <a:lnTo>
                    <a:pt x="262" y="122"/>
                  </a:lnTo>
                  <a:lnTo>
                    <a:pt x="258" y="118"/>
                  </a:lnTo>
                  <a:lnTo>
                    <a:pt x="258" y="114"/>
                  </a:lnTo>
                  <a:lnTo>
                    <a:pt x="262" y="114"/>
                  </a:lnTo>
                  <a:lnTo>
                    <a:pt x="262" y="110"/>
                  </a:lnTo>
                  <a:lnTo>
                    <a:pt x="262" y="106"/>
                  </a:lnTo>
                  <a:lnTo>
                    <a:pt x="258" y="100"/>
                  </a:lnTo>
                  <a:lnTo>
                    <a:pt x="266" y="100"/>
                  </a:lnTo>
                  <a:lnTo>
                    <a:pt x="266" y="96"/>
                  </a:lnTo>
                  <a:lnTo>
                    <a:pt x="262" y="88"/>
                  </a:lnTo>
                  <a:lnTo>
                    <a:pt x="266" y="84"/>
                  </a:lnTo>
                  <a:lnTo>
                    <a:pt x="280" y="84"/>
                  </a:lnTo>
                  <a:lnTo>
                    <a:pt x="284" y="88"/>
                  </a:lnTo>
                  <a:lnTo>
                    <a:pt x="288" y="92"/>
                  </a:lnTo>
                  <a:lnTo>
                    <a:pt x="292" y="92"/>
                  </a:lnTo>
                  <a:lnTo>
                    <a:pt x="296" y="92"/>
                  </a:lnTo>
                  <a:lnTo>
                    <a:pt x="298" y="100"/>
                  </a:lnTo>
                  <a:lnTo>
                    <a:pt x="306" y="100"/>
                  </a:lnTo>
                  <a:lnTo>
                    <a:pt x="310" y="104"/>
                  </a:lnTo>
                  <a:lnTo>
                    <a:pt x="318" y="92"/>
                  </a:lnTo>
                  <a:lnTo>
                    <a:pt x="314" y="92"/>
                  </a:lnTo>
                  <a:lnTo>
                    <a:pt x="314" y="88"/>
                  </a:lnTo>
                  <a:lnTo>
                    <a:pt x="314" y="84"/>
                  </a:lnTo>
                  <a:lnTo>
                    <a:pt x="310" y="84"/>
                  </a:lnTo>
                  <a:lnTo>
                    <a:pt x="318" y="78"/>
                  </a:lnTo>
                  <a:lnTo>
                    <a:pt x="320" y="74"/>
                  </a:lnTo>
                  <a:lnTo>
                    <a:pt x="324" y="74"/>
                  </a:lnTo>
                  <a:lnTo>
                    <a:pt x="328" y="70"/>
                  </a:lnTo>
                  <a:lnTo>
                    <a:pt x="332" y="66"/>
                  </a:lnTo>
                  <a:lnTo>
                    <a:pt x="332" y="60"/>
                  </a:lnTo>
                  <a:lnTo>
                    <a:pt x="336" y="56"/>
                  </a:lnTo>
                  <a:lnTo>
                    <a:pt x="338" y="56"/>
                  </a:lnTo>
                  <a:lnTo>
                    <a:pt x="342" y="56"/>
                  </a:lnTo>
                  <a:lnTo>
                    <a:pt x="346" y="56"/>
                  </a:lnTo>
                  <a:lnTo>
                    <a:pt x="350" y="56"/>
                  </a:lnTo>
                  <a:lnTo>
                    <a:pt x="354" y="60"/>
                  </a:lnTo>
                  <a:lnTo>
                    <a:pt x="358" y="64"/>
                  </a:lnTo>
                  <a:lnTo>
                    <a:pt x="358" y="66"/>
                  </a:lnTo>
                  <a:lnTo>
                    <a:pt x="360" y="66"/>
                  </a:lnTo>
                  <a:lnTo>
                    <a:pt x="360" y="70"/>
                  </a:lnTo>
                  <a:lnTo>
                    <a:pt x="364" y="74"/>
                  </a:lnTo>
                  <a:lnTo>
                    <a:pt x="368" y="82"/>
                  </a:lnTo>
                  <a:lnTo>
                    <a:pt x="368" y="84"/>
                  </a:lnTo>
                  <a:lnTo>
                    <a:pt x="368" y="88"/>
                  </a:lnTo>
                  <a:lnTo>
                    <a:pt x="364" y="92"/>
                  </a:lnTo>
                  <a:lnTo>
                    <a:pt x="368" y="92"/>
                  </a:lnTo>
                  <a:lnTo>
                    <a:pt x="372" y="92"/>
                  </a:lnTo>
                  <a:lnTo>
                    <a:pt x="372" y="96"/>
                  </a:lnTo>
                  <a:lnTo>
                    <a:pt x="372" y="100"/>
                  </a:lnTo>
                  <a:lnTo>
                    <a:pt x="368" y="100"/>
                  </a:lnTo>
                  <a:lnTo>
                    <a:pt x="368" y="106"/>
                  </a:lnTo>
                  <a:lnTo>
                    <a:pt x="368" y="114"/>
                  </a:lnTo>
                  <a:lnTo>
                    <a:pt x="364" y="118"/>
                  </a:lnTo>
                  <a:lnTo>
                    <a:pt x="364" y="122"/>
                  </a:lnTo>
                  <a:lnTo>
                    <a:pt x="364" y="126"/>
                  </a:lnTo>
                  <a:lnTo>
                    <a:pt x="364" y="128"/>
                  </a:lnTo>
                  <a:lnTo>
                    <a:pt x="368" y="132"/>
                  </a:lnTo>
                  <a:lnTo>
                    <a:pt x="368" y="136"/>
                  </a:lnTo>
                  <a:lnTo>
                    <a:pt x="368" y="140"/>
                  </a:lnTo>
                  <a:lnTo>
                    <a:pt x="364" y="144"/>
                  </a:lnTo>
                  <a:lnTo>
                    <a:pt x="360" y="144"/>
                  </a:lnTo>
                  <a:lnTo>
                    <a:pt x="360" y="154"/>
                  </a:lnTo>
                  <a:lnTo>
                    <a:pt x="360" y="162"/>
                  </a:lnTo>
                  <a:lnTo>
                    <a:pt x="358" y="162"/>
                  </a:lnTo>
                  <a:lnTo>
                    <a:pt x="354" y="166"/>
                  </a:lnTo>
                  <a:lnTo>
                    <a:pt x="350" y="172"/>
                  </a:lnTo>
                  <a:lnTo>
                    <a:pt x="354" y="180"/>
                  </a:lnTo>
                  <a:lnTo>
                    <a:pt x="354" y="184"/>
                  </a:lnTo>
                  <a:lnTo>
                    <a:pt x="358" y="188"/>
                  </a:lnTo>
                  <a:lnTo>
                    <a:pt x="358" y="194"/>
                  </a:lnTo>
                  <a:lnTo>
                    <a:pt x="350" y="194"/>
                  </a:lnTo>
                  <a:lnTo>
                    <a:pt x="350" y="198"/>
                  </a:lnTo>
                  <a:lnTo>
                    <a:pt x="346" y="198"/>
                  </a:lnTo>
                  <a:lnTo>
                    <a:pt x="342" y="194"/>
                  </a:lnTo>
                  <a:lnTo>
                    <a:pt x="346" y="190"/>
                  </a:lnTo>
                  <a:lnTo>
                    <a:pt x="342" y="190"/>
                  </a:lnTo>
                  <a:lnTo>
                    <a:pt x="338" y="194"/>
                  </a:lnTo>
                  <a:lnTo>
                    <a:pt x="338" y="190"/>
                  </a:lnTo>
                  <a:lnTo>
                    <a:pt x="336" y="190"/>
                  </a:lnTo>
                  <a:lnTo>
                    <a:pt x="328" y="190"/>
                  </a:lnTo>
                  <a:lnTo>
                    <a:pt x="328" y="194"/>
                  </a:lnTo>
                  <a:lnTo>
                    <a:pt x="324" y="194"/>
                  </a:lnTo>
                  <a:lnTo>
                    <a:pt x="320" y="194"/>
                  </a:lnTo>
                  <a:lnTo>
                    <a:pt x="314" y="198"/>
                  </a:lnTo>
                  <a:lnTo>
                    <a:pt x="310" y="194"/>
                  </a:lnTo>
                  <a:lnTo>
                    <a:pt x="306" y="190"/>
                  </a:lnTo>
                  <a:lnTo>
                    <a:pt x="298" y="168"/>
                  </a:lnTo>
                  <a:lnTo>
                    <a:pt x="288" y="16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299" name="Gruppieren 298"/>
          <p:cNvGrpSpPr/>
          <p:nvPr/>
        </p:nvGrpSpPr>
        <p:grpSpPr>
          <a:xfrm>
            <a:off x="1650429" y="2618829"/>
            <a:ext cx="3432175" cy="2752725"/>
            <a:chOff x="1556196" y="2673127"/>
            <a:chExt cx="3432175" cy="2752725"/>
          </a:xfrm>
        </p:grpSpPr>
        <p:sp>
          <p:nvSpPr>
            <p:cNvPr id="2157" name="Freeform 8442"/>
            <p:cNvSpPr>
              <a:spLocks/>
            </p:cNvSpPr>
            <p:nvPr/>
          </p:nvSpPr>
          <p:spPr bwMode="auto">
            <a:xfrm>
              <a:off x="2429321" y="4089177"/>
              <a:ext cx="28575" cy="60325"/>
            </a:xfrm>
            <a:custGeom>
              <a:avLst/>
              <a:gdLst>
                <a:gd name="T0" fmla="*/ 28575 w 18"/>
                <a:gd name="T1" fmla="*/ 60325 h 38"/>
                <a:gd name="T2" fmla="*/ 15875 w 18"/>
                <a:gd name="T3" fmla="*/ 60325 h 38"/>
                <a:gd name="T4" fmla="*/ 15875 w 18"/>
                <a:gd name="T5" fmla="*/ 22225 h 38"/>
                <a:gd name="T6" fmla="*/ 0 w 18"/>
                <a:gd name="T7" fmla="*/ 22225 h 38"/>
                <a:gd name="T8" fmla="*/ 0 w 18"/>
                <a:gd name="T9" fmla="*/ 12700 h 38"/>
                <a:gd name="T10" fmla="*/ 0 w 18"/>
                <a:gd name="T11" fmla="*/ 12700 h 38"/>
                <a:gd name="T12" fmla="*/ 12700 w 18"/>
                <a:gd name="T13" fmla="*/ 9525 h 38"/>
                <a:gd name="T14" fmla="*/ 15875 w 18"/>
                <a:gd name="T15" fmla="*/ 6350 h 38"/>
                <a:gd name="T16" fmla="*/ 19050 w 18"/>
                <a:gd name="T17" fmla="*/ 0 h 38"/>
                <a:gd name="T18" fmla="*/ 28575 w 18"/>
                <a:gd name="T19" fmla="*/ 0 h 38"/>
                <a:gd name="T20" fmla="*/ 28575 w 18"/>
                <a:gd name="T21" fmla="*/ 60325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38"/>
                <a:gd name="T35" fmla="*/ 18 w 1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38">
                  <a:moveTo>
                    <a:pt x="18" y="38"/>
                  </a:moveTo>
                  <a:lnTo>
                    <a:pt x="10" y="38"/>
                  </a:lnTo>
                  <a:lnTo>
                    <a:pt x="1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58" name="Freeform 8443"/>
            <p:cNvSpPr>
              <a:spLocks noEditPoints="1"/>
            </p:cNvSpPr>
            <p:nvPr/>
          </p:nvSpPr>
          <p:spPr bwMode="auto">
            <a:xfrm>
              <a:off x="2473771" y="4086002"/>
              <a:ext cx="47625" cy="66675"/>
            </a:xfrm>
            <a:custGeom>
              <a:avLst/>
              <a:gdLst>
                <a:gd name="T0" fmla="*/ 22225 w 30"/>
                <a:gd name="T1" fmla="*/ 0 h 42"/>
                <a:gd name="T2" fmla="*/ 22225 w 30"/>
                <a:gd name="T3" fmla="*/ 0 h 42"/>
                <a:gd name="T4" fmla="*/ 31750 w 30"/>
                <a:gd name="T5" fmla="*/ 3175 h 42"/>
                <a:gd name="T6" fmla="*/ 38100 w 30"/>
                <a:gd name="T7" fmla="*/ 6350 h 42"/>
                <a:gd name="T8" fmla="*/ 44450 w 30"/>
                <a:gd name="T9" fmla="*/ 19050 h 42"/>
                <a:gd name="T10" fmla="*/ 47625 w 30"/>
                <a:gd name="T11" fmla="*/ 31750 h 42"/>
                <a:gd name="T12" fmla="*/ 47625 w 30"/>
                <a:gd name="T13" fmla="*/ 31750 h 42"/>
                <a:gd name="T14" fmla="*/ 44450 w 30"/>
                <a:gd name="T15" fmla="*/ 47625 h 42"/>
                <a:gd name="T16" fmla="*/ 38100 w 30"/>
                <a:gd name="T17" fmla="*/ 60325 h 42"/>
                <a:gd name="T18" fmla="*/ 31750 w 30"/>
                <a:gd name="T19" fmla="*/ 63500 h 42"/>
                <a:gd name="T20" fmla="*/ 22225 w 30"/>
                <a:gd name="T21" fmla="*/ 66675 h 42"/>
                <a:gd name="T22" fmla="*/ 22225 w 30"/>
                <a:gd name="T23" fmla="*/ 66675 h 42"/>
                <a:gd name="T24" fmla="*/ 12700 w 30"/>
                <a:gd name="T25" fmla="*/ 63500 h 42"/>
                <a:gd name="T26" fmla="*/ 6350 w 30"/>
                <a:gd name="T27" fmla="*/ 60325 h 42"/>
                <a:gd name="T28" fmla="*/ 3175 w 30"/>
                <a:gd name="T29" fmla="*/ 47625 h 42"/>
                <a:gd name="T30" fmla="*/ 0 w 30"/>
                <a:gd name="T31" fmla="*/ 31750 h 42"/>
                <a:gd name="T32" fmla="*/ 0 w 30"/>
                <a:gd name="T33" fmla="*/ 31750 h 42"/>
                <a:gd name="T34" fmla="*/ 3175 w 30"/>
                <a:gd name="T35" fmla="*/ 19050 h 42"/>
                <a:gd name="T36" fmla="*/ 6350 w 30"/>
                <a:gd name="T37" fmla="*/ 6350 h 42"/>
                <a:gd name="T38" fmla="*/ 12700 w 30"/>
                <a:gd name="T39" fmla="*/ 3175 h 42"/>
                <a:gd name="T40" fmla="*/ 22225 w 30"/>
                <a:gd name="T41" fmla="*/ 0 h 42"/>
                <a:gd name="T42" fmla="*/ 22225 w 30"/>
                <a:gd name="T43" fmla="*/ 0 h 42"/>
                <a:gd name="T44" fmla="*/ 22225 w 30"/>
                <a:gd name="T45" fmla="*/ 57150 h 42"/>
                <a:gd name="T46" fmla="*/ 22225 w 30"/>
                <a:gd name="T47" fmla="*/ 57150 h 42"/>
                <a:gd name="T48" fmla="*/ 28575 w 30"/>
                <a:gd name="T49" fmla="*/ 53975 h 42"/>
                <a:gd name="T50" fmla="*/ 31750 w 30"/>
                <a:gd name="T51" fmla="*/ 47625 h 42"/>
                <a:gd name="T52" fmla="*/ 31750 w 30"/>
                <a:gd name="T53" fmla="*/ 31750 h 42"/>
                <a:gd name="T54" fmla="*/ 31750 w 30"/>
                <a:gd name="T55" fmla="*/ 31750 h 42"/>
                <a:gd name="T56" fmla="*/ 31750 w 30"/>
                <a:gd name="T57" fmla="*/ 19050 h 42"/>
                <a:gd name="T58" fmla="*/ 28575 w 30"/>
                <a:gd name="T59" fmla="*/ 12700 h 42"/>
                <a:gd name="T60" fmla="*/ 22225 w 30"/>
                <a:gd name="T61" fmla="*/ 12700 h 42"/>
                <a:gd name="T62" fmla="*/ 22225 w 30"/>
                <a:gd name="T63" fmla="*/ 12700 h 42"/>
                <a:gd name="T64" fmla="*/ 15875 w 30"/>
                <a:gd name="T65" fmla="*/ 12700 h 42"/>
                <a:gd name="T66" fmla="*/ 12700 w 30"/>
                <a:gd name="T67" fmla="*/ 19050 h 42"/>
                <a:gd name="T68" fmla="*/ 12700 w 30"/>
                <a:gd name="T69" fmla="*/ 31750 h 42"/>
                <a:gd name="T70" fmla="*/ 12700 w 30"/>
                <a:gd name="T71" fmla="*/ 31750 h 42"/>
                <a:gd name="T72" fmla="*/ 12700 w 30"/>
                <a:gd name="T73" fmla="*/ 47625 h 42"/>
                <a:gd name="T74" fmla="*/ 15875 w 30"/>
                <a:gd name="T75" fmla="*/ 53975 h 42"/>
                <a:gd name="T76" fmla="*/ 22225 w 30"/>
                <a:gd name="T77" fmla="*/ 57150 h 42"/>
                <a:gd name="T78" fmla="*/ 22225 w 30"/>
                <a:gd name="T79" fmla="*/ 57150 h 4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42"/>
                <a:gd name="T122" fmla="*/ 30 w 30"/>
                <a:gd name="T123" fmla="*/ 42 h 4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42">
                  <a:moveTo>
                    <a:pt x="14" y="0"/>
                  </a:moveTo>
                  <a:lnTo>
                    <a:pt x="14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12"/>
                  </a:lnTo>
                  <a:lnTo>
                    <a:pt x="30" y="20"/>
                  </a:lnTo>
                  <a:lnTo>
                    <a:pt x="28" y="30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14" y="42"/>
                  </a:lnTo>
                  <a:lnTo>
                    <a:pt x="8" y="40"/>
                  </a:lnTo>
                  <a:lnTo>
                    <a:pt x="4" y="38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close/>
                  <a:moveTo>
                    <a:pt x="14" y="36"/>
                  </a:moveTo>
                  <a:lnTo>
                    <a:pt x="14" y="36"/>
                  </a:lnTo>
                  <a:lnTo>
                    <a:pt x="18" y="34"/>
                  </a:lnTo>
                  <a:lnTo>
                    <a:pt x="20" y="30"/>
                  </a:lnTo>
                  <a:lnTo>
                    <a:pt x="20" y="20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8" y="20"/>
                  </a:lnTo>
                  <a:lnTo>
                    <a:pt x="8" y="30"/>
                  </a:lnTo>
                  <a:lnTo>
                    <a:pt x="10" y="34"/>
                  </a:lnTo>
                  <a:lnTo>
                    <a:pt x="14" y="3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59" name="Freeform 8444"/>
            <p:cNvSpPr>
              <a:spLocks/>
            </p:cNvSpPr>
            <p:nvPr/>
          </p:nvSpPr>
          <p:spPr bwMode="auto">
            <a:xfrm>
              <a:off x="1930846" y="4266977"/>
              <a:ext cx="28575" cy="63500"/>
            </a:xfrm>
            <a:custGeom>
              <a:avLst/>
              <a:gdLst>
                <a:gd name="T0" fmla="*/ 28575 w 18"/>
                <a:gd name="T1" fmla="*/ 63500 h 40"/>
                <a:gd name="T2" fmla="*/ 15875 w 18"/>
                <a:gd name="T3" fmla="*/ 63500 h 40"/>
                <a:gd name="T4" fmla="*/ 15875 w 18"/>
                <a:gd name="T5" fmla="*/ 22225 h 40"/>
                <a:gd name="T6" fmla="*/ 0 w 18"/>
                <a:gd name="T7" fmla="*/ 22225 h 40"/>
                <a:gd name="T8" fmla="*/ 0 w 18"/>
                <a:gd name="T9" fmla="*/ 12700 h 40"/>
                <a:gd name="T10" fmla="*/ 0 w 18"/>
                <a:gd name="T11" fmla="*/ 12700 h 40"/>
                <a:gd name="T12" fmla="*/ 12700 w 18"/>
                <a:gd name="T13" fmla="*/ 9525 h 40"/>
                <a:gd name="T14" fmla="*/ 19050 w 18"/>
                <a:gd name="T15" fmla="*/ 6350 h 40"/>
                <a:gd name="T16" fmla="*/ 19050 w 18"/>
                <a:gd name="T17" fmla="*/ 0 h 40"/>
                <a:gd name="T18" fmla="*/ 28575 w 18"/>
                <a:gd name="T19" fmla="*/ 0 h 40"/>
                <a:gd name="T20" fmla="*/ 28575 w 18"/>
                <a:gd name="T21" fmla="*/ 6350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40"/>
                <a:gd name="T35" fmla="*/ 18 w 18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40">
                  <a:moveTo>
                    <a:pt x="18" y="40"/>
                  </a:moveTo>
                  <a:lnTo>
                    <a:pt x="10" y="40"/>
                  </a:lnTo>
                  <a:lnTo>
                    <a:pt x="1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40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0" name="Freeform 8445"/>
            <p:cNvSpPr>
              <a:spLocks/>
            </p:cNvSpPr>
            <p:nvPr/>
          </p:nvSpPr>
          <p:spPr bwMode="auto">
            <a:xfrm>
              <a:off x="1981646" y="4266977"/>
              <a:ext cx="28575" cy="63500"/>
            </a:xfrm>
            <a:custGeom>
              <a:avLst/>
              <a:gdLst>
                <a:gd name="T0" fmla="*/ 28575 w 18"/>
                <a:gd name="T1" fmla="*/ 63500 h 40"/>
                <a:gd name="T2" fmla="*/ 15875 w 18"/>
                <a:gd name="T3" fmla="*/ 63500 h 40"/>
                <a:gd name="T4" fmla="*/ 15875 w 18"/>
                <a:gd name="T5" fmla="*/ 22225 h 40"/>
                <a:gd name="T6" fmla="*/ 0 w 18"/>
                <a:gd name="T7" fmla="*/ 22225 h 40"/>
                <a:gd name="T8" fmla="*/ 0 w 18"/>
                <a:gd name="T9" fmla="*/ 12700 h 40"/>
                <a:gd name="T10" fmla="*/ 0 w 18"/>
                <a:gd name="T11" fmla="*/ 12700 h 40"/>
                <a:gd name="T12" fmla="*/ 9525 w 18"/>
                <a:gd name="T13" fmla="*/ 9525 h 40"/>
                <a:gd name="T14" fmla="*/ 15875 w 18"/>
                <a:gd name="T15" fmla="*/ 6350 h 40"/>
                <a:gd name="T16" fmla="*/ 15875 w 18"/>
                <a:gd name="T17" fmla="*/ 0 h 40"/>
                <a:gd name="T18" fmla="*/ 28575 w 18"/>
                <a:gd name="T19" fmla="*/ 0 h 40"/>
                <a:gd name="T20" fmla="*/ 28575 w 18"/>
                <a:gd name="T21" fmla="*/ 6350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40"/>
                <a:gd name="T35" fmla="*/ 18 w 18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40">
                  <a:moveTo>
                    <a:pt x="18" y="40"/>
                  </a:moveTo>
                  <a:lnTo>
                    <a:pt x="10" y="40"/>
                  </a:lnTo>
                  <a:lnTo>
                    <a:pt x="1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18" y="40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1" name="Freeform 8446"/>
            <p:cNvSpPr>
              <a:spLocks/>
            </p:cNvSpPr>
            <p:nvPr/>
          </p:nvSpPr>
          <p:spPr bwMode="auto">
            <a:xfrm>
              <a:off x="1556196" y="4686077"/>
              <a:ext cx="28575" cy="60325"/>
            </a:xfrm>
            <a:custGeom>
              <a:avLst/>
              <a:gdLst>
                <a:gd name="T0" fmla="*/ 28575 w 18"/>
                <a:gd name="T1" fmla="*/ 60325 h 38"/>
                <a:gd name="T2" fmla="*/ 15875 w 18"/>
                <a:gd name="T3" fmla="*/ 60325 h 38"/>
                <a:gd name="T4" fmla="*/ 15875 w 18"/>
                <a:gd name="T5" fmla="*/ 19050 h 38"/>
                <a:gd name="T6" fmla="*/ 0 w 18"/>
                <a:gd name="T7" fmla="*/ 19050 h 38"/>
                <a:gd name="T8" fmla="*/ 0 w 18"/>
                <a:gd name="T9" fmla="*/ 9525 h 38"/>
                <a:gd name="T10" fmla="*/ 0 w 18"/>
                <a:gd name="T11" fmla="*/ 9525 h 38"/>
                <a:gd name="T12" fmla="*/ 12700 w 18"/>
                <a:gd name="T13" fmla="*/ 9525 h 38"/>
                <a:gd name="T14" fmla="*/ 15875 w 18"/>
                <a:gd name="T15" fmla="*/ 3175 h 38"/>
                <a:gd name="T16" fmla="*/ 19050 w 18"/>
                <a:gd name="T17" fmla="*/ 0 h 38"/>
                <a:gd name="T18" fmla="*/ 28575 w 18"/>
                <a:gd name="T19" fmla="*/ 0 h 38"/>
                <a:gd name="T20" fmla="*/ 28575 w 18"/>
                <a:gd name="T21" fmla="*/ 60325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38"/>
                <a:gd name="T35" fmla="*/ 18 w 1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38">
                  <a:moveTo>
                    <a:pt x="18" y="38"/>
                  </a:moveTo>
                  <a:lnTo>
                    <a:pt x="10" y="38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8" y="6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2" name="Freeform 8447"/>
            <p:cNvSpPr>
              <a:spLocks/>
            </p:cNvSpPr>
            <p:nvPr/>
          </p:nvSpPr>
          <p:spPr bwMode="auto">
            <a:xfrm>
              <a:off x="1597471" y="4682902"/>
              <a:ext cx="47625" cy="63500"/>
            </a:xfrm>
            <a:custGeom>
              <a:avLst/>
              <a:gdLst>
                <a:gd name="T0" fmla="*/ 3175 w 30"/>
                <a:gd name="T1" fmla="*/ 25400 h 40"/>
                <a:gd name="T2" fmla="*/ 3175 w 30"/>
                <a:gd name="T3" fmla="*/ 25400 h 40"/>
                <a:gd name="T4" fmla="*/ 3175 w 30"/>
                <a:gd name="T5" fmla="*/ 15875 h 40"/>
                <a:gd name="T6" fmla="*/ 9525 w 30"/>
                <a:gd name="T7" fmla="*/ 6350 h 40"/>
                <a:gd name="T8" fmla="*/ 15875 w 30"/>
                <a:gd name="T9" fmla="*/ 3175 h 40"/>
                <a:gd name="T10" fmla="*/ 25400 w 30"/>
                <a:gd name="T11" fmla="*/ 0 h 40"/>
                <a:gd name="T12" fmla="*/ 25400 w 30"/>
                <a:gd name="T13" fmla="*/ 0 h 40"/>
                <a:gd name="T14" fmla="*/ 34925 w 30"/>
                <a:gd name="T15" fmla="*/ 3175 h 40"/>
                <a:gd name="T16" fmla="*/ 41275 w 30"/>
                <a:gd name="T17" fmla="*/ 6350 h 40"/>
                <a:gd name="T18" fmla="*/ 44450 w 30"/>
                <a:gd name="T19" fmla="*/ 12700 h 40"/>
                <a:gd name="T20" fmla="*/ 47625 w 30"/>
                <a:gd name="T21" fmla="*/ 19050 h 40"/>
                <a:gd name="T22" fmla="*/ 47625 w 30"/>
                <a:gd name="T23" fmla="*/ 19050 h 40"/>
                <a:gd name="T24" fmla="*/ 47625 w 30"/>
                <a:gd name="T25" fmla="*/ 25400 h 40"/>
                <a:gd name="T26" fmla="*/ 44450 w 30"/>
                <a:gd name="T27" fmla="*/ 31750 h 40"/>
                <a:gd name="T28" fmla="*/ 34925 w 30"/>
                <a:gd name="T29" fmla="*/ 38100 h 40"/>
                <a:gd name="T30" fmla="*/ 34925 w 30"/>
                <a:gd name="T31" fmla="*/ 38100 h 40"/>
                <a:gd name="T32" fmla="*/ 25400 w 30"/>
                <a:gd name="T33" fmla="*/ 44450 h 40"/>
                <a:gd name="T34" fmla="*/ 19050 w 30"/>
                <a:gd name="T35" fmla="*/ 53975 h 40"/>
                <a:gd name="T36" fmla="*/ 47625 w 30"/>
                <a:gd name="T37" fmla="*/ 53975 h 40"/>
                <a:gd name="T38" fmla="*/ 47625 w 30"/>
                <a:gd name="T39" fmla="*/ 63500 h 40"/>
                <a:gd name="T40" fmla="*/ 0 w 30"/>
                <a:gd name="T41" fmla="*/ 63500 h 40"/>
                <a:gd name="T42" fmla="*/ 0 w 30"/>
                <a:gd name="T43" fmla="*/ 63500 h 40"/>
                <a:gd name="T44" fmla="*/ 3175 w 30"/>
                <a:gd name="T45" fmla="*/ 53975 h 40"/>
                <a:gd name="T46" fmla="*/ 6350 w 30"/>
                <a:gd name="T47" fmla="*/ 47625 h 40"/>
                <a:gd name="T48" fmla="*/ 22225 w 30"/>
                <a:gd name="T49" fmla="*/ 34925 h 40"/>
                <a:gd name="T50" fmla="*/ 22225 w 30"/>
                <a:gd name="T51" fmla="*/ 34925 h 40"/>
                <a:gd name="T52" fmla="*/ 28575 w 30"/>
                <a:gd name="T53" fmla="*/ 31750 h 40"/>
                <a:gd name="T54" fmla="*/ 31750 w 30"/>
                <a:gd name="T55" fmla="*/ 25400 h 40"/>
                <a:gd name="T56" fmla="*/ 34925 w 30"/>
                <a:gd name="T57" fmla="*/ 22225 h 40"/>
                <a:gd name="T58" fmla="*/ 34925 w 30"/>
                <a:gd name="T59" fmla="*/ 22225 h 40"/>
                <a:gd name="T60" fmla="*/ 31750 w 30"/>
                <a:gd name="T61" fmla="*/ 12700 h 40"/>
                <a:gd name="T62" fmla="*/ 25400 w 30"/>
                <a:gd name="T63" fmla="*/ 12700 h 40"/>
                <a:gd name="T64" fmla="*/ 25400 w 30"/>
                <a:gd name="T65" fmla="*/ 12700 h 40"/>
                <a:gd name="T66" fmla="*/ 19050 w 30"/>
                <a:gd name="T67" fmla="*/ 12700 h 40"/>
                <a:gd name="T68" fmla="*/ 15875 w 30"/>
                <a:gd name="T69" fmla="*/ 15875 h 40"/>
                <a:gd name="T70" fmla="*/ 15875 w 30"/>
                <a:gd name="T71" fmla="*/ 25400 h 40"/>
                <a:gd name="T72" fmla="*/ 3175 w 30"/>
                <a:gd name="T73" fmla="*/ 25400 h 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"/>
                <a:gd name="T112" fmla="*/ 0 h 40"/>
                <a:gd name="T113" fmla="*/ 30 w 30"/>
                <a:gd name="T114" fmla="*/ 40 h 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" h="40">
                  <a:moveTo>
                    <a:pt x="2" y="16"/>
                  </a:moveTo>
                  <a:lnTo>
                    <a:pt x="2" y="16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2"/>
                  </a:lnTo>
                  <a:lnTo>
                    <a:pt x="30" y="16"/>
                  </a:lnTo>
                  <a:lnTo>
                    <a:pt x="28" y="20"/>
                  </a:lnTo>
                  <a:lnTo>
                    <a:pt x="22" y="24"/>
                  </a:lnTo>
                  <a:lnTo>
                    <a:pt x="16" y="28"/>
                  </a:lnTo>
                  <a:lnTo>
                    <a:pt x="12" y="34"/>
                  </a:lnTo>
                  <a:lnTo>
                    <a:pt x="30" y="34"/>
                  </a:lnTo>
                  <a:lnTo>
                    <a:pt x="30" y="40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4" y="30"/>
                  </a:lnTo>
                  <a:lnTo>
                    <a:pt x="14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10" y="16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3" name="Freeform 8448"/>
            <p:cNvSpPr>
              <a:spLocks/>
            </p:cNvSpPr>
            <p:nvPr/>
          </p:nvSpPr>
          <p:spPr bwMode="auto">
            <a:xfrm>
              <a:off x="1851471" y="3879627"/>
              <a:ext cx="28575" cy="63500"/>
            </a:xfrm>
            <a:custGeom>
              <a:avLst/>
              <a:gdLst>
                <a:gd name="T0" fmla="*/ 28575 w 18"/>
                <a:gd name="T1" fmla="*/ 63500 h 40"/>
                <a:gd name="T2" fmla="*/ 15875 w 18"/>
                <a:gd name="T3" fmla="*/ 63500 h 40"/>
                <a:gd name="T4" fmla="*/ 15875 w 18"/>
                <a:gd name="T5" fmla="*/ 22225 h 40"/>
                <a:gd name="T6" fmla="*/ 0 w 18"/>
                <a:gd name="T7" fmla="*/ 22225 h 40"/>
                <a:gd name="T8" fmla="*/ 0 w 18"/>
                <a:gd name="T9" fmla="*/ 12700 h 40"/>
                <a:gd name="T10" fmla="*/ 0 w 18"/>
                <a:gd name="T11" fmla="*/ 12700 h 40"/>
                <a:gd name="T12" fmla="*/ 12700 w 18"/>
                <a:gd name="T13" fmla="*/ 9525 h 40"/>
                <a:gd name="T14" fmla="*/ 15875 w 18"/>
                <a:gd name="T15" fmla="*/ 6350 h 40"/>
                <a:gd name="T16" fmla="*/ 19050 w 18"/>
                <a:gd name="T17" fmla="*/ 0 h 40"/>
                <a:gd name="T18" fmla="*/ 28575 w 18"/>
                <a:gd name="T19" fmla="*/ 0 h 40"/>
                <a:gd name="T20" fmla="*/ 28575 w 18"/>
                <a:gd name="T21" fmla="*/ 6350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40"/>
                <a:gd name="T35" fmla="*/ 18 w 18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40">
                  <a:moveTo>
                    <a:pt x="18" y="40"/>
                  </a:moveTo>
                  <a:lnTo>
                    <a:pt x="10" y="40"/>
                  </a:lnTo>
                  <a:lnTo>
                    <a:pt x="1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40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4" name="Freeform 8449"/>
            <p:cNvSpPr>
              <a:spLocks/>
            </p:cNvSpPr>
            <p:nvPr/>
          </p:nvSpPr>
          <p:spPr bwMode="auto">
            <a:xfrm>
              <a:off x="1892746" y="3879627"/>
              <a:ext cx="47625" cy="63500"/>
            </a:xfrm>
            <a:custGeom>
              <a:avLst/>
              <a:gdLst>
                <a:gd name="T0" fmla="*/ 19050 w 30"/>
                <a:gd name="T1" fmla="*/ 25400 h 40"/>
                <a:gd name="T2" fmla="*/ 19050 w 30"/>
                <a:gd name="T3" fmla="*/ 25400 h 40"/>
                <a:gd name="T4" fmla="*/ 28575 w 30"/>
                <a:gd name="T5" fmla="*/ 25400 h 40"/>
                <a:gd name="T6" fmla="*/ 31750 w 30"/>
                <a:gd name="T7" fmla="*/ 22225 h 40"/>
                <a:gd name="T8" fmla="*/ 34925 w 30"/>
                <a:gd name="T9" fmla="*/ 19050 h 40"/>
                <a:gd name="T10" fmla="*/ 34925 w 30"/>
                <a:gd name="T11" fmla="*/ 19050 h 40"/>
                <a:gd name="T12" fmla="*/ 31750 w 30"/>
                <a:gd name="T13" fmla="*/ 12700 h 40"/>
                <a:gd name="T14" fmla="*/ 25400 w 30"/>
                <a:gd name="T15" fmla="*/ 9525 h 40"/>
                <a:gd name="T16" fmla="*/ 25400 w 30"/>
                <a:gd name="T17" fmla="*/ 9525 h 40"/>
                <a:gd name="T18" fmla="*/ 19050 w 30"/>
                <a:gd name="T19" fmla="*/ 9525 h 40"/>
                <a:gd name="T20" fmla="*/ 19050 w 30"/>
                <a:gd name="T21" fmla="*/ 12700 h 40"/>
                <a:gd name="T22" fmla="*/ 15875 w 30"/>
                <a:gd name="T23" fmla="*/ 19050 h 40"/>
                <a:gd name="T24" fmla="*/ 3175 w 30"/>
                <a:gd name="T25" fmla="*/ 19050 h 40"/>
                <a:gd name="T26" fmla="*/ 3175 w 30"/>
                <a:gd name="T27" fmla="*/ 19050 h 40"/>
                <a:gd name="T28" fmla="*/ 3175 w 30"/>
                <a:gd name="T29" fmla="*/ 12700 h 40"/>
                <a:gd name="T30" fmla="*/ 9525 w 30"/>
                <a:gd name="T31" fmla="*/ 3175 h 40"/>
                <a:gd name="T32" fmla="*/ 15875 w 30"/>
                <a:gd name="T33" fmla="*/ 0 h 40"/>
                <a:gd name="T34" fmla="*/ 25400 w 30"/>
                <a:gd name="T35" fmla="*/ 0 h 40"/>
                <a:gd name="T36" fmla="*/ 25400 w 30"/>
                <a:gd name="T37" fmla="*/ 0 h 40"/>
                <a:gd name="T38" fmla="*/ 31750 w 30"/>
                <a:gd name="T39" fmla="*/ 0 h 40"/>
                <a:gd name="T40" fmla="*/ 38100 w 30"/>
                <a:gd name="T41" fmla="*/ 3175 h 40"/>
                <a:gd name="T42" fmla="*/ 44450 w 30"/>
                <a:gd name="T43" fmla="*/ 9525 h 40"/>
                <a:gd name="T44" fmla="*/ 44450 w 30"/>
                <a:gd name="T45" fmla="*/ 15875 h 40"/>
                <a:gd name="T46" fmla="*/ 44450 w 30"/>
                <a:gd name="T47" fmla="*/ 15875 h 40"/>
                <a:gd name="T48" fmla="*/ 44450 w 30"/>
                <a:gd name="T49" fmla="*/ 25400 h 40"/>
                <a:gd name="T50" fmla="*/ 38100 w 30"/>
                <a:gd name="T51" fmla="*/ 28575 h 40"/>
                <a:gd name="T52" fmla="*/ 38100 w 30"/>
                <a:gd name="T53" fmla="*/ 28575 h 40"/>
                <a:gd name="T54" fmla="*/ 38100 w 30"/>
                <a:gd name="T55" fmla="*/ 28575 h 40"/>
                <a:gd name="T56" fmla="*/ 44450 w 30"/>
                <a:gd name="T57" fmla="*/ 34925 h 40"/>
                <a:gd name="T58" fmla="*/ 47625 w 30"/>
                <a:gd name="T59" fmla="*/ 44450 h 40"/>
                <a:gd name="T60" fmla="*/ 47625 w 30"/>
                <a:gd name="T61" fmla="*/ 44450 h 40"/>
                <a:gd name="T62" fmla="*/ 47625 w 30"/>
                <a:gd name="T63" fmla="*/ 50800 h 40"/>
                <a:gd name="T64" fmla="*/ 41275 w 30"/>
                <a:gd name="T65" fmla="*/ 57150 h 40"/>
                <a:gd name="T66" fmla="*/ 34925 w 30"/>
                <a:gd name="T67" fmla="*/ 63500 h 40"/>
                <a:gd name="T68" fmla="*/ 25400 w 30"/>
                <a:gd name="T69" fmla="*/ 63500 h 40"/>
                <a:gd name="T70" fmla="*/ 25400 w 30"/>
                <a:gd name="T71" fmla="*/ 63500 h 40"/>
                <a:gd name="T72" fmla="*/ 15875 w 30"/>
                <a:gd name="T73" fmla="*/ 63500 h 40"/>
                <a:gd name="T74" fmla="*/ 6350 w 30"/>
                <a:gd name="T75" fmla="*/ 57150 h 40"/>
                <a:gd name="T76" fmla="*/ 3175 w 30"/>
                <a:gd name="T77" fmla="*/ 50800 h 40"/>
                <a:gd name="T78" fmla="*/ 0 w 30"/>
                <a:gd name="T79" fmla="*/ 41275 h 40"/>
                <a:gd name="T80" fmla="*/ 12700 w 30"/>
                <a:gd name="T81" fmla="*/ 41275 h 40"/>
                <a:gd name="T82" fmla="*/ 12700 w 30"/>
                <a:gd name="T83" fmla="*/ 41275 h 40"/>
                <a:gd name="T84" fmla="*/ 15875 w 30"/>
                <a:gd name="T85" fmla="*/ 50800 h 40"/>
                <a:gd name="T86" fmla="*/ 19050 w 30"/>
                <a:gd name="T87" fmla="*/ 53975 h 40"/>
                <a:gd name="T88" fmla="*/ 25400 w 30"/>
                <a:gd name="T89" fmla="*/ 53975 h 40"/>
                <a:gd name="T90" fmla="*/ 25400 w 30"/>
                <a:gd name="T91" fmla="*/ 53975 h 40"/>
                <a:gd name="T92" fmla="*/ 31750 w 30"/>
                <a:gd name="T93" fmla="*/ 50800 h 40"/>
                <a:gd name="T94" fmla="*/ 34925 w 30"/>
                <a:gd name="T95" fmla="*/ 44450 h 40"/>
                <a:gd name="T96" fmla="*/ 34925 w 30"/>
                <a:gd name="T97" fmla="*/ 44450 h 40"/>
                <a:gd name="T98" fmla="*/ 34925 w 30"/>
                <a:gd name="T99" fmla="*/ 38100 h 40"/>
                <a:gd name="T100" fmla="*/ 28575 w 30"/>
                <a:gd name="T101" fmla="*/ 34925 h 40"/>
                <a:gd name="T102" fmla="*/ 19050 w 30"/>
                <a:gd name="T103" fmla="*/ 34925 h 40"/>
                <a:gd name="T104" fmla="*/ 19050 w 30"/>
                <a:gd name="T105" fmla="*/ 25400 h 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"/>
                <a:gd name="T160" fmla="*/ 0 h 40"/>
                <a:gd name="T161" fmla="*/ 30 w 30"/>
                <a:gd name="T162" fmla="*/ 40 h 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" h="40">
                  <a:moveTo>
                    <a:pt x="12" y="16"/>
                  </a:moveTo>
                  <a:lnTo>
                    <a:pt x="12" y="16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8" y="6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4" y="18"/>
                  </a:lnTo>
                  <a:lnTo>
                    <a:pt x="28" y="22"/>
                  </a:lnTo>
                  <a:lnTo>
                    <a:pt x="30" y="28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22" y="40"/>
                  </a:lnTo>
                  <a:lnTo>
                    <a:pt x="16" y="40"/>
                  </a:lnTo>
                  <a:lnTo>
                    <a:pt x="10" y="40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8" y="26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6" y="34"/>
                  </a:lnTo>
                  <a:lnTo>
                    <a:pt x="20" y="32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18" y="22"/>
                  </a:lnTo>
                  <a:lnTo>
                    <a:pt x="12" y="22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5" name="Freeform 8450"/>
            <p:cNvSpPr>
              <a:spLocks/>
            </p:cNvSpPr>
            <p:nvPr/>
          </p:nvSpPr>
          <p:spPr bwMode="auto">
            <a:xfrm>
              <a:off x="2343596" y="3631977"/>
              <a:ext cx="28575" cy="60325"/>
            </a:xfrm>
            <a:custGeom>
              <a:avLst/>
              <a:gdLst>
                <a:gd name="T0" fmla="*/ 28575 w 18"/>
                <a:gd name="T1" fmla="*/ 60325 h 38"/>
                <a:gd name="T2" fmla="*/ 15875 w 18"/>
                <a:gd name="T3" fmla="*/ 60325 h 38"/>
                <a:gd name="T4" fmla="*/ 15875 w 18"/>
                <a:gd name="T5" fmla="*/ 19050 h 38"/>
                <a:gd name="T6" fmla="*/ 0 w 18"/>
                <a:gd name="T7" fmla="*/ 19050 h 38"/>
                <a:gd name="T8" fmla="*/ 0 w 18"/>
                <a:gd name="T9" fmla="*/ 9525 h 38"/>
                <a:gd name="T10" fmla="*/ 0 w 18"/>
                <a:gd name="T11" fmla="*/ 9525 h 38"/>
                <a:gd name="T12" fmla="*/ 12700 w 18"/>
                <a:gd name="T13" fmla="*/ 9525 h 38"/>
                <a:gd name="T14" fmla="*/ 15875 w 18"/>
                <a:gd name="T15" fmla="*/ 3175 h 38"/>
                <a:gd name="T16" fmla="*/ 19050 w 18"/>
                <a:gd name="T17" fmla="*/ 0 h 38"/>
                <a:gd name="T18" fmla="*/ 28575 w 18"/>
                <a:gd name="T19" fmla="*/ 0 h 38"/>
                <a:gd name="T20" fmla="*/ 28575 w 18"/>
                <a:gd name="T21" fmla="*/ 60325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38"/>
                <a:gd name="T35" fmla="*/ 18 w 1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38">
                  <a:moveTo>
                    <a:pt x="18" y="38"/>
                  </a:moveTo>
                  <a:lnTo>
                    <a:pt x="10" y="38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8" y="6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6" name="Freeform 8451"/>
            <p:cNvSpPr>
              <a:spLocks noEditPoints="1"/>
            </p:cNvSpPr>
            <p:nvPr/>
          </p:nvSpPr>
          <p:spPr bwMode="auto">
            <a:xfrm>
              <a:off x="2384871" y="3631977"/>
              <a:ext cx="47625" cy="60325"/>
            </a:xfrm>
            <a:custGeom>
              <a:avLst/>
              <a:gdLst>
                <a:gd name="T0" fmla="*/ 28575 w 30"/>
                <a:gd name="T1" fmla="*/ 47625 h 38"/>
                <a:gd name="T2" fmla="*/ 0 w 30"/>
                <a:gd name="T3" fmla="*/ 47625 h 38"/>
                <a:gd name="T4" fmla="*/ 0 w 30"/>
                <a:gd name="T5" fmla="*/ 34925 h 38"/>
                <a:gd name="T6" fmla="*/ 28575 w 30"/>
                <a:gd name="T7" fmla="*/ 0 h 38"/>
                <a:gd name="T8" fmla="*/ 41275 w 30"/>
                <a:gd name="T9" fmla="*/ 0 h 38"/>
                <a:gd name="T10" fmla="*/ 41275 w 30"/>
                <a:gd name="T11" fmla="*/ 34925 h 38"/>
                <a:gd name="T12" fmla="*/ 47625 w 30"/>
                <a:gd name="T13" fmla="*/ 34925 h 38"/>
                <a:gd name="T14" fmla="*/ 47625 w 30"/>
                <a:gd name="T15" fmla="*/ 47625 h 38"/>
                <a:gd name="T16" fmla="*/ 41275 w 30"/>
                <a:gd name="T17" fmla="*/ 47625 h 38"/>
                <a:gd name="T18" fmla="*/ 41275 w 30"/>
                <a:gd name="T19" fmla="*/ 60325 h 38"/>
                <a:gd name="T20" fmla="*/ 28575 w 30"/>
                <a:gd name="T21" fmla="*/ 60325 h 38"/>
                <a:gd name="T22" fmla="*/ 28575 w 30"/>
                <a:gd name="T23" fmla="*/ 47625 h 38"/>
                <a:gd name="T24" fmla="*/ 28575 w 30"/>
                <a:gd name="T25" fmla="*/ 15875 h 38"/>
                <a:gd name="T26" fmla="*/ 28575 w 30"/>
                <a:gd name="T27" fmla="*/ 15875 h 38"/>
                <a:gd name="T28" fmla="*/ 12700 w 30"/>
                <a:gd name="T29" fmla="*/ 34925 h 38"/>
                <a:gd name="T30" fmla="*/ 28575 w 30"/>
                <a:gd name="T31" fmla="*/ 34925 h 38"/>
                <a:gd name="T32" fmla="*/ 28575 w 30"/>
                <a:gd name="T33" fmla="*/ 1587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8"/>
                <a:gd name="T53" fmla="*/ 30 w 30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8">
                  <a:moveTo>
                    <a:pt x="18" y="30"/>
                  </a:moveTo>
                  <a:lnTo>
                    <a:pt x="0" y="30"/>
                  </a:lnTo>
                  <a:lnTo>
                    <a:pt x="0" y="2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6" y="38"/>
                  </a:lnTo>
                  <a:lnTo>
                    <a:pt x="18" y="38"/>
                  </a:lnTo>
                  <a:lnTo>
                    <a:pt x="18" y="30"/>
                  </a:lnTo>
                  <a:close/>
                  <a:moveTo>
                    <a:pt x="18" y="10"/>
                  </a:moveTo>
                  <a:lnTo>
                    <a:pt x="18" y="10"/>
                  </a:lnTo>
                  <a:lnTo>
                    <a:pt x="8" y="22"/>
                  </a:lnTo>
                  <a:lnTo>
                    <a:pt x="18" y="22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7" name="Freeform 8452"/>
            <p:cNvSpPr>
              <a:spLocks/>
            </p:cNvSpPr>
            <p:nvPr/>
          </p:nvSpPr>
          <p:spPr bwMode="auto">
            <a:xfrm>
              <a:off x="2892871" y="3597052"/>
              <a:ext cx="28575" cy="60325"/>
            </a:xfrm>
            <a:custGeom>
              <a:avLst/>
              <a:gdLst>
                <a:gd name="T0" fmla="*/ 28575 w 18"/>
                <a:gd name="T1" fmla="*/ 60325 h 38"/>
                <a:gd name="T2" fmla="*/ 15875 w 18"/>
                <a:gd name="T3" fmla="*/ 60325 h 38"/>
                <a:gd name="T4" fmla="*/ 15875 w 18"/>
                <a:gd name="T5" fmla="*/ 22225 h 38"/>
                <a:gd name="T6" fmla="*/ 0 w 18"/>
                <a:gd name="T7" fmla="*/ 22225 h 38"/>
                <a:gd name="T8" fmla="*/ 0 w 18"/>
                <a:gd name="T9" fmla="*/ 9525 h 38"/>
                <a:gd name="T10" fmla="*/ 0 w 18"/>
                <a:gd name="T11" fmla="*/ 9525 h 38"/>
                <a:gd name="T12" fmla="*/ 12700 w 18"/>
                <a:gd name="T13" fmla="*/ 9525 h 38"/>
                <a:gd name="T14" fmla="*/ 15875 w 18"/>
                <a:gd name="T15" fmla="*/ 3175 h 38"/>
                <a:gd name="T16" fmla="*/ 19050 w 18"/>
                <a:gd name="T17" fmla="*/ 0 h 38"/>
                <a:gd name="T18" fmla="*/ 28575 w 18"/>
                <a:gd name="T19" fmla="*/ 0 h 38"/>
                <a:gd name="T20" fmla="*/ 28575 w 18"/>
                <a:gd name="T21" fmla="*/ 60325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38"/>
                <a:gd name="T35" fmla="*/ 18 w 1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38">
                  <a:moveTo>
                    <a:pt x="18" y="38"/>
                  </a:moveTo>
                  <a:lnTo>
                    <a:pt x="10" y="38"/>
                  </a:lnTo>
                  <a:lnTo>
                    <a:pt x="10" y="14"/>
                  </a:lnTo>
                  <a:lnTo>
                    <a:pt x="0" y="14"/>
                  </a:lnTo>
                  <a:lnTo>
                    <a:pt x="0" y="6"/>
                  </a:lnTo>
                  <a:lnTo>
                    <a:pt x="8" y="6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8" name="Freeform 8453"/>
            <p:cNvSpPr>
              <a:spLocks/>
            </p:cNvSpPr>
            <p:nvPr/>
          </p:nvSpPr>
          <p:spPr bwMode="auto">
            <a:xfrm>
              <a:off x="2937321" y="3597052"/>
              <a:ext cx="47625" cy="63500"/>
            </a:xfrm>
            <a:custGeom>
              <a:avLst/>
              <a:gdLst>
                <a:gd name="T0" fmla="*/ 41275 w 30"/>
                <a:gd name="T1" fmla="*/ 9525 h 40"/>
                <a:gd name="T2" fmla="*/ 15875 w 30"/>
                <a:gd name="T3" fmla="*/ 9525 h 40"/>
                <a:gd name="T4" fmla="*/ 12700 w 30"/>
                <a:gd name="T5" fmla="*/ 22225 h 40"/>
                <a:gd name="T6" fmla="*/ 15875 w 30"/>
                <a:gd name="T7" fmla="*/ 22225 h 40"/>
                <a:gd name="T8" fmla="*/ 15875 w 30"/>
                <a:gd name="T9" fmla="*/ 22225 h 40"/>
                <a:gd name="T10" fmla="*/ 19050 w 30"/>
                <a:gd name="T11" fmla="*/ 19050 h 40"/>
                <a:gd name="T12" fmla="*/ 25400 w 30"/>
                <a:gd name="T13" fmla="*/ 19050 h 40"/>
                <a:gd name="T14" fmla="*/ 25400 w 30"/>
                <a:gd name="T15" fmla="*/ 19050 h 40"/>
                <a:gd name="T16" fmla="*/ 34925 w 30"/>
                <a:gd name="T17" fmla="*/ 19050 h 40"/>
                <a:gd name="T18" fmla="*/ 41275 w 30"/>
                <a:gd name="T19" fmla="*/ 25400 h 40"/>
                <a:gd name="T20" fmla="*/ 44450 w 30"/>
                <a:gd name="T21" fmla="*/ 31750 h 40"/>
                <a:gd name="T22" fmla="*/ 47625 w 30"/>
                <a:gd name="T23" fmla="*/ 41275 h 40"/>
                <a:gd name="T24" fmla="*/ 47625 w 30"/>
                <a:gd name="T25" fmla="*/ 41275 h 40"/>
                <a:gd name="T26" fmla="*/ 44450 w 30"/>
                <a:gd name="T27" fmla="*/ 47625 h 40"/>
                <a:gd name="T28" fmla="*/ 38100 w 30"/>
                <a:gd name="T29" fmla="*/ 57150 h 40"/>
                <a:gd name="T30" fmla="*/ 31750 w 30"/>
                <a:gd name="T31" fmla="*/ 60325 h 40"/>
                <a:gd name="T32" fmla="*/ 22225 w 30"/>
                <a:gd name="T33" fmla="*/ 63500 h 40"/>
                <a:gd name="T34" fmla="*/ 22225 w 30"/>
                <a:gd name="T35" fmla="*/ 63500 h 40"/>
                <a:gd name="T36" fmla="*/ 12700 w 30"/>
                <a:gd name="T37" fmla="*/ 60325 h 40"/>
                <a:gd name="T38" fmla="*/ 6350 w 30"/>
                <a:gd name="T39" fmla="*/ 57150 h 40"/>
                <a:gd name="T40" fmla="*/ 0 w 30"/>
                <a:gd name="T41" fmla="*/ 50800 h 40"/>
                <a:gd name="T42" fmla="*/ 0 w 30"/>
                <a:gd name="T43" fmla="*/ 41275 h 40"/>
                <a:gd name="T44" fmla="*/ 12700 w 30"/>
                <a:gd name="T45" fmla="*/ 41275 h 40"/>
                <a:gd name="T46" fmla="*/ 12700 w 30"/>
                <a:gd name="T47" fmla="*/ 41275 h 40"/>
                <a:gd name="T48" fmla="*/ 15875 w 30"/>
                <a:gd name="T49" fmla="*/ 50800 h 40"/>
                <a:gd name="T50" fmla="*/ 22225 w 30"/>
                <a:gd name="T51" fmla="*/ 50800 h 40"/>
                <a:gd name="T52" fmla="*/ 22225 w 30"/>
                <a:gd name="T53" fmla="*/ 50800 h 40"/>
                <a:gd name="T54" fmla="*/ 28575 w 30"/>
                <a:gd name="T55" fmla="*/ 50800 h 40"/>
                <a:gd name="T56" fmla="*/ 31750 w 30"/>
                <a:gd name="T57" fmla="*/ 47625 h 40"/>
                <a:gd name="T58" fmla="*/ 34925 w 30"/>
                <a:gd name="T59" fmla="*/ 41275 h 40"/>
                <a:gd name="T60" fmla="*/ 34925 w 30"/>
                <a:gd name="T61" fmla="*/ 41275 h 40"/>
                <a:gd name="T62" fmla="*/ 31750 w 30"/>
                <a:gd name="T63" fmla="*/ 31750 h 40"/>
                <a:gd name="T64" fmla="*/ 28575 w 30"/>
                <a:gd name="T65" fmla="*/ 28575 h 40"/>
                <a:gd name="T66" fmla="*/ 22225 w 30"/>
                <a:gd name="T67" fmla="*/ 28575 h 40"/>
                <a:gd name="T68" fmla="*/ 22225 w 30"/>
                <a:gd name="T69" fmla="*/ 28575 h 40"/>
                <a:gd name="T70" fmla="*/ 15875 w 30"/>
                <a:gd name="T71" fmla="*/ 28575 h 40"/>
                <a:gd name="T72" fmla="*/ 12700 w 30"/>
                <a:gd name="T73" fmla="*/ 34925 h 40"/>
                <a:gd name="T74" fmla="*/ 0 w 30"/>
                <a:gd name="T75" fmla="*/ 34925 h 40"/>
                <a:gd name="T76" fmla="*/ 6350 w 30"/>
                <a:gd name="T77" fmla="*/ 0 h 40"/>
                <a:gd name="T78" fmla="*/ 41275 w 30"/>
                <a:gd name="T79" fmla="*/ 0 h 40"/>
                <a:gd name="T80" fmla="*/ 41275 w 30"/>
                <a:gd name="T81" fmla="*/ 9525 h 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"/>
                <a:gd name="T124" fmla="*/ 0 h 40"/>
                <a:gd name="T125" fmla="*/ 30 w 30"/>
                <a:gd name="T126" fmla="*/ 40 h 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" h="40">
                  <a:moveTo>
                    <a:pt x="26" y="6"/>
                  </a:moveTo>
                  <a:lnTo>
                    <a:pt x="10" y="6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22" y="12"/>
                  </a:lnTo>
                  <a:lnTo>
                    <a:pt x="26" y="16"/>
                  </a:lnTo>
                  <a:lnTo>
                    <a:pt x="28" y="20"/>
                  </a:lnTo>
                  <a:lnTo>
                    <a:pt x="30" y="26"/>
                  </a:lnTo>
                  <a:lnTo>
                    <a:pt x="28" y="30"/>
                  </a:lnTo>
                  <a:lnTo>
                    <a:pt x="24" y="36"/>
                  </a:lnTo>
                  <a:lnTo>
                    <a:pt x="20" y="38"/>
                  </a:lnTo>
                  <a:lnTo>
                    <a:pt x="14" y="40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8" y="26"/>
                  </a:lnTo>
                  <a:lnTo>
                    <a:pt x="10" y="32"/>
                  </a:lnTo>
                  <a:lnTo>
                    <a:pt x="14" y="32"/>
                  </a:lnTo>
                  <a:lnTo>
                    <a:pt x="18" y="32"/>
                  </a:lnTo>
                  <a:lnTo>
                    <a:pt x="20" y="30"/>
                  </a:lnTo>
                  <a:lnTo>
                    <a:pt x="22" y="26"/>
                  </a:lnTo>
                  <a:lnTo>
                    <a:pt x="20" y="20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8" y="22"/>
                  </a:lnTo>
                  <a:lnTo>
                    <a:pt x="0" y="22"/>
                  </a:lnTo>
                  <a:lnTo>
                    <a:pt x="4" y="0"/>
                  </a:lnTo>
                  <a:lnTo>
                    <a:pt x="26" y="0"/>
                  </a:lnTo>
                  <a:lnTo>
                    <a:pt x="26" y="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69" name="Freeform 8454"/>
            <p:cNvSpPr>
              <a:spLocks/>
            </p:cNvSpPr>
            <p:nvPr/>
          </p:nvSpPr>
          <p:spPr bwMode="auto">
            <a:xfrm>
              <a:off x="3096071" y="4190777"/>
              <a:ext cx="28575" cy="63500"/>
            </a:xfrm>
            <a:custGeom>
              <a:avLst/>
              <a:gdLst>
                <a:gd name="T0" fmla="*/ 28575 w 18"/>
                <a:gd name="T1" fmla="*/ 63500 h 40"/>
                <a:gd name="T2" fmla="*/ 15875 w 18"/>
                <a:gd name="T3" fmla="*/ 63500 h 40"/>
                <a:gd name="T4" fmla="*/ 15875 w 18"/>
                <a:gd name="T5" fmla="*/ 22225 h 40"/>
                <a:gd name="T6" fmla="*/ 0 w 18"/>
                <a:gd name="T7" fmla="*/ 22225 h 40"/>
                <a:gd name="T8" fmla="*/ 0 w 18"/>
                <a:gd name="T9" fmla="*/ 12700 h 40"/>
                <a:gd name="T10" fmla="*/ 0 w 18"/>
                <a:gd name="T11" fmla="*/ 12700 h 40"/>
                <a:gd name="T12" fmla="*/ 12700 w 18"/>
                <a:gd name="T13" fmla="*/ 12700 h 40"/>
                <a:gd name="T14" fmla="*/ 15875 w 18"/>
                <a:gd name="T15" fmla="*/ 6350 h 40"/>
                <a:gd name="T16" fmla="*/ 19050 w 18"/>
                <a:gd name="T17" fmla="*/ 0 h 40"/>
                <a:gd name="T18" fmla="*/ 28575 w 18"/>
                <a:gd name="T19" fmla="*/ 0 h 40"/>
                <a:gd name="T20" fmla="*/ 28575 w 18"/>
                <a:gd name="T21" fmla="*/ 6350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40"/>
                <a:gd name="T35" fmla="*/ 18 w 18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40">
                  <a:moveTo>
                    <a:pt x="18" y="40"/>
                  </a:moveTo>
                  <a:lnTo>
                    <a:pt x="10" y="40"/>
                  </a:lnTo>
                  <a:lnTo>
                    <a:pt x="1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40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0" name="Freeform 8455"/>
            <p:cNvSpPr>
              <a:spLocks noEditPoints="1"/>
            </p:cNvSpPr>
            <p:nvPr/>
          </p:nvSpPr>
          <p:spPr bwMode="auto">
            <a:xfrm>
              <a:off x="3140521" y="4190777"/>
              <a:ext cx="44450" cy="66675"/>
            </a:xfrm>
            <a:custGeom>
              <a:avLst/>
              <a:gdLst>
                <a:gd name="T0" fmla="*/ 31750 w 28"/>
                <a:gd name="T1" fmla="*/ 19050 h 42"/>
                <a:gd name="T2" fmla="*/ 31750 w 28"/>
                <a:gd name="T3" fmla="*/ 19050 h 42"/>
                <a:gd name="T4" fmla="*/ 28575 w 28"/>
                <a:gd name="T5" fmla="*/ 12700 h 42"/>
                <a:gd name="T6" fmla="*/ 22225 w 28"/>
                <a:gd name="T7" fmla="*/ 9525 h 42"/>
                <a:gd name="T8" fmla="*/ 22225 w 28"/>
                <a:gd name="T9" fmla="*/ 9525 h 42"/>
                <a:gd name="T10" fmla="*/ 19050 w 28"/>
                <a:gd name="T11" fmla="*/ 12700 h 42"/>
                <a:gd name="T12" fmla="*/ 15875 w 28"/>
                <a:gd name="T13" fmla="*/ 15875 h 42"/>
                <a:gd name="T14" fmla="*/ 12700 w 28"/>
                <a:gd name="T15" fmla="*/ 28575 h 42"/>
                <a:gd name="T16" fmla="*/ 12700 w 28"/>
                <a:gd name="T17" fmla="*/ 28575 h 42"/>
                <a:gd name="T18" fmla="*/ 12700 w 28"/>
                <a:gd name="T19" fmla="*/ 28575 h 42"/>
                <a:gd name="T20" fmla="*/ 19050 w 28"/>
                <a:gd name="T21" fmla="*/ 22225 h 42"/>
                <a:gd name="T22" fmla="*/ 25400 w 28"/>
                <a:gd name="T23" fmla="*/ 22225 h 42"/>
                <a:gd name="T24" fmla="*/ 25400 w 28"/>
                <a:gd name="T25" fmla="*/ 22225 h 42"/>
                <a:gd name="T26" fmla="*/ 34925 w 28"/>
                <a:gd name="T27" fmla="*/ 25400 h 42"/>
                <a:gd name="T28" fmla="*/ 41275 w 28"/>
                <a:gd name="T29" fmla="*/ 28575 h 42"/>
                <a:gd name="T30" fmla="*/ 41275 w 28"/>
                <a:gd name="T31" fmla="*/ 28575 h 42"/>
                <a:gd name="T32" fmla="*/ 44450 w 28"/>
                <a:gd name="T33" fmla="*/ 34925 h 42"/>
                <a:gd name="T34" fmla="*/ 44450 w 28"/>
                <a:gd name="T35" fmla="*/ 41275 h 42"/>
                <a:gd name="T36" fmla="*/ 44450 w 28"/>
                <a:gd name="T37" fmla="*/ 41275 h 42"/>
                <a:gd name="T38" fmla="*/ 44450 w 28"/>
                <a:gd name="T39" fmla="*/ 50800 h 42"/>
                <a:gd name="T40" fmla="*/ 38100 w 28"/>
                <a:gd name="T41" fmla="*/ 60325 h 42"/>
                <a:gd name="T42" fmla="*/ 31750 w 28"/>
                <a:gd name="T43" fmla="*/ 63500 h 42"/>
                <a:gd name="T44" fmla="*/ 22225 w 28"/>
                <a:gd name="T45" fmla="*/ 66675 h 42"/>
                <a:gd name="T46" fmla="*/ 22225 w 28"/>
                <a:gd name="T47" fmla="*/ 66675 h 42"/>
                <a:gd name="T48" fmla="*/ 12700 w 28"/>
                <a:gd name="T49" fmla="*/ 63500 h 42"/>
                <a:gd name="T50" fmla="*/ 3175 w 28"/>
                <a:gd name="T51" fmla="*/ 53975 h 42"/>
                <a:gd name="T52" fmla="*/ 0 w 28"/>
                <a:gd name="T53" fmla="*/ 44450 h 42"/>
                <a:gd name="T54" fmla="*/ 0 w 28"/>
                <a:gd name="T55" fmla="*/ 31750 h 42"/>
                <a:gd name="T56" fmla="*/ 0 w 28"/>
                <a:gd name="T57" fmla="*/ 31750 h 42"/>
                <a:gd name="T58" fmla="*/ 0 w 28"/>
                <a:gd name="T59" fmla="*/ 22225 h 42"/>
                <a:gd name="T60" fmla="*/ 6350 w 28"/>
                <a:gd name="T61" fmla="*/ 9525 h 42"/>
                <a:gd name="T62" fmla="*/ 12700 w 28"/>
                <a:gd name="T63" fmla="*/ 3175 h 42"/>
                <a:gd name="T64" fmla="*/ 25400 w 28"/>
                <a:gd name="T65" fmla="*/ 0 h 42"/>
                <a:gd name="T66" fmla="*/ 25400 w 28"/>
                <a:gd name="T67" fmla="*/ 0 h 42"/>
                <a:gd name="T68" fmla="*/ 31750 w 28"/>
                <a:gd name="T69" fmla="*/ 0 h 42"/>
                <a:gd name="T70" fmla="*/ 38100 w 28"/>
                <a:gd name="T71" fmla="*/ 3175 h 42"/>
                <a:gd name="T72" fmla="*/ 41275 w 28"/>
                <a:gd name="T73" fmla="*/ 9525 h 42"/>
                <a:gd name="T74" fmla="*/ 44450 w 28"/>
                <a:gd name="T75" fmla="*/ 19050 h 42"/>
                <a:gd name="T76" fmla="*/ 31750 w 28"/>
                <a:gd name="T77" fmla="*/ 19050 h 42"/>
                <a:gd name="T78" fmla="*/ 12700 w 28"/>
                <a:gd name="T79" fmla="*/ 44450 h 42"/>
                <a:gd name="T80" fmla="*/ 12700 w 28"/>
                <a:gd name="T81" fmla="*/ 44450 h 42"/>
                <a:gd name="T82" fmla="*/ 15875 w 28"/>
                <a:gd name="T83" fmla="*/ 50800 h 42"/>
                <a:gd name="T84" fmla="*/ 19050 w 28"/>
                <a:gd name="T85" fmla="*/ 53975 h 42"/>
                <a:gd name="T86" fmla="*/ 22225 w 28"/>
                <a:gd name="T87" fmla="*/ 53975 h 42"/>
                <a:gd name="T88" fmla="*/ 22225 w 28"/>
                <a:gd name="T89" fmla="*/ 53975 h 42"/>
                <a:gd name="T90" fmla="*/ 28575 w 28"/>
                <a:gd name="T91" fmla="*/ 53975 h 42"/>
                <a:gd name="T92" fmla="*/ 28575 w 28"/>
                <a:gd name="T93" fmla="*/ 50800 h 42"/>
                <a:gd name="T94" fmla="*/ 31750 w 28"/>
                <a:gd name="T95" fmla="*/ 44450 h 42"/>
                <a:gd name="T96" fmla="*/ 31750 w 28"/>
                <a:gd name="T97" fmla="*/ 44450 h 42"/>
                <a:gd name="T98" fmla="*/ 31750 w 28"/>
                <a:gd name="T99" fmla="*/ 34925 h 42"/>
                <a:gd name="T100" fmla="*/ 28575 w 28"/>
                <a:gd name="T101" fmla="*/ 31750 h 42"/>
                <a:gd name="T102" fmla="*/ 22225 w 28"/>
                <a:gd name="T103" fmla="*/ 31750 h 42"/>
                <a:gd name="T104" fmla="*/ 22225 w 28"/>
                <a:gd name="T105" fmla="*/ 31750 h 42"/>
                <a:gd name="T106" fmla="*/ 19050 w 28"/>
                <a:gd name="T107" fmla="*/ 31750 h 42"/>
                <a:gd name="T108" fmla="*/ 15875 w 28"/>
                <a:gd name="T109" fmla="*/ 34925 h 42"/>
                <a:gd name="T110" fmla="*/ 12700 w 28"/>
                <a:gd name="T111" fmla="*/ 44450 h 42"/>
                <a:gd name="T112" fmla="*/ 12700 w 28"/>
                <a:gd name="T113" fmla="*/ 44450 h 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"/>
                <a:gd name="T172" fmla="*/ 0 h 42"/>
                <a:gd name="T173" fmla="*/ 28 w 28"/>
                <a:gd name="T174" fmla="*/ 42 h 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" h="42">
                  <a:moveTo>
                    <a:pt x="20" y="12"/>
                  </a:moveTo>
                  <a:lnTo>
                    <a:pt x="20" y="12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6" y="18"/>
                  </a:lnTo>
                  <a:lnTo>
                    <a:pt x="28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14" y="42"/>
                  </a:lnTo>
                  <a:lnTo>
                    <a:pt x="8" y="40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4" y="6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8" y="12"/>
                  </a:lnTo>
                  <a:lnTo>
                    <a:pt x="20" y="12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1" name="Freeform 8456"/>
            <p:cNvSpPr>
              <a:spLocks/>
            </p:cNvSpPr>
            <p:nvPr/>
          </p:nvSpPr>
          <p:spPr bwMode="auto">
            <a:xfrm>
              <a:off x="3315146" y="3660552"/>
              <a:ext cx="28575" cy="60325"/>
            </a:xfrm>
            <a:custGeom>
              <a:avLst/>
              <a:gdLst>
                <a:gd name="T0" fmla="*/ 28575 w 18"/>
                <a:gd name="T1" fmla="*/ 60325 h 38"/>
                <a:gd name="T2" fmla="*/ 15875 w 18"/>
                <a:gd name="T3" fmla="*/ 60325 h 38"/>
                <a:gd name="T4" fmla="*/ 15875 w 18"/>
                <a:gd name="T5" fmla="*/ 22225 h 38"/>
                <a:gd name="T6" fmla="*/ 0 w 18"/>
                <a:gd name="T7" fmla="*/ 22225 h 38"/>
                <a:gd name="T8" fmla="*/ 0 w 18"/>
                <a:gd name="T9" fmla="*/ 12700 h 38"/>
                <a:gd name="T10" fmla="*/ 0 w 18"/>
                <a:gd name="T11" fmla="*/ 12700 h 38"/>
                <a:gd name="T12" fmla="*/ 12700 w 18"/>
                <a:gd name="T13" fmla="*/ 9525 h 38"/>
                <a:gd name="T14" fmla="*/ 19050 w 18"/>
                <a:gd name="T15" fmla="*/ 6350 h 38"/>
                <a:gd name="T16" fmla="*/ 19050 w 18"/>
                <a:gd name="T17" fmla="*/ 0 h 38"/>
                <a:gd name="T18" fmla="*/ 28575 w 18"/>
                <a:gd name="T19" fmla="*/ 0 h 38"/>
                <a:gd name="T20" fmla="*/ 28575 w 18"/>
                <a:gd name="T21" fmla="*/ 60325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38"/>
                <a:gd name="T35" fmla="*/ 18 w 18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38">
                  <a:moveTo>
                    <a:pt x="18" y="38"/>
                  </a:moveTo>
                  <a:lnTo>
                    <a:pt x="10" y="38"/>
                  </a:lnTo>
                  <a:lnTo>
                    <a:pt x="1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2" name="Freeform 8457"/>
            <p:cNvSpPr>
              <a:spLocks/>
            </p:cNvSpPr>
            <p:nvPr/>
          </p:nvSpPr>
          <p:spPr bwMode="auto">
            <a:xfrm>
              <a:off x="3362771" y="3660552"/>
              <a:ext cx="41275" cy="60325"/>
            </a:xfrm>
            <a:custGeom>
              <a:avLst/>
              <a:gdLst>
                <a:gd name="T0" fmla="*/ 41275 w 26"/>
                <a:gd name="T1" fmla="*/ 9525 h 38"/>
                <a:gd name="T2" fmla="*/ 41275 w 26"/>
                <a:gd name="T3" fmla="*/ 9525 h 38"/>
                <a:gd name="T4" fmla="*/ 31750 w 26"/>
                <a:gd name="T5" fmla="*/ 19050 h 38"/>
                <a:gd name="T6" fmla="*/ 25400 w 26"/>
                <a:gd name="T7" fmla="*/ 34925 h 38"/>
                <a:gd name="T8" fmla="*/ 22225 w 26"/>
                <a:gd name="T9" fmla="*/ 47625 h 38"/>
                <a:gd name="T10" fmla="*/ 22225 w 26"/>
                <a:gd name="T11" fmla="*/ 60325 h 38"/>
                <a:gd name="T12" fmla="*/ 6350 w 26"/>
                <a:gd name="T13" fmla="*/ 60325 h 38"/>
                <a:gd name="T14" fmla="*/ 6350 w 26"/>
                <a:gd name="T15" fmla="*/ 60325 h 38"/>
                <a:gd name="T16" fmla="*/ 9525 w 26"/>
                <a:gd name="T17" fmla="*/ 47625 h 38"/>
                <a:gd name="T18" fmla="*/ 12700 w 26"/>
                <a:gd name="T19" fmla="*/ 34925 h 38"/>
                <a:gd name="T20" fmla="*/ 19050 w 26"/>
                <a:gd name="T21" fmla="*/ 22225 h 38"/>
                <a:gd name="T22" fmla="*/ 28575 w 26"/>
                <a:gd name="T23" fmla="*/ 9525 h 38"/>
                <a:gd name="T24" fmla="*/ 0 w 26"/>
                <a:gd name="T25" fmla="*/ 9525 h 38"/>
                <a:gd name="T26" fmla="*/ 0 w 26"/>
                <a:gd name="T27" fmla="*/ 0 h 38"/>
                <a:gd name="T28" fmla="*/ 41275 w 26"/>
                <a:gd name="T29" fmla="*/ 0 h 38"/>
                <a:gd name="T30" fmla="*/ 41275 w 26"/>
                <a:gd name="T31" fmla="*/ 9525 h 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38"/>
                <a:gd name="T50" fmla="*/ 26 w 26"/>
                <a:gd name="T51" fmla="*/ 38 h 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38">
                  <a:moveTo>
                    <a:pt x="26" y="6"/>
                  </a:moveTo>
                  <a:lnTo>
                    <a:pt x="26" y="6"/>
                  </a:lnTo>
                  <a:lnTo>
                    <a:pt x="20" y="12"/>
                  </a:lnTo>
                  <a:lnTo>
                    <a:pt x="16" y="22"/>
                  </a:lnTo>
                  <a:lnTo>
                    <a:pt x="14" y="30"/>
                  </a:lnTo>
                  <a:lnTo>
                    <a:pt x="14" y="38"/>
                  </a:lnTo>
                  <a:lnTo>
                    <a:pt x="4" y="38"/>
                  </a:lnTo>
                  <a:lnTo>
                    <a:pt x="6" y="30"/>
                  </a:lnTo>
                  <a:lnTo>
                    <a:pt x="8" y="22"/>
                  </a:lnTo>
                  <a:lnTo>
                    <a:pt x="12" y="14"/>
                  </a:lnTo>
                  <a:lnTo>
                    <a:pt x="18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3" name="Freeform 8458"/>
            <p:cNvSpPr>
              <a:spLocks/>
            </p:cNvSpPr>
            <p:nvPr/>
          </p:nvSpPr>
          <p:spPr bwMode="auto">
            <a:xfrm>
              <a:off x="2975421" y="4759102"/>
              <a:ext cx="28575" cy="63500"/>
            </a:xfrm>
            <a:custGeom>
              <a:avLst/>
              <a:gdLst>
                <a:gd name="T0" fmla="*/ 28575 w 18"/>
                <a:gd name="T1" fmla="*/ 63500 h 40"/>
                <a:gd name="T2" fmla="*/ 15875 w 18"/>
                <a:gd name="T3" fmla="*/ 63500 h 40"/>
                <a:gd name="T4" fmla="*/ 15875 w 18"/>
                <a:gd name="T5" fmla="*/ 22225 h 40"/>
                <a:gd name="T6" fmla="*/ 0 w 18"/>
                <a:gd name="T7" fmla="*/ 22225 h 40"/>
                <a:gd name="T8" fmla="*/ 0 w 18"/>
                <a:gd name="T9" fmla="*/ 12700 h 40"/>
                <a:gd name="T10" fmla="*/ 0 w 18"/>
                <a:gd name="T11" fmla="*/ 12700 h 40"/>
                <a:gd name="T12" fmla="*/ 12700 w 18"/>
                <a:gd name="T13" fmla="*/ 9525 h 40"/>
                <a:gd name="T14" fmla="*/ 15875 w 18"/>
                <a:gd name="T15" fmla="*/ 6350 h 40"/>
                <a:gd name="T16" fmla="*/ 19050 w 18"/>
                <a:gd name="T17" fmla="*/ 0 h 40"/>
                <a:gd name="T18" fmla="*/ 28575 w 18"/>
                <a:gd name="T19" fmla="*/ 0 h 40"/>
                <a:gd name="T20" fmla="*/ 28575 w 18"/>
                <a:gd name="T21" fmla="*/ 6350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40"/>
                <a:gd name="T35" fmla="*/ 18 w 18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40">
                  <a:moveTo>
                    <a:pt x="18" y="40"/>
                  </a:moveTo>
                  <a:lnTo>
                    <a:pt x="10" y="40"/>
                  </a:lnTo>
                  <a:lnTo>
                    <a:pt x="1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40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4" name="Freeform 8459"/>
            <p:cNvSpPr>
              <a:spLocks noEditPoints="1"/>
            </p:cNvSpPr>
            <p:nvPr/>
          </p:nvSpPr>
          <p:spPr bwMode="auto">
            <a:xfrm>
              <a:off x="3016696" y="4759102"/>
              <a:ext cx="47625" cy="63500"/>
            </a:xfrm>
            <a:custGeom>
              <a:avLst/>
              <a:gdLst>
                <a:gd name="T0" fmla="*/ 25400 w 30"/>
                <a:gd name="T1" fmla="*/ 0 h 40"/>
                <a:gd name="T2" fmla="*/ 41275 w 30"/>
                <a:gd name="T3" fmla="*/ 6350 h 40"/>
                <a:gd name="T4" fmla="*/ 44450 w 30"/>
                <a:gd name="T5" fmla="*/ 15875 h 40"/>
                <a:gd name="T6" fmla="*/ 44450 w 30"/>
                <a:gd name="T7" fmla="*/ 25400 h 40"/>
                <a:gd name="T8" fmla="*/ 34925 w 30"/>
                <a:gd name="T9" fmla="*/ 28575 h 40"/>
                <a:gd name="T10" fmla="*/ 34925 w 30"/>
                <a:gd name="T11" fmla="*/ 28575 h 40"/>
                <a:gd name="T12" fmla="*/ 44450 w 30"/>
                <a:gd name="T13" fmla="*/ 34925 h 40"/>
                <a:gd name="T14" fmla="*/ 47625 w 30"/>
                <a:gd name="T15" fmla="*/ 44450 h 40"/>
                <a:gd name="T16" fmla="*/ 41275 w 30"/>
                <a:gd name="T17" fmla="*/ 60325 h 40"/>
                <a:gd name="T18" fmla="*/ 25400 w 30"/>
                <a:gd name="T19" fmla="*/ 63500 h 40"/>
                <a:gd name="T20" fmla="*/ 15875 w 30"/>
                <a:gd name="T21" fmla="*/ 63500 h 40"/>
                <a:gd name="T22" fmla="*/ 3175 w 30"/>
                <a:gd name="T23" fmla="*/ 53975 h 40"/>
                <a:gd name="T24" fmla="*/ 0 w 30"/>
                <a:gd name="T25" fmla="*/ 44450 h 40"/>
                <a:gd name="T26" fmla="*/ 12700 w 30"/>
                <a:gd name="T27" fmla="*/ 28575 h 40"/>
                <a:gd name="T28" fmla="*/ 12700 w 30"/>
                <a:gd name="T29" fmla="*/ 28575 h 40"/>
                <a:gd name="T30" fmla="*/ 3175 w 30"/>
                <a:gd name="T31" fmla="*/ 15875 h 40"/>
                <a:gd name="T32" fmla="*/ 6350 w 30"/>
                <a:gd name="T33" fmla="*/ 9525 h 40"/>
                <a:gd name="T34" fmla="*/ 15875 w 30"/>
                <a:gd name="T35" fmla="*/ 0 h 40"/>
                <a:gd name="T36" fmla="*/ 25400 w 30"/>
                <a:gd name="T37" fmla="*/ 0 h 40"/>
                <a:gd name="T38" fmla="*/ 25400 w 30"/>
                <a:gd name="T39" fmla="*/ 53975 h 40"/>
                <a:gd name="T40" fmla="*/ 34925 w 30"/>
                <a:gd name="T41" fmla="*/ 44450 h 40"/>
                <a:gd name="T42" fmla="*/ 31750 w 30"/>
                <a:gd name="T43" fmla="*/ 38100 h 40"/>
                <a:gd name="T44" fmla="*/ 25400 w 30"/>
                <a:gd name="T45" fmla="*/ 34925 h 40"/>
                <a:gd name="T46" fmla="*/ 15875 w 30"/>
                <a:gd name="T47" fmla="*/ 41275 h 40"/>
                <a:gd name="T48" fmla="*/ 12700 w 30"/>
                <a:gd name="T49" fmla="*/ 44450 h 40"/>
                <a:gd name="T50" fmla="*/ 25400 w 30"/>
                <a:gd name="T51" fmla="*/ 53975 h 40"/>
                <a:gd name="T52" fmla="*/ 25400 w 30"/>
                <a:gd name="T53" fmla="*/ 25400 h 40"/>
                <a:gd name="T54" fmla="*/ 31750 w 30"/>
                <a:gd name="T55" fmla="*/ 25400 h 40"/>
                <a:gd name="T56" fmla="*/ 34925 w 30"/>
                <a:gd name="T57" fmla="*/ 19050 h 40"/>
                <a:gd name="T58" fmla="*/ 28575 w 30"/>
                <a:gd name="T59" fmla="*/ 9525 h 40"/>
                <a:gd name="T60" fmla="*/ 25400 w 30"/>
                <a:gd name="T61" fmla="*/ 9525 h 40"/>
                <a:gd name="T62" fmla="*/ 15875 w 30"/>
                <a:gd name="T63" fmla="*/ 19050 h 40"/>
                <a:gd name="T64" fmla="*/ 19050 w 30"/>
                <a:gd name="T65" fmla="*/ 25400 h 40"/>
                <a:gd name="T66" fmla="*/ 25400 w 30"/>
                <a:gd name="T67" fmla="*/ 25400 h 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"/>
                <a:gd name="T103" fmla="*/ 0 h 40"/>
                <a:gd name="T104" fmla="*/ 30 w 30"/>
                <a:gd name="T105" fmla="*/ 40 h 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" h="40">
                  <a:moveTo>
                    <a:pt x="16" y="0"/>
                  </a:move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2" y="18"/>
                  </a:lnTo>
                  <a:lnTo>
                    <a:pt x="28" y="22"/>
                  </a:lnTo>
                  <a:lnTo>
                    <a:pt x="30" y="28"/>
                  </a:lnTo>
                  <a:lnTo>
                    <a:pt x="30" y="34"/>
                  </a:lnTo>
                  <a:lnTo>
                    <a:pt x="26" y="38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10" y="40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8" y="18"/>
                  </a:lnTo>
                  <a:lnTo>
                    <a:pt x="4" y="16"/>
                  </a:lnTo>
                  <a:lnTo>
                    <a:pt x="2" y="10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close/>
                  <a:moveTo>
                    <a:pt x="16" y="34"/>
                  </a:moveTo>
                  <a:lnTo>
                    <a:pt x="16" y="34"/>
                  </a:lnTo>
                  <a:lnTo>
                    <a:pt x="20" y="34"/>
                  </a:lnTo>
                  <a:lnTo>
                    <a:pt x="22" y="28"/>
                  </a:lnTo>
                  <a:lnTo>
                    <a:pt x="20" y="24"/>
                  </a:lnTo>
                  <a:lnTo>
                    <a:pt x="16" y="22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8" y="28"/>
                  </a:lnTo>
                  <a:lnTo>
                    <a:pt x="10" y="34"/>
                  </a:lnTo>
                  <a:lnTo>
                    <a:pt x="16" y="34"/>
                  </a:lnTo>
                  <a:close/>
                  <a:moveTo>
                    <a:pt x="16" y="16"/>
                  </a:moveTo>
                  <a:lnTo>
                    <a:pt x="16" y="16"/>
                  </a:lnTo>
                  <a:lnTo>
                    <a:pt x="20" y="16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12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5" name="Freeform 8460"/>
            <p:cNvSpPr>
              <a:spLocks/>
            </p:cNvSpPr>
            <p:nvPr/>
          </p:nvSpPr>
          <p:spPr bwMode="auto">
            <a:xfrm>
              <a:off x="3381821" y="5362352"/>
              <a:ext cx="28575" cy="63500"/>
            </a:xfrm>
            <a:custGeom>
              <a:avLst/>
              <a:gdLst>
                <a:gd name="T0" fmla="*/ 28575 w 18"/>
                <a:gd name="T1" fmla="*/ 63500 h 40"/>
                <a:gd name="T2" fmla="*/ 15875 w 18"/>
                <a:gd name="T3" fmla="*/ 63500 h 40"/>
                <a:gd name="T4" fmla="*/ 15875 w 18"/>
                <a:gd name="T5" fmla="*/ 22225 h 40"/>
                <a:gd name="T6" fmla="*/ 0 w 18"/>
                <a:gd name="T7" fmla="*/ 22225 h 40"/>
                <a:gd name="T8" fmla="*/ 0 w 18"/>
                <a:gd name="T9" fmla="*/ 12700 h 40"/>
                <a:gd name="T10" fmla="*/ 0 w 18"/>
                <a:gd name="T11" fmla="*/ 12700 h 40"/>
                <a:gd name="T12" fmla="*/ 9525 w 18"/>
                <a:gd name="T13" fmla="*/ 9525 h 40"/>
                <a:gd name="T14" fmla="*/ 15875 w 18"/>
                <a:gd name="T15" fmla="*/ 6350 h 40"/>
                <a:gd name="T16" fmla="*/ 15875 w 18"/>
                <a:gd name="T17" fmla="*/ 0 h 40"/>
                <a:gd name="T18" fmla="*/ 28575 w 18"/>
                <a:gd name="T19" fmla="*/ 0 h 40"/>
                <a:gd name="T20" fmla="*/ 28575 w 18"/>
                <a:gd name="T21" fmla="*/ 6350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40"/>
                <a:gd name="T35" fmla="*/ 18 w 18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40">
                  <a:moveTo>
                    <a:pt x="18" y="40"/>
                  </a:moveTo>
                  <a:lnTo>
                    <a:pt x="10" y="40"/>
                  </a:lnTo>
                  <a:lnTo>
                    <a:pt x="1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18" y="40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6" name="Freeform 8461"/>
            <p:cNvSpPr>
              <a:spLocks noEditPoints="1"/>
            </p:cNvSpPr>
            <p:nvPr/>
          </p:nvSpPr>
          <p:spPr bwMode="auto">
            <a:xfrm>
              <a:off x="3423096" y="5362352"/>
              <a:ext cx="47625" cy="63500"/>
            </a:xfrm>
            <a:custGeom>
              <a:avLst/>
              <a:gdLst>
                <a:gd name="T0" fmla="*/ 12700 w 30"/>
                <a:gd name="T1" fmla="*/ 47625 h 40"/>
                <a:gd name="T2" fmla="*/ 12700 w 30"/>
                <a:gd name="T3" fmla="*/ 47625 h 40"/>
                <a:gd name="T4" fmla="*/ 15875 w 30"/>
                <a:gd name="T5" fmla="*/ 50800 h 40"/>
                <a:gd name="T6" fmla="*/ 22225 w 30"/>
                <a:gd name="T7" fmla="*/ 53975 h 40"/>
                <a:gd name="T8" fmla="*/ 22225 w 30"/>
                <a:gd name="T9" fmla="*/ 53975 h 40"/>
                <a:gd name="T10" fmla="*/ 28575 w 30"/>
                <a:gd name="T11" fmla="*/ 53975 h 40"/>
                <a:gd name="T12" fmla="*/ 31750 w 30"/>
                <a:gd name="T13" fmla="*/ 47625 h 40"/>
                <a:gd name="T14" fmla="*/ 34925 w 30"/>
                <a:gd name="T15" fmla="*/ 34925 h 40"/>
                <a:gd name="T16" fmla="*/ 34925 w 30"/>
                <a:gd name="T17" fmla="*/ 34925 h 40"/>
                <a:gd name="T18" fmla="*/ 34925 w 30"/>
                <a:gd name="T19" fmla="*/ 34925 h 40"/>
                <a:gd name="T20" fmla="*/ 28575 w 30"/>
                <a:gd name="T21" fmla="*/ 41275 h 40"/>
                <a:gd name="T22" fmla="*/ 19050 w 30"/>
                <a:gd name="T23" fmla="*/ 41275 h 40"/>
                <a:gd name="T24" fmla="*/ 19050 w 30"/>
                <a:gd name="T25" fmla="*/ 41275 h 40"/>
                <a:gd name="T26" fmla="*/ 12700 w 30"/>
                <a:gd name="T27" fmla="*/ 41275 h 40"/>
                <a:gd name="T28" fmla="*/ 6350 w 30"/>
                <a:gd name="T29" fmla="*/ 34925 h 40"/>
                <a:gd name="T30" fmla="*/ 6350 w 30"/>
                <a:gd name="T31" fmla="*/ 34925 h 40"/>
                <a:gd name="T32" fmla="*/ 3175 w 30"/>
                <a:gd name="T33" fmla="*/ 28575 h 40"/>
                <a:gd name="T34" fmla="*/ 0 w 30"/>
                <a:gd name="T35" fmla="*/ 22225 h 40"/>
                <a:gd name="T36" fmla="*/ 0 w 30"/>
                <a:gd name="T37" fmla="*/ 22225 h 40"/>
                <a:gd name="T38" fmla="*/ 3175 w 30"/>
                <a:gd name="T39" fmla="*/ 12700 h 40"/>
                <a:gd name="T40" fmla="*/ 6350 w 30"/>
                <a:gd name="T41" fmla="*/ 6350 h 40"/>
                <a:gd name="T42" fmla="*/ 12700 w 30"/>
                <a:gd name="T43" fmla="*/ 0 h 40"/>
                <a:gd name="T44" fmla="*/ 22225 w 30"/>
                <a:gd name="T45" fmla="*/ 0 h 40"/>
                <a:gd name="T46" fmla="*/ 22225 w 30"/>
                <a:gd name="T47" fmla="*/ 0 h 40"/>
                <a:gd name="T48" fmla="*/ 34925 w 30"/>
                <a:gd name="T49" fmla="*/ 0 h 40"/>
                <a:gd name="T50" fmla="*/ 41275 w 30"/>
                <a:gd name="T51" fmla="*/ 9525 h 40"/>
                <a:gd name="T52" fmla="*/ 44450 w 30"/>
                <a:gd name="T53" fmla="*/ 19050 h 40"/>
                <a:gd name="T54" fmla="*/ 47625 w 30"/>
                <a:gd name="T55" fmla="*/ 31750 h 40"/>
                <a:gd name="T56" fmla="*/ 47625 w 30"/>
                <a:gd name="T57" fmla="*/ 31750 h 40"/>
                <a:gd name="T58" fmla="*/ 44450 w 30"/>
                <a:gd name="T59" fmla="*/ 41275 h 40"/>
                <a:gd name="T60" fmla="*/ 41275 w 30"/>
                <a:gd name="T61" fmla="*/ 53975 h 40"/>
                <a:gd name="T62" fmla="*/ 31750 w 30"/>
                <a:gd name="T63" fmla="*/ 60325 h 40"/>
                <a:gd name="T64" fmla="*/ 22225 w 30"/>
                <a:gd name="T65" fmla="*/ 63500 h 40"/>
                <a:gd name="T66" fmla="*/ 22225 w 30"/>
                <a:gd name="T67" fmla="*/ 63500 h 40"/>
                <a:gd name="T68" fmla="*/ 15875 w 30"/>
                <a:gd name="T69" fmla="*/ 63500 h 40"/>
                <a:gd name="T70" fmla="*/ 9525 w 30"/>
                <a:gd name="T71" fmla="*/ 60325 h 40"/>
                <a:gd name="T72" fmla="*/ 3175 w 30"/>
                <a:gd name="T73" fmla="*/ 53975 h 40"/>
                <a:gd name="T74" fmla="*/ 0 w 30"/>
                <a:gd name="T75" fmla="*/ 47625 h 40"/>
                <a:gd name="T76" fmla="*/ 12700 w 30"/>
                <a:gd name="T77" fmla="*/ 47625 h 40"/>
                <a:gd name="T78" fmla="*/ 31750 w 30"/>
                <a:gd name="T79" fmla="*/ 22225 h 40"/>
                <a:gd name="T80" fmla="*/ 31750 w 30"/>
                <a:gd name="T81" fmla="*/ 22225 h 40"/>
                <a:gd name="T82" fmla="*/ 31750 w 30"/>
                <a:gd name="T83" fmla="*/ 12700 h 40"/>
                <a:gd name="T84" fmla="*/ 28575 w 30"/>
                <a:gd name="T85" fmla="*/ 9525 h 40"/>
                <a:gd name="T86" fmla="*/ 22225 w 30"/>
                <a:gd name="T87" fmla="*/ 9525 h 40"/>
                <a:gd name="T88" fmla="*/ 22225 w 30"/>
                <a:gd name="T89" fmla="*/ 9525 h 40"/>
                <a:gd name="T90" fmla="*/ 19050 w 30"/>
                <a:gd name="T91" fmla="*/ 9525 h 40"/>
                <a:gd name="T92" fmla="*/ 15875 w 30"/>
                <a:gd name="T93" fmla="*/ 12700 h 40"/>
                <a:gd name="T94" fmla="*/ 12700 w 30"/>
                <a:gd name="T95" fmla="*/ 22225 h 40"/>
                <a:gd name="T96" fmla="*/ 12700 w 30"/>
                <a:gd name="T97" fmla="*/ 22225 h 40"/>
                <a:gd name="T98" fmla="*/ 15875 w 30"/>
                <a:gd name="T99" fmla="*/ 28575 h 40"/>
                <a:gd name="T100" fmla="*/ 19050 w 30"/>
                <a:gd name="T101" fmla="*/ 31750 h 40"/>
                <a:gd name="T102" fmla="*/ 22225 w 30"/>
                <a:gd name="T103" fmla="*/ 31750 h 40"/>
                <a:gd name="T104" fmla="*/ 22225 w 30"/>
                <a:gd name="T105" fmla="*/ 31750 h 40"/>
                <a:gd name="T106" fmla="*/ 28575 w 30"/>
                <a:gd name="T107" fmla="*/ 31750 h 40"/>
                <a:gd name="T108" fmla="*/ 31750 w 30"/>
                <a:gd name="T109" fmla="*/ 28575 h 40"/>
                <a:gd name="T110" fmla="*/ 31750 w 30"/>
                <a:gd name="T111" fmla="*/ 22225 h 40"/>
                <a:gd name="T112" fmla="*/ 31750 w 30"/>
                <a:gd name="T113" fmla="*/ 22225 h 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"/>
                <a:gd name="T172" fmla="*/ 0 h 40"/>
                <a:gd name="T173" fmla="*/ 30 w 30"/>
                <a:gd name="T174" fmla="*/ 40 h 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" h="40">
                  <a:moveTo>
                    <a:pt x="8" y="30"/>
                  </a:moveTo>
                  <a:lnTo>
                    <a:pt x="8" y="30"/>
                  </a:lnTo>
                  <a:lnTo>
                    <a:pt x="10" y="32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20" y="30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6" y="6"/>
                  </a:lnTo>
                  <a:lnTo>
                    <a:pt x="28" y="12"/>
                  </a:lnTo>
                  <a:lnTo>
                    <a:pt x="30" y="20"/>
                  </a:lnTo>
                  <a:lnTo>
                    <a:pt x="28" y="26"/>
                  </a:lnTo>
                  <a:lnTo>
                    <a:pt x="26" y="34"/>
                  </a:lnTo>
                  <a:lnTo>
                    <a:pt x="20" y="38"/>
                  </a:lnTo>
                  <a:lnTo>
                    <a:pt x="14" y="40"/>
                  </a:lnTo>
                  <a:lnTo>
                    <a:pt x="10" y="40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8" y="30"/>
                  </a:lnTo>
                  <a:close/>
                  <a:moveTo>
                    <a:pt x="20" y="14"/>
                  </a:moveTo>
                  <a:lnTo>
                    <a:pt x="20" y="14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7" name="Freeform 8462"/>
            <p:cNvSpPr>
              <a:spLocks/>
            </p:cNvSpPr>
            <p:nvPr/>
          </p:nvSpPr>
          <p:spPr bwMode="auto">
            <a:xfrm>
              <a:off x="2861121" y="3095402"/>
              <a:ext cx="44450" cy="66675"/>
            </a:xfrm>
            <a:custGeom>
              <a:avLst/>
              <a:gdLst>
                <a:gd name="T0" fmla="*/ 0 w 28"/>
                <a:gd name="T1" fmla="*/ 25400 h 42"/>
                <a:gd name="T2" fmla="*/ 0 w 28"/>
                <a:gd name="T3" fmla="*/ 25400 h 42"/>
                <a:gd name="T4" fmla="*/ 3175 w 28"/>
                <a:gd name="T5" fmla="*/ 15875 h 42"/>
                <a:gd name="T6" fmla="*/ 6350 w 28"/>
                <a:gd name="T7" fmla="*/ 9525 h 42"/>
                <a:gd name="T8" fmla="*/ 12700 w 28"/>
                <a:gd name="T9" fmla="*/ 3175 h 42"/>
                <a:gd name="T10" fmla="*/ 22225 w 28"/>
                <a:gd name="T11" fmla="*/ 0 h 42"/>
                <a:gd name="T12" fmla="*/ 22225 w 28"/>
                <a:gd name="T13" fmla="*/ 0 h 42"/>
                <a:gd name="T14" fmla="*/ 31750 w 28"/>
                <a:gd name="T15" fmla="*/ 3175 h 42"/>
                <a:gd name="T16" fmla="*/ 38100 w 28"/>
                <a:gd name="T17" fmla="*/ 6350 h 42"/>
                <a:gd name="T18" fmla="*/ 44450 w 28"/>
                <a:gd name="T19" fmla="*/ 12700 h 42"/>
                <a:gd name="T20" fmla="*/ 44450 w 28"/>
                <a:gd name="T21" fmla="*/ 19050 h 42"/>
                <a:gd name="T22" fmla="*/ 44450 w 28"/>
                <a:gd name="T23" fmla="*/ 19050 h 42"/>
                <a:gd name="T24" fmla="*/ 44450 w 28"/>
                <a:gd name="T25" fmla="*/ 25400 h 42"/>
                <a:gd name="T26" fmla="*/ 41275 w 28"/>
                <a:gd name="T27" fmla="*/ 31750 h 42"/>
                <a:gd name="T28" fmla="*/ 34925 w 28"/>
                <a:gd name="T29" fmla="*/ 38100 h 42"/>
                <a:gd name="T30" fmla="*/ 34925 w 28"/>
                <a:gd name="T31" fmla="*/ 38100 h 42"/>
                <a:gd name="T32" fmla="*/ 25400 w 28"/>
                <a:gd name="T33" fmla="*/ 47625 h 42"/>
                <a:gd name="T34" fmla="*/ 15875 w 28"/>
                <a:gd name="T35" fmla="*/ 53975 h 42"/>
                <a:gd name="T36" fmla="*/ 44450 w 28"/>
                <a:gd name="T37" fmla="*/ 53975 h 42"/>
                <a:gd name="T38" fmla="*/ 44450 w 28"/>
                <a:gd name="T39" fmla="*/ 66675 h 42"/>
                <a:gd name="T40" fmla="*/ 0 w 28"/>
                <a:gd name="T41" fmla="*/ 66675 h 42"/>
                <a:gd name="T42" fmla="*/ 0 w 28"/>
                <a:gd name="T43" fmla="*/ 66675 h 42"/>
                <a:gd name="T44" fmla="*/ 0 w 28"/>
                <a:gd name="T45" fmla="*/ 57150 h 42"/>
                <a:gd name="T46" fmla="*/ 6350 w 28"/>
                <a:gd name="T47" fmla="*/ 47625 h 42"/>
                <a:gd name="T48" fmla="*/ 19050 w 28"/>
                <a:gd name="T49" fmla="*/ 38100 h 42"/>
                <a:gd name="T50" fmla="*/ 19050 w 28"/>
                <a:gd name="T51" fmla="*/ 38100 h 42"/>
                <a:gd name="T52" fmla="*/ 28575 w 28"/>
                <a:gd name="T53" fmla="*/ 31750 h 42"/>
                <a:gd name="T54" fmla="*/ 31750 w 28"/>
                <a:gd name="T55" fmla="*/ 25400 h 42"/>
                <a:gd name="T56" fmla="*/ 31750 w 28"/>
                <a:gd name="T57" fmla="*/ 22225 h 42"/>
                <a:gd name="T58" fmla="*/ 31750 w 28"/>
                <a:gd name="T59" fmla="*/ 22225 h 42"/>
                <a:gd name="T60" fmla="*/ 28575 w 28"/>
                <a:gd name="T61" fmla="*/ 15875 h 42"/>
                <a:gd name="T62" fmla="*/ 22225 w 28"/>
                <a:gd name="T63" fmla="*/ 12700 h 42"/>
                <a:gd name="T64" fmla="*/ 22225 w 28"/>
                <a:gd name="T65" fmla="*/ 12700 h 42"/>
                <a:gd name="T66" fmla="*/ 19050 w 28"/>
                <a:gd name="T67" fmla="*/ 12700 h 42"/>
                <a:gd name="T68" fmla="*/ 15875 w 28"/>
                <a:gd name="T69" fmla="*/ 15875 h 42"/>
                <a:gd name="T70" fmla="*/ 12700 w 28"/>
                <a:gd name="T71" fmla="*/ 25400 h 42"/>
                <a:gd name="T72" fmla="*/ 0 w 28"/>
                <a:gd name="T73" fmla="*/ 25400 h 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"/>
                <a:gd name="T112" fmla="*/ 0 h 42"/>
                <a:gd name="T113" fmla="*/ 28 w 28"/>
                <a:gd name="T114" fmla="*/ 42 h 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" h="42">
                  <a:moveTo>
                    <a:pt x="0" y="16"/>
                  </a:moveTo>
                  <a:lnTo>
                    <a:pt x="0" y="16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6" y="20"/>
                  </a:lnTo>
                  <a:lnTo>
                    <a:pt x="22" y="24"/>
                  </a:lnTo>
                  <a:lnTo>
                    <a:pt x="16" y="30"/>
                  </a:lnTo>
                  <a:lnTo>
                    <a:pt x="10" y="34"/>
                  </a:lnTo>
                  <a:lnTo>
                    <a:pt x="28" y="34"/>
                  </a:lnTo>
                  <a:lnTo>
                    <a:pt x="28" y="42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4" y="30"/>
                  </a:lnTo>
                  <a:lnTo>
                    <a:pt x="12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8" name="Freeform 8463"/>
            <p:cNvSpPr>
              <a:spLocks noEditPoints="1"/>
            </p:cNvSpPr>
            <p:nvPr/>
          </p:nvSpPr>
          <p:spPr bwMode="auto">
            <a:xfrm>
              <a:off x="2908746" y="3095402"/>
              <a:ext cx="44450" cy="66675"/>
            </a:xfrm>
            <a:custGeom>
              <a:avLst/>
              <a:gdLst>
                <a:gd name="T0" fmla="*/ 22225 w 28"/>
                <a:gd name="T1" fmla="*/ 0 h 42"/>
                <a:gd name="T2" fmla="*/ 22225 w 28"/>
                <a:gd name="T3" fmla="*/ 0 h 42"/>
                <a:gd name="T4" fmla="*/ 31750 w 28"/>
                <a:gd name="T5" fmla="*/ 3175 h 42"/>
                <a:gd name="T6" fmla="*/ 38100 w 28"/>
                <a:gd name="T7" fmla="*/ 6350 h 42"/>
                <a:gd name="T8" fmla="*/ 44450 w 28"/>
                <a:gd name="T9" fmla="*/ 19050 h 42"/>
                <a:gd name="T10" fmla="*/ 44450 w 28"/>
                <a:gd name="T11" fmla="*/ 34925 h 42"/>
                <a:gd name="T12" fmla="*/ 44450 w 28"/>
                <a:gd name="T13" fmla="*/ 34925 h 42"/>
                <a:gd name="T14" fmla="*/ 44450 w 28"/>
                <a:gd name="T15" fmla="*/ 47625 h 42"/>
                <a:gd name="T16" fmla="*/ 38100 w 28"/>
                <a:gd name="T17" fmla="*/ 60325 h 42"/>
                <a:gd name="T18" fmla="*/ 31750 w 28"/>
                <a:gd name="T19" fmla="*/ 63500 h 42"/>
                <a:gd name="T20" fmla="*/ 22225 w 28"/>
                <a:gd name="T21" fmla="*/ 66675 h 42"/>
                <a:gd name="T22" fmla="*/ 22225 w 28"/>
                <a:gd name="T23" fmla="*/ 66675 h 42"/>
                <a:gd name="T24" fmla="*/ 12700 w 28"/>
                <a:gd name="T25" fmla="*/ 63500 h 42"/>
                <a:gd name="T26" fmla="*/ 6350 w 28"/>
                <a:gd name="T27" fmla="*/ 60325 h 42"/>
                <a:gd name="T28" fmla="*/ 0 w 28"/>
                <a:gd name="T29" fmla="*/ 47625 h 42"/>
                <a:gd name="T30" fmla="*/ 0 w 28"/>
                <a:gd name="T31" fmla="*/ 34925 h 42"/>
                <a:gd name="T32" fmla="*/ 0 w 28"/>
                <a:gd name="T33" fmla="*/ 34925 h 42"/>
                <a:gd name="T34" fmla="*/ 0 w 28"/>
                <a:gd name="T35" fmla="*/ 19050 h 42"/>
                <a:gd name="T36" fmla="*/ 6350 w 28"/>
                <a:gd name="T37" fmla="*/ 6350 h 42"/>
                <a:gd name="T38" fmla="*/ 12700 w 28"/>
                <a:gd name="T39" fmla="*/ 3175 h 42"/>
                <a:gd name="T40" fmla="*/ 22225 w 28"/>
                <a:gd name="T41" fmla="*/ 0 h 42"/>
                <a:gd name="T42" fmla="*/ 22225 w 28"/>
                <a:gd name="T43" fmla="*/ 0 h 42"/>
                <a:gd name="T44" fmla="*/ 22225 w 28"/>
                <a:gd name="T45" fmla="*/ 57150 h 42"/>
                <a:gd name="T46" fmla="*/ 22225 w 28"/>
                <a:gd name="T47" fmla="*/ 57150 h 42"/>
                <a:gd name="T48" fmla="*/ 28575 w 28"/>
                <a:gd name="T49" fmla="*/ 53975 h 42"/>
                <a:gd name="T50" fmla="*/ 31750 w 28"/>
                <a:gd name="T51" fmla="*/ 47625 h 42"/>
                <a:gd name="T52" fmla="*/ 31750 w 28"/>
                <a:gd name="T53" fmla="*/ 34925 h 42"/>
                <a:gd name="T54" fmla="*/ 31750 w 28"/>
                <a:gd name="T55" fmla="*/ 34925 h 42"/>
                <a:gd name="T56" fmla="*/ 31750 w 28"/>
                <a:gd name="T57" fmla="*/ 19050 h 42"/>
                <a:gd name="T58" fmla="*/ 28575 w 28"/>
                <a:gd name="T59" fmla="*/ 12700 h 42"/>
                <a:gd name="T60" fmla="*/ 22225 w 28"/>
                <a:gd name="T61" fmla="*/ 12700 h 42"/>
                <a:gd name="T62" fmla="*/ 22225 w 28"/>
                <a:gd name="T63" fmla="*/ 12700 h 42"/>
                <a:gd name="T64" fmla="*/ 15875 w 28"/>
                <a:gd name="T65" fmla="*/ 12700 h 42"/>
                <a:gd name="T66" fmla="*/ 12700 w 28"/>
                <a:gd name="T67" fmla="*/ 19050 h 42"/>
                <a:gd name="T68" fmla="*/ 12700 w 28"/>
                <a:gd name="T69" fmla="*/ 34925 h 42"/>
                <a:gd name="T70" fmla="*/ 12700 w 28"/>
                <a:gd name="T71" fmla="*/ 34925 h 42"/>
                <a:gd name="T72" fmla="*/ 12700 w 28"/>
                <a:gd name="T73" fmla="*/ 47625 h 42"/>
                <a:gd name="T74" fmla="*/ 15875 w 28"/>
                <a:gd name="T75" fmla="*/ 53975 h 42"/>
                <a:gd name="T76" fmla="*/ 22225 w 28"/>
                <a:gd name="T77" fmla="*/ 57150 h 42"/>
                <a:gd name="T78" fmla="*/ 22225 w 28"/>
                <a:gd name="T79" fmla="*/ 57150 h 4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"/>
                <a:gd name="T121" fmla="*/ 0 h 42"/>
                <a:gd name="T122" fmla="*/ 28 w 28"/>
                <a:gd name="T123" fmla="*/ 42 h 4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" h="42">
                  <a:moveTo>
                    <a:pt x="14" y="0"/>
                  </a:moveTo>
                  <a:lnTo>
                    <a:pt x="14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12"/>
                  </a:lnTo>
                  <a:lnTo>
                    <a:pt x="28" y="22"/>
                  </a:lnTo>
                  <a:lnTo>
                    <a:pt x="28" y="30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14" y="42"/>
                  </a:lnTo>
                  <a:lnTo>
                    <a:pt x="8" y="40"/>
                  </a:lnTo>
                  <a:lnTo>
                    <a:pt x="4" y="38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close/>
                  <a:moveTo>
                    <a:pt x="14" y="36"/>
                  </a:moveTo>
                  <a:lnTo>
                    <a:pt x="14" y="36"/>
                  </a:lnTo>
                  <a:lnTo>
                    <a:pt x="18" y="34"/>
                  </a:lnTo>
                  <a:lnTo>
                    <a:pt x="20" y="30"/>
                  </a:lnTo>
                  <a:lnTo>
                    <a:pt x="20" y="22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8" y="22"/>
                  </a:lnTo>
                  <a:lnTo>
                    <a:pt x="8" y="30"/>
                  </a:lnTo>
                  <a:lnTo>
                    <a:pt x="10" y="34"/>
                  </a:lnTo>
                  <a:lnTo>
                    <a:pt x="14" y="3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79" name="Freeform 8464"/>
            <p:cNvSpPr>
              <a:spLocks/>
            </p:cNvSpPr>
            <p:nvPr/>
          </p:nvSpPr>
          <p:spPr bwMode="auto">
            <a:xfrm>
              <a:off x="2305496" y="3276377"/>
              <a:ext cx="44450" cy="63500"/>
            </a:xfrm>
            <a:custGeom>
              <a:avLst/>
              <a:gdLst>
                <a:gd name="T0" fmla="*/ 0 w 28"/>
                <a:gd name="T1" fmla="*/ 25400 h 40"/>
                <a:gd name="T2" fmla="*/ 0 w 28"/>
                <a:gd name="T3" fmla="*/ 25400 h 40"/>
                <a:gd name="T4" fmla="*/ 0 w 28"/>
                <a:gd name="T5" fmla="*/ 15875 h 40"/>
                <a:gd name="T6" fmla="*/ 6350 w 28"/>
                <a:gd name="T7" fmla="*/ 6350 h 40"/>
                <a:gd name="T8" fmla="*/ 12700 w 28"/>
                <a:gd name="T9" fmla="*/ 0 h 40"/>
                <a:gd name="T10" fmla="*/ 22225 w 28"/>
                <a:gd name="T11" fmla="*/ 0 h 40"/>
                <a:gd name="T12" fmla="*/ 22225 w 28"/>
                <a:gd name="T13" fmla="*/ 0 h 40"/>
                <a:gd name="T14" fmla="*/ 31750 w 28"/>
                <a:gd name="T15" fmla="*/ 0 h 40"/>
                <a:gd name="T16" fmla="*/ 38100 w 28"/>
                <a:gd name="T17" fmla="*/ 3175 h 40"/>
                <a:gd name="T18" fmla="*/ 41275 w 28"/>
                <a:gd name="T19" fmla="*/ 9525 h 40"/>
                <a:gd name="T20" fmla="*/ 44450 w 28"/>
                <a:gd name="T21" fmla="*/ 19050 h 40"/>
                <a:gd name="T22" fmla="*/ 44450 w 28"/>
                <a:gd name="T23" fmla="*/ 19050 h 40"/>
                <a:gd name="T24" fmla="*/ 44450 w 28"/>
                <a:gd name="T25" fmla="*/ 25400 h 40"/>
                <a:gd name="T26" fmla="*/ 41275 w 28"/>
                <a:gd name="T27" fmla="*/ 31750 h 40"/>
                <a:gd name="T28" fmla="*/ 31750 w 28"/>
                <a:gd name="T29" fmla="*/ 38100 h 40"/>
                <a:gd name="T30" fmla="*/ 31750 w 28"/>
                <a:gd name="T31" fmla="*/ 38100 h 40"/>
                <a:gd name="T32" fmla="*/ 22225 w 28"/>
                <a:gd name="T33" fmla="*/ 44450 h 40"/>
                <a:gd name="T34" fmla="*/ 15875 w 28"/>
                <a:gd name="T35" fmla="*/ 53975 h 40"/>
                <a:gd name="T36" fmla="*/ 44450 w 28"/>
                <a:gd name="T37" fmla="*/ 53975 h 40"/>
                <a:gd name="T38" fmla="*/ 44450 w 28"/>
                <a:gd name="T39" fmla="*/ 63500 h 40"/>
                <a:gd name="T40" fmla="*/ 0 w 28"/>
                <a:gd name="T41" fmla="*/ 63500 h 40"/>
                <a:gd name="T42" fmla="*/ 0 w 28"/>
                <a:gd name="T43" fmla="*/ 63500 h 40"/>
                <a:gd name="T44" fmla="*/ 0 w 28"/>
                <a:gd name="T45" fmla="*/ 53975 h 40"/>
                <a:gd name="T46" fmla="*/ 3175 w 28"/>
                <a:gd name="T47" fmla="*/ 47625 h 40"/>
                <a:gd name="T48" fmla="*/ 19050 w 28"/>
                <a:gd name="T49" fmla="*/ 34925 h 40"/>
                <a:gd name="T50" fmla="*/ 19050 w 28"/>
                <a:gd name="T51" fmla="*/ 34925 h 40"/>
                <a:gd name="T52" fmla="*/ 28575 w 28"/>
                <a:gd name="T53" fmla="*/ 28575 h 40"/>
                <a:gd name="T54" fmla="*/ 31750 w 28"/>
                <a:gd name="T55" fmla="*/ 25400 h 40"/>
                <a:gd name="T56" fmla="*/ 31750 w 28"/>
                <a:gd name="T57" fmla="*/ 19050 h 40"/>
                <a:gd name="T58" fmla="*/ 31750 w 28"/>
                <a:gd name="T59" fmla="*/ 19050 h 40"/>
                <a:gd name="T60" fmla="*/ 28575 w 28"/>
                <a:gd name="T61" fmla="*/ 12700 h 40"/>
                <a:gd name="T62" fmla="*/ 22225 w 28"/>
                <a:gd name="T63" fmla="*/ 9525 h 40"/>
                <a:gd name="T64" fmla="*/ 22225 w 28"/>
                <a:gd name="T65" fmla="*/ 9525 h 40"/>
                <a:gd name="T66" fmla="*/ 15875 w 28"/>
                <a:gd name="T67" fmla="*/ 12700 h 40"/>
                <a:gd name="T68" fmla="*/ 15875 w 28"/>
                <a:gd name="T69" fmla="*/ 15875 h 40"/>
                <a:gd name="T70" fmla="*/ 12700 w 28"/>
                <a:gd name="T71" fmla="*/ 25400 h 40"/>
                <a:gd name="T72" fmla="*/ 0 w 28"/>
                <a:gd name="T73" fmla="*/ 25400 h 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"/>
                <a:gd name="T112" fmla="*/ 0 h 40"/>
                <a:gd name="T113" fmla="*/ 28 w 28"/>
                <a:gd name="T114" fmla="*/ 40 h 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" h="40">
                  <a:moveTo>
                    <a:pt x="0" y="16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6" y="20"/>
                  </a:lnTo>
                  <a:lnTo>
                    <a:pt x="20" y="24"/>
                  </a:lnTo>
                  <a:lnTo>
                    <a:pt x="14" y="28"/>
                  </a:lnTo>
                  <a:lnTo>
                    <a:pt x="10" y="34"/>
                  </a:lnTo>
                  <a:lnTo>
                    <a:pt x="28" y="34"/>
                  </a:lnTo>
                  <a:lnTo>
                    <a:pt x="28" y="40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12" y="22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0" name="Freeform 8465"/>
            <p:cNvSpPr>
              <a:spLocks/>
            </p:cNvSpPr>
            <p:nvPr/>
          </p:nvSpPr>
          <p:spPr bwMode="auto">
            <a:xfrm>
              <a:off x="2356296" y="3276377"/>
              <a:ext cx="28575" cy="63500"/>
            </a:xfrm>
            <a:custGeom>
              <a:avLst/>
              <a:gdLst>
                <a:gd name="T0" fmla="*/ 28575 w 18"/>
                <a:gd name="T1" fmla="*/ 63500 h 40"/>
                <a:gd name="T2" fmla="*/ 15875 w 18"/>
                <a:gd name="T3" fmla="*/ 63500 h 40"/>
                <a:gd name="T4" fmla="*/ 15875 w 18"/>
                <a:gd name="T5" fmla="*/ 22225 h 40"/>
                <a:gd name="T6" fmla="*/ 0 w 18"/>
                <a:gd name="T7" fmla="*/ 22225 h 40"/>
                <a:gd name="T8" fmla="*/ 0 w 18"/>
                <a:gd name="T9" fmla="*/ 12700 h 40"/>
                <a:gd name="T10" fmla="*/ 0 w 18"/>
                <a:gd name="T11" fmla="*/ 12700 h 40"/>
                <a:gd name="T12" fmla="*/ 12700 w 18"/>
                <a:gd name="T13" fmla="*/ 9525 h 40"/>
                <a:gd name="T14" fmla="*/ 15875 w 18"/>
                <a:gd name="T15" fmla="*/ 6350 h 40"/>
                <a:gd name="T16" fmla="*/ 19050 w 18"/>
                <a:gd name="T17" fmla="*/ 0 h 40"/>
                <a:gd name="T18" fmla="*/ 28575 w 18"/>
                <a:gd name="T19" fmla="*/ 0 h 40"/>
                <a:gd name="T20" fmla="*/ 28575 w 18"/>
                <a:gd name="T21" fmla="*/ 6350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40"/>
                <a:gd name="T35" fmla="*/ 18 w 18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40">
                  <a:moveTo>
                    <a:pt x="18" y="40"/>
                  </a:moveTo>
                  <a:lnTo>
                    <a:pt x="10" y="40"/>
                  </a:lnTo>
                  <a:lnTo>
                    <a:pt x="1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40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1" name="Freeform 8466"/>
            <p:cNvSpPr>
              <a:spLocks/>
            </p:cNvSpPr>
            <p:nvPr/>
          </p:nvSpPr>
          <p:spPr bwMode="auto">
            <a:xfrm>
              <a:off x="2778571" y="3050952"/>
              <a:ext cx="47625" cy="63500"/>
            </a:xfrm>
            <a:custGeom>
              <a:avLst/>
              <a:gdLst>
                <a:gd name="T0" fmla="*/ 3175 w 30"/>
                <a:gd name="T1" fmla="*/ 25400 h 40"/>
                <a:gd name="T2" fmla="*/ 3175 w 30"/>
                <a:gd name="T3" fmla="*/ 25400 h 40"/>
                <a:gd name="T4" fmla="*/ 3175 w 30"/>
                <a:gd name="T5" fmla="*/ 15875 h 40"/>
                <a:gd name="T6" fmla="*/ 6350 w 30"/>
                <a:gd name="T7" fmla="*/ 6350 h 40"/>
                <a:gd name="T8" fmla="*/ 15875 w 30"/>
                <a:gd name="T9" fmla="*/ 0 h 40"/>
                <a:gd name="T10" fmla="*/ 25400 w 30"/>
                <a:gd name="T11" fmla="*/ 0 h 40"/>
                <a:gd name="T12" fmla="*/ 25400 w 30"/>
                <a:gd name="T13" fmla="*/ 0 h 40"/>
                <a:gd name="T14" fmla="*/ 31750 w 30"/>
                <a:gd name="T15" fmla="*/ 0 h 40"/>
                <a:gd name="T16" fmla="*/ 41275 w 30"/>
                <a:gd name="T17" fmla="*/ 3175 h 40"/>
                <a:gd name="T18" fmla="*/ 44450 w 30"/>
                <a:gd name="T19" fmla="*/ 9525 h 40"/>
                <a:gd name="T20" fmla="*/ 47625 w 30"/>
                <a:gd name="T21" fmla="*/ 19050 h 40"/>
                <a:gd name="T22" fmla="*/ 47625 w 30"/>
                <a:gd name="T23" fmla="*/ 19050 h 40"/>
                <a:gd name="T24" fmla="*/ 44450 w 30"/>
                <a:gd name="T25" fmla="*/ 25400 h 40"/>
                <a:gd name="T26" fmla="*/ 44450 w 30"/>
                <a:gd name="T27" fmla="*/ 28575 h 40"/>
                <a:gd name="T28" fmla="*/ 34925 w 30"/>
                <a:gd name="T29" fmla="*/ 38100 h 40"/>
                <a:gd name="T30" fmla="*/ 34925 w 30"/>
                <a:gd name="T31" fmla="*/ 38100 h 40"/>
                <a:gd name="T32" fmla="*/ 25400 w 30"/>
                <a:gd name="T33" fmla="*/ 44450 h 40"/>
                <a:gd name="T34" fmla="*/ 15875 w 30"/>
                <a:gd name="T35" fmla="*/ 50800 h 40"/>
                <a:gd name="T36" fmla="*/ 47625 w 30"/>
                <a:gd name="T37" fmla="*/ 50800 h 40"/>
                <a:gd name="T38" fmla="*/ 47625 w 30"/>
                <a:gd name="T39" fmla="*/ 63500 h 40"/>
                <a:gd name="T40" fmla="*/ 0 w 30"/>
                <a:gd name="T41" fmla="*/ 63500 h 40"/>
                <a:gd name="T42" fmla="*/ 0 w 30"/>
                <a:gd name="T43" fmla="*/ 63500 h 40"/>
                <a:gd name="T44" fmla="*/ 3175 w 30"/>
                <a:gd name="T45" fmla="*/ 53975 h 40"/>
                <a:gd name="T46" fmla="*/ 6350 w 30"/>
                <a:gd name="T47" fmla="*/ 47625 h 40"/>
                <a:gd name="T48" fmla="*/ 19050 w 30"/>
                <a:gd name="T49" fmla="*/ 34925 h 40"/>
                <a:gd name="T50" fmla="*/ 19050 w 30"/>
                <a:gd name="T51" fmla="*/ 34925 h 40"/>
                <a:gd name="T52" fmla="*/ 28575 w 30"/>
                <a:gd name="T53" fmla="*/ 28575 h 40"/>
                <a:gd name="T54" fmla="*/ 31750 w 30"/>
                <a:gd name="T55" fmla="*/ 25400 h 40"/>
                <a:gd name="T56" fmla="*/ 34925 w 30"/>
                <a:gd name="T57" fmla="*/ 19050 h 40"/>
                <a:gd name="T58" fmla="*/ 34925 w 30"/>
                <a:gd name="T59" fmla="*/ 19050 h 40"/>
                <a:gd name="T60" fmla="*/ 31750 w 30"/>
                <a:gd name="T61" fmla="*/ 12700 h 40"/>
                <a:gd name="T62" fmla="*/ 25400 w 30"/>
                <a:gd name="T63" fmla="*/ 9525 h 40"/>
                <a:gd name="T64" fmla="*/ 25400 w 30"/>
                <a:gd name="T65" fmla="*/ 9525 h 40"/>
                <a:gd name="T66" fmla="*/ 19050 w 30"/>
                <a:gd name="T67" fmla="*/ 12700 h 40"/>
                <a:gd name="T68" fmla="*/ 15875 w 30"/>
                <a:gd name="T69" fmla="*/ 15875 h 40"/>
                <a:gd name="T70" fmla="*/ 12700 w 30"/>
                <a:gd name="T71" fmla="*/ 25400 h 40"/>
                <a:gd name="T72" fmla="*/ 3175 w 30"/>
                <a:gd name="T73" fmla="*/ 25400 h 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"/>
                <a:gd name="T112" fmla="*/ 0 h 40"/>
                <a:gd name="T113" fmla="*/ 30 w 30"/>
                <a:gd name="T114" fmla="*/ 40 h 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" h="40">
                  <a:moveTo>
                    <a:pt x="2" y="16"/>
                  </a:moveTo>
                  <a:lnTo>
                    <a:pt x="2" y="16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28" y="16"/>
                  </a:lnTo>
                  <a:lnTo>
                    <a:pt x="28" y="18"/>
                  </a:lnTo>
                  <a:lnTo>
                    <a:pt x="22" y="24"/>
                  </a:lnTo>
                  <a:lnTo>
                    <a:pt x="16" y="28"/>
                  </a:lnTo>
                  <a:lnTo>
                    <a:pt x="10" y="32"/>
                  </a:lnTo>
                  <a:lnTo>
                    <a:pt x="30" y="32"/>
                  </a:lnTo>
                  <a:lnTo>
                    <a:pt x="30" y="40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4" y="30"/>
                  </a:lnTo>
                  <a:lnTo>
                    <a:pt x="12" y="22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2" name="Freeform 8467"/>
            <p:cNvSpPr>
              <a:spLocks/>
            </p:cNvSpPr>
            <p:nvPr/>
          </p:nvSpPr>
          <p:spPr bwMode="auto">
            <a:xfrm>
              <a:off x="2826196" y="3050952"/>
              <a:ext cx="47625" cy="63500"/>
            </a:xfrm>
            <a:custGeom>
              <a:avLst/>
              <a:gdLst>
                <a:gd name="T0" fmla="*/ 3175 w 30"/>
                <a:gd name="T1" fmla="*/ 25400 h 40"/>
                <a:gd name="T2" fmla="*/ 3175 w 30"/>
                <a:gd name="T3" fmla="*/ 25400 h 40"/>
                <a:gd name="T4" fmla="*/ 3175 w 30"/>
                <a:gd name="T5" fmla="*/ 15875 h 40"/>
                <a:gd name="T6" fmla="*/ 6350 w 30"/>
                <a:gd name="T7" fmla="*/ 6350 h 40"/>
                <a:gd name="T8" fmla="*/ 15875 w 30"/>
                <a:gd name="T9" fmla="*/ 0 h 40"/>
                <a:gd name="T10" fmla="*/ 25400 w 30"/>
                <a:gd name="T11" fmla="*/ 0 h 40"/>
                <a:gd name="T12" fmla="*/ 25400 w 30"/>
                <a:gd name="T13" fmla="*/ 0 h 40"/>
                <a:gd name="T14" fmla="*/ 31750 w 30"/>
                <a:gd name="T15" fmla="*/ 0 h 40"/>
                <a:gd name="T16" fmla="*/ 41275 w 30"/>
                <a:gd name="T17" fmla="*/ 3175 h 40"/>
                <a:gd name="T18" fmla="*/ 44450 w 30"/>
                <a:gd name="T19" fmla="*/ 9525 h 40"/>
                <a:gd name="T20" fmla="*/ 47625 w 30"/>
                <a:gd name="T21" fmla="*/ 19050 h 40"/>
                <a:gd name="T22" fmla="*/ 47625 w 30"/>
                <a:gd name="T23" fmla="*/ 19050 h 40"/>
                <a:gd name="T24" fmla="*/ 44450 w 30"/>
                <a:gd name="T25" fmla="*/ 25400 h 40"/>
                <a:gd name="T26" fmla="*/ 44450 w 30"/>
                <a:gd name="T27" fmla="*/ 28575 h 40"/>
                <a:gd name="T28" fmla="*/ 34925 w 30"/>
                <a:gd name="T29" fmla="*/ 38100 h 40"/>
                <a:gd name="T30" fmla="*/ 34925 w 30"/>
                <a:gd name="T31" fmla="*/ 38100 h 40"/>
                <a:gd name="T32" fmla="*/ 25400 w 30"/>
                <a:gd name="T33" fmla="*/ 44450 h 40"/>
                <a:gd name="T34" fmla="*/ 15875 w 30"/>
                <a:gd name="T35" fmla="*/ 50800 h 40"/>
                <a:gd name="T36" fmla="*/ 47625 w 30"/>
                <a:gd name="T37" fmla="*/ 50800 h 40"/>
                <a:gd name="T38" fmla="*/ 47625 w 30"/>
                <a:gd name="T39" fmla="*/ 63500 h 40"/>
                <a:gd name="T40" fmla="*/ 0 w 30"/>
                <a:gd name="T41" fmla="*/ 63500 h 40"/>
                <a:gd name="T42" fmla="*/ 0 w 30"/>
                <a:gd name="T43" fmla="*/ 63500 h 40"/>
                <a:gd name="T44" fmla="*/ 3175 w 30"/>
                <a:gd name="T45" fmla="*/ 53975 h 40"/>
                <a:gd name="T46" fmla="*/ 6350 w 30"/>
                <a:gd name="T47" fmla="*/ 47625 h 40"/>
                <a:gd name="T48" fmla="*/ 19050 w 30"/>
                <a:gd name="T49" fmla="*/ 34925 h 40"/>
                <a:gd name="T50" fmla="*/ 19050 w 30"/>
                <a:gd name="T51" fmla="*/ 34925 h 40"/>
                <a:gd name="T52" fmla="*/ 28575 w 30"/>
                <a:gd name="T53" fmla="*/ 28575 h 40"/>
                <a:gd name="T54" fmla="*/ 31750 w 30"/>
                <a:gd name="T55" fmla="*/ 25400 h 40"/>
                <a:gd name="T56" fmla="*/ 34925 w 30"/>
                <a:gd name="T57" fmla="*/ 19050 h 40"/>
                <a:gd name="T58" fmla="*/ 34925 w 30"/>
                <a:gd name="T59" fmla="*/ 19050 h 40"/>
                <a:gd name="T60" fmla="*/ 31750 w 30"/>
                <a:gd name="T61" fmla="*/ 12700 h 40"/>
                <a:gd name="T62" fmla="*/ 25400 w 30"/>
                <a:gd name="T63" fmla="*/ 9525 h 40"/>
                <a:gd name="T64" fmla="*/ 25400 w 30"/>
                <a:gd name="T65" fmla="*/ 9525 h 40"/>
                <a:gd name="T66" fmla="*/ 19050 w 30"/>
                <a:gd name="T67" fmla="*/ 12700 h 40"/>
                <a:gd name="T68" fmla="*/ 15875 w 30"/>
                <a:gd name="T69" fmla="*/ 15875 h 40"/>
                <a:gd name="T70" fmla="*/ 15875 w 30"/>
                <a:gd name="T71" fmla="*/ 25400 h 40"/>
                <a:gd name="T72" fmla="*/ 3175 w 30"/>
                <a:gd name="T73" fmla="*/ 25400 h 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"/>
                <a:gd name="T112" fmla="*/ 0 h 40"/>
                <a:gd name="T113" fmla="*/ 30 w 30"/>
                <a:gd name="T114" fmla="*/ 40 h 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" h="40">
                  <a:moveTo>
                    <a:pt x="2" y="16"/>
                  </a:moveTo>
                  <a:lnTo>
                    <a:pt x="2" y="16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28" y="16"/>
                  </a:lnTo>
                  <a:lnTo>
                    <a:pt x="28" y="18"/>
                  </a:lnTo>
                  <a:lnTo>
                    <a:pt x="22" y="24"/>
                  </a:lnTo>
                  <a:lnTo>
                    <a:pt x="16" y="28"/>
                  </a:lnTo>
                  <a:lnTo>
                    <a:pt x="10" y="32"/>
                  </a:lnTo>
                  <a:lnTo>
                    <a:pt x="30" y="32"/>
                  </a:lnTo>
                  <a:lnTo>
                    <a:pt x="30" y="40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4" y="30"/>
                  </a:lnTo>
                  <a:lnTo>
                    <a:pt x="12" y="22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10" y="16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3" name="Freeform 8468"/>
            <p:cNvSpPr>
              <a:spLocks/>
            </p:cNvSpPr>
            <p:nvPr/>
          </p:nvSpPr>
          <p:spPr bwMode="auto">
            <a:xfrm>
              <a:off x="2835721" y="2755677"/>
              <a:ext cx="47625" cy="63500"/>
            </a:xfrm>
            <a:custGeom>
              <a:avLst/>
              <a:gdLst>
                <a:gd name="T0" fmla="*/ 3175 w 30"/>
                <a:gd name="T1" fmla="*/ 25400 h 40"/>
                <a:gd name="T2" fmla="*/ 3175 w 30"/>
                <a:gd name="T3" fmla="*/ 25400 h 40"/>
                <a:gd name="T4" fmla="*/ 3175 w 30"/>
                <a:gd name="T5" fmla="*/ 15875 h 40"/>
                <a:gd name="T6" fmla="*/ 9525 w 30"/>
                <a:gd name="T7" fmla="*/ 6350 h 40"/>
                <a:gd name="T8" fmla="*/ 15875 w 30"/>
                <a:gd name="T9" fmla="*/ 0 h 40"/>
                <a:gd name="T10" fmla="*/ 25400 w 30"/>
                <a:gd name="T11" fmla="*/ 0 h 40"/>
                <a:gd name="T12" fmla="*/ 25400 w 30"/>
                <a:gd name="T13" fmla="*/ 0 h 40"/>
                <a:gd name="T14" fmla="*/ 34925 w 30"/>
                <a:gd name="T15" fmla="*/ 0 h 40"/>
                <a:gd name="T16" fmla="*/ 41275 w 30"/>
                <a:gd name="T17" fmla="*/ 3175 h 40"/>
                <a:gd name="T18" fmla="*/ 44450 w 30"/>
                <a:gd name="T19" fmla="*/ 9525 h 40"/>
                <a:gd name="T20" fmla="*/ 47625 w 30"/>
                <a:gd name="T21" fmla="*/ 19050 h 40"/>
                <a:gd name="T22" fmla="*/ 47625 w 30"/>
                <a:gd name="T23" fmla="*/ 19050 h 40"/>
                <a:gd name="T24" fmla="*/ 47625 w 30"/>
                <a:gd name="T25" fmla="*/ 25400 h 40"/>
                <a:gd name="T26" fmla="*/ 44450 w 30"/>
                <a:gd name="T27" fmla="*/ 28575 h 40"/>
                <a:gd name="T28" fmla="*/ 34925 w 30"/>
                <a:gd name="T29" fmla="*/ 38100 h 40"/>
                <a:gd name="T30" fmla="*/ 34925 w 30"/>
                <a:gd name="T31" fmla="*/ 38100 h 40"/>
                <a:gd name="T32" fmla="*/ 25400 w 30"/>
                <a:gd name="T33" fmla="*/ 44450 h 40"/>
                <a:gd name="T34" fmla="*/ 19050 w 30"/>
                <a:gd name="T35" fmla="*/ 50800 h 40"/>
                <a:gd name="T36" fmla="*/ 47625 w 30"/>
                <a:gd name="T37" fmla="*/ 50800 h 40"/>
                <a:gd name="T38" fmla="*/ 47625 w 30"/>
                <a:gd name="T39" fmla="*/ 63500 h 40"/>
                <a:gd name="T40" fmla="*/ 0 w 30"/>
                <a:gd name="T41" fmla="*/ 63500 h 40"/>
                <a:gd name="T42" fmla="*/ 0 w 30"/>
                <a:gd name="T43" fmla="*/ 63500 h 40"/>
                <a:gd name="T44" fmla="*/ 3175 w 30"/>
                <a:gd name="T45" fmla="*/ 53975 h 40"/>
                <a:gd name="T46" fmla="*/ 6350 w 30"/>
                <a:gd name="T47" fmla="*/ 47625 h 40"/>
                <a:gd name="T48" fmla="*/ 22225 w 30"/>
                <a:gd name="T49" fmla="*/ 34925 h 40"/>
                <a:gd name="T50" fmla="*/ 22225 w 30"/>
                <a:gd name="T51" fmla="*/ 34925 h 40"/>
                <a:gd name="T52" fmla="*/ 28575 w 30"/>
                <a:gd name="T53" fmla="*/ 28575 h 40"/>
                <a:gd name="T54" fmla="*/ 31750 w 30"/>
                <a:gd name="T55" fmla="*/ 25400 h 40"/>
                <a:gd name="T56" fmla="*/ 34925 w 30"/>
                <a:gd name="T57" fmla="*/ 19050 h 40"/>
                <a:gd name="T58" fmla="*/ 34925 w 30"/>
                <a:gd name="T59" fmla="*/ 19050 h 40"/>
                <a:gd name="T60" fmla="*/ 31750 w 30"/>
                <a:gd name="T61" fmla="*/ 12700 h 40"/>
                <a:gd name="T62" fmla="*/ 25400 w 30"/>
                <a:gd name="T63" fmla="*/ 9525 h 40"/>
                <a:gd name="T64" fmla="*/ 25400 w 30"/>
                <a:gd name="T65" fmla="*/ 9525 h 40"/>
                <a:gd name="T66" fmla="*/ 19050 w 30"/>
                <a:gd name="T67" fmla="*/ 12700 h 40"/>
                <a:gd name="T68" fmla="*/ 15875 w 30"/>
                <a:gd name="T69" fmla="*/ 15875 h 40"/>
                <a:gd name="T70" fmla="*/ 15875 w 30"/>
                <a:gd name="T71" fmla="*/ 25400 h 40"/>
                <a:gd name="T72" fmla="*/ 3175 w 30"/>
                <a:gd name="T73" fmla="*/ 25400 h 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"/>
                <a:gd name="T112" fmla="*/ 0 h 40"/>
                <a:gd name="T113" fmla="*/ 30 w 30"/>
                <a:gd name="T114" fmla="*/ 40 h 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" h="40">
                  <a:moveTo>
                    <a:pt x="2" y="16"/>
                  </a:moveTo>
                  <a:lnTo>
                    <a:pt x="2" y="16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16"/>
                  </a:lnTo>
                  <a:lnTo>
                    <a:pt x="28" y="18"/>
                  </a:lnTo>
                  <a:lnTo>
                    <a:pt x="22" y="24"/>
                  </a:lnTo>
                  <a:lnTo>
                    <a:pt x="16" y="28"/>
                  </a:lnTo>
                  <a:lnTo>
                    <a:pt x="12" y="32"/>
                  </a:lnTo>
                  <a:lnTo>
                    <a:pt x="30" y="32"/>
                  </a:lnTo>
                  <a:lnTo>
                    <a:pt x="30" y="40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4" y="30"/>
                  </a:lnTo>
                  <a:lnTo>
                    <a:pt x="14" y="22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10" y="16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4" name="Freeform 8469"/>
            <p:cNvSpPr>
              <a:spLocks/>
            </p:cNvSpPr>
            <p:nvPr/>
          </p:nvSpPr>
          <p:spPr bwMode="auto">
            <a:xfrm>
              <a:off x="2883346" y="2755677"/>
              <a:ext cx="47625" cy="63500"/>
            </a:xfrm>
            <a:custGeom>
              <a:avLst/>
              <a:gdLst>
                <a:gd name="T0" fmla="*/ 19050 w 30"/>
                <a:gd name="T1" fmla="*/ 25400 h 40"/>
                <a:gd name="T2" fmla="*/ 19050 w 30"/>
                <a:gd name="T3" fmla="*/ 25400 h 40"/>
                <a:gd name="T4" fmla="*/ 28575 w 30"/>
                <a:gd name="T5" fmla="*/ 25400 h 40"/>
                <a:gd name="T6" fmla="*/ 31750 w 30"/>
                <a:gd name="T7" fmla="*/ 22225 h 40"/>
                <a:gd name="T8" fmla="*/ 34925 w 30"/>
                <a:gd name="T9" fmla="*/ 19050 h 40"/>
                <a:gd name="T10" fmla="*/ 34925 w 30"/>
                <a:gd name="T11" fmla="*/ 19050 h 40"/>
                <a:gd name="T12" fmla="*/ 31750 w 30"/>
                <a:gd name="T13" fmla="*/ 12700 h 40"/>
                <a:gd name="T14" fmla="*/ 25400 w 30"/>
                <a:gd name="T15" fmla="*/ 9525 h 40"/>
                <a:gd name="T16" fmla="*/ 25400 w 30"/>
                <a:gd name="T17" fmla="*/ 9525 h 40"/>
                <a:gd name="T18" fmla="*/ 19050 w 30"/>
                <a:gd name="T19" fmla="*/ 9525 h 40"/>
                <a:gd name="T20" fmla="*/ 15875 w 30"/>
                <a:gd name="T21" fmla="*/ 12700 h 40"/>
                <a:gd name="T22" fmla="*/ 15875 w 30"/>
                <a:gd name="T23" fmla="*/ 22225 h 40"/>
                <a:gd name="T24" fmla="*/ 3175 w 30"/>
                <a:gd name="T25" fmla="*/ 22225 h 40"/>
                <a:gd name="T26" fmla="*/ 3175 w 30"/>
                <a:gd name="T27" fmla="*/ 22225 h 40"/>
                <a:gd name="T28" fmla="*/ 3175 w 30"/>
                <a:gd name="T29" fmla="*/ 12700 h 40"/>
                <a:gd name="T30" fmla="*/ 9525 w 30"/>
                <a:gd name="T31" fmla="*/ 6350 h 40"/>
                <a:gd name="T32" fmla="*/ 15875 w 30"/>
                <a:gd name="T33" fmla="*/ 0 h 40"/>
                <a:gd name="T34" fmla="*/ 25400 w 30"/>
                <a:gd name="T35" fmla="*/ 0 h 40"/>
                <a:gd name="T36" fmla="*/ 25400 w 30"/>
                <a:gd name="T37" fmla="*/ 0 h 40"/>
                <a:gd name="T38" fmla="*/ 31750 w 30"/>
                <a:gd name="T39" fmla="*/ 0 h 40"/>
                <a:gd name="T40" fmla="*/ 38100 w 30"/>
                <a:gd name="T41" fmla="*/ 3175 h 40"/>
                <a:gd name="T42" fmla="*/ 44450 w 30"/>
                <a:gd name="T43" fmla="*/ 9525 h 40"/>
                <a:gd name="T44" fmla="*/ 44450 w 30"/>
                <a:gd name="T45" fmla="*/ 15875 h 40"/>
                <a:gd name="T46" fmla="*/ 44450 w 30"/>
                <a:gd name="T47" fmla="*/ 15875 h 40"/>
                <a:gd name="T48" fmla="*/ 44450 w 30"/>
                <a:gd name="T49" fmla="*/ 25400 h 40"/>
                <a:gd name="T50" fmla="*/ 38100 w 30"/>
                <a:gd name="T51" fmla="*/ 28575 h 40"/>
                <a:gd name="T52" fmla="*/ 38100 w 30"/>
                <a:gd name="T53" fmla="*/ 28575 h 40"/>
                <a:gd name="T54" fmla="*/ 38100 w 30"/>
                <a:gd name="T55" fmla="*/ 28575 h 40"/>
                <a:gd name="T56" fmla="*/ 44450 w 30"/>
                <a:gd name="T57" fmla="*/ 34925 h 40"/>
                <a:gd name="T58" fmla="*/ 47625 w 30"/>
                <a:gd name="T59" fmla="*/ 44450 h 40"/>
                <a:gd name="T60" fmla="*/ 47625 w 30"/>
                <a:gd name="T61" fmla="*/ 44450 h 40"/>
                <a:gd name="T62" fmla="*/ 47625 w 30"/>
                <a:gd name="T63" fmla="*/ 53975 h 40"/>
                <a:gd name="T64" fmla="*/ 41275 w 30"/>
                <a:gd name="T65" fmla="*/ 60325 h 40"/>
                <a:gd name="T66" fmla="*/ 34925 w 30"/>
                <a:gd name="T67" fmla="*/ 63500 h 40"/>
                <a:gd name="T68" fmla="*/ 25400 w 30"/>
                <a:gd name="T69" fmla="*/ 63500 h 40"/>
                <a:gd name="T70" fmla="*/ 25400 w 30"/>
                <a:gd name="T71" fmla="*/ 63500 h 40"/>
                <a:gd name="T72" fmla="*/ 15875 w 30"/>
                <a:gd name="T73" fmla="*/ 63500 h 40"/>
                <a:gd name="T74" fmla="*/ 6350 w 30"/>
                <a:gd name="T75" fmla="*/ 57150 h 40"/>
                <a:gd name="T76" fmla="*/ 3175 w 30"/>
                <a:gd name="T77" fmla="*/ 50800 h 40"/>
                <a:gd name="T78" fmla="*/ 0 w 30"/>
                <a:gd name="T79" fmla="*/ 41275 h 40"/>
                <a:gd name="T80" fmla="*/ 12700 w 30"/>
                <a:gd name="T81" fmla="*/ 41275 h 40"/>
                <a:gd name="T82" fmla="*/ 12700 w 30"/>
                <a:gd name="T83" fmla="*/ 41275 h 40"/>
                <a:gd name="T84" fmla="*/ 15875 w 30"/>
                <a:gd name="T85" fmla="*/ 50800 h 40"/>
                <a:gd name="T86" fmla="*/ 19050 w 30"/>
                <a:gd name="T87" fmla="*/ 53975 h 40"/>
                <a:gd name="T88" fmla="*/ 25400 w 30"/>
                <a:gd name="T89" fmla="*/ 53975 h 40"/>
                <a:gd name="T90" fmla="*/ 25400 w 30"/>
                <a:gd name="T91" fmla="*/ 53975 h 40"/>
                <a:gd name="T92" fmla="*/ 31750 w 30"/>
                <a:gd name="T93" fmla="*/ 50800 h 40"/>
                <a:gd name="T94" fmla="*/ 34925 w 30"/>
                <a:gd name="T95" fmla="*/ 44450 h 40"/>
                <a:gd name="T96" fmla="*/ 34925 w 30"/>
                <a:gd name="T97" fmla="*/ 44450 h 40"/>
                <a:gd name="T98" fmla="*/ 31750 w 30"/>
                <a:gd name="T99" fmla="*/ 38100 h 40"/>
                <a:gd name="T100" fmla="*/ 28575 w 30"/>
                <a:gd name="T101" fmla="*/ 34925 h 40"/>
                <a:gd name="T102" fmla="*/ 19050 w 30"/>
                <a:gd name="T103" fmla="*/ 34925 h 40"/>
                <a:gd name="T104" fmla="*/ 19050 w 30"/>
                <a:gd name="T105" fmla="*/ 25400 h 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"/>
                <a:gd name="T160" fmla="*/ 0 h 40"/>
                <a:gd name="T161" fmla="*/ 30 w 30"/>
                <a:gd name="T162" fmla="*/ 40 h 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" h="40">
                  <a:moveTo>
                    <a:pt x="12" y="16"/>
                  </a:moveTo>
                  <a:lnTo>
                    <a:pt x="12" y="16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2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8" y="6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4" y="18"/>
                  </a:lnTo>
                  <a:lnTo>
                    <a:pt x="28" y="22"/>
                  </a:lnTo>
                  <a:lnTo>
                    <a:pt x="30" y="28"/>
                  </a:lnTo>
                  <a:lnTo>
                    <a:pt x="30" y="34"/>
                  </a:lnTo>
                  <a:lnTo>
                    <a:pt x="26" y="38"/>
                  </a:lnTo>
                  <a:lnTo>
                    <a:pt x="22" y="40"/>
                  </a:lnTo>
                  <a:lnTo>
                    <a:pt x="16" y="40"/>
                  </a:lnTo>
                  <a:lnTo>
                    <a:pt x="10" y="40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8" y="26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6" y="34"/>
                  </a:lnTo>
                  <a:lnTo>
                    <a:pt x="20" y="32"/>
                  </a:lnTo>
                  <a:lnTo>
                    <a:pt x="22" y="28"/>
                  </a:lnTo>
                  <a:lnTo>
                    <a:pt x="20" y="24"/>
                  </a:lnTo>
                  <a:lnTo>
                    <a:pt x="18" y="22"/>
                  </a:lnTo>
                  <a:lnTo>
                    <a:pt x="12" y="22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5" name="Freeform 8470"/>
            <p:cNvSpPr>
              <a:spLocks/>
            </p:cNvSpPr>
            <p:nvPr/>
          </p:nvSpPr>
          <p:spPr bwMode="auto">
            <a:xfrm>
              <a:off x="2454721" y="3101752"/>
              <a:ext cx="47625" cy="63500"/>
            </a:xfrm>
            <a:custGeom>
              <a:avLst/>
              <a:gdLst>
                <a:gd name="T0" fmla="*/ 0 w 30"/>
                <a:gd name="T1" fmla="*/ 25400 h 40"/>
                <a:gd name="T2" fmla="*/ 0 w 30"/>
                <a:gd name="T3" fmla="*/ 25400 h 40"/>
                <a:gd name="T4" fmla="*/ 3175 w 30"/>
                <a:gd name="T5" fmla="*/ 15875 h 40"/>
                <a:gd name="T6" fmla="*/ 6350 w 30"/>
                <a:gd name="T7" fmla="*/ 6350 h 40"/>
                <a:gd name="T8" fmla="*/ 12700 w 30"/>
                <a:gd name="T9" fmla="*/ 3175 h 40"/>
                <a:gd name="T10" fmla="*/ 25400 w 30"/>
                <a:gd name="T11" fmla="*/ 0 h 40"/>
                <a:gd name="T12" fmla="*/ 25400 w 30"/>
                <a:gd name="T13" fmla="*/ 0 h 40"/>
                <a:gd name="T14" fmla="*/ 31750 w 30"/>
                <a:gd name="T15" fmla="*/ 3175 h 40"/>
                <a:gd name="T16" fmla="*/ 38100 w 30"/>
                <a:gd name="T17" fmla="*/ 6350 h 40"/>
                <a:gd name="T18" fmla="*/ 44450 w 30"/>
                <a:gd name="T19" fmla="*/ 12700 h 40"/>
                <a:gd name="T20" fmla="*/ 44450 w 30"/>
                <a:gd name="T21" fmla="*/ 19050 h 40"/>
                <a:gd name="T22" fmla="*/ 44450 w 30"/>
                <a:gd name="T23" fmla="*/ 19050 h 40"/>
                <a:gd name="T24" fmla="*/ 44450 w 30"/>
                <a:gd name="T25" fmla="*/ 25400 h 40"/>
                <a:gd name="T26" fmla="*/ 41275 w 30"/>
                <a:gd name="T27" fmla="*/ 31750 h 40"/>
                <a:gd name="T28" fmla="*/ 34925 w 30"/>
                <a:gd name="T29" fmla="*/ 38100 h 40"/>
                <a:gd name="T30" fmla="*/ 34925 w 30"/>
                <a:gd name="T31" fmla="*/ 38100 h 40"/>
                <a:gd name="T32" fmla="*/ 25400 w 30"/>
                <a:gd name="T33" fmla="*/ 44450 h 40"/>
                <a:gd name="T34" fmla="*/ 15875 w 30"/>
                <a:gd name="T35" fmla="*/ 53975 h 40"/>
                <a:gd name="T36" fmla="*/ 47625 w 30"/>
                <a:gd name="T37" fmla="*/ 53975 h 40"/>
                <a:gd name="T38" fmla="*/ 47625 w 30"/>
                <a:gd name="T39" fmla="*/ 63500 h 40"/>
                <a:gd name="T40" fmla="*/ 0 w 30"/>
                <a:gd name="T41" fmla="*/ 63500 h 40"/>
                <a:gd name="T42" fmla="*/ 0 w 30"/>
                <a:gd name="T43" fmla="*/ 63500 h 40"/>
                <a:gd name="T44" fmla="*/ 0 w 30"/>
                <a:gd name="T45" fmla="*/ 53975 h 40"/>
                <a:gd name="T46" fmla="*/ 6350 w 30"/>
                <a:gd name="T47" fmla="*/ 47625 h 40"/>
                <a:gd name="T48" fmla="*/ 19050 w 30"/>
                <a:gd name="T49" fmla="*/ 34925 h 40"/>
                <a:gd name="T50" fmla="*/ 19050 w 30"/>
                <a:gd name="T51" fmla="*/ 34925 h 40"/>
                <a:gd name="T52" fmla="*/ 28575 w 30"/>
                <a:gd name="T53" fmla="*/ 31750 h 40"/>
                <a:gd name="T54" fmla="*/ 31750 w 30"/>
                <a:gd name="T55" fmla="*/ 25400 h 40"/>
                <a:gd name="T56" fmla="*/ 31750 w 30"/>
                <a:gd name="T57" fmla="*/ 22225 h 40"/>
                <a:gd name="T58" fmla="*/ 31750 w 30"/>
                <a:gd name="T59" fmla="*/ 22225 h 40"/>
                <a:gd name="T60" fmla="*/ 31750 w 30"/>
                <a:gd name="T61" fmla="*/ 12700 h 40"/>
                <a:gd name="T62" fmla="*/ 22225 w 30"/>
                <a:gd name="T63" fmla="*/ 12700 h 40"/>
                <a:gd name="T64" fmla="*/ 22225 w 30"/>
                <a:gd name="T65" fmla="*/ 12700 h 40"/>
                <a:gd name="T66" fmla="*/ 19050 w 30"/>
                <a:gd name="T67" fmla="*/ 12700 h 40"/>
                <a:gd name="T68" fmla="*/ 15875 w 30"/>
                <a:gd name="T69" fmla="*/ 15875 h 40"/>
                <a:gd name="T70" fmla="*/ 12700 w 30"/>
                <a:gd name="T71" fmla="*/ 25400 h 40"/>
                <a:gd name="T72" fmla="*/ 0 w 30"/>
                <a:gd name="T73" fmla="*/ 25400 h 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"/>
                <a:gd name="T112" fmla="*/ 0 h 40"/>
                <a:gd name="T113" fmla="*/ 30 w 30"/>
                <a:gd name="T114" fmla="*/ 40 h 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" h="40">
                  <a:moveTo>
                    <a:pt x="0" y="16"/>
                  </a:moveTo>
                  <a:lnTo>
                    <a:pt x="0" y="16"/>
                  </a:lnTo>
                  <a:lnTo>
                    <a:pt x="2" y="10"/>
                  </a:lnTo>
                  <a:lnTo>
                    <a:pt x="4" y="4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6" y="20"/>
                  </a:lnTo>
                  <a:lnTo>
                    <a:pt x="22" y="24"/>
                  </a:lnTo>
                  <a:lnTo>
                    <a:pt x="16" y="28"/>
                  </a:lnTo>
                  <a:lnTo>
                    <a:pt x="10" y="34"/>
                  </a:lnTo>
                  <a:lnTo>
                    <a:pt x="30" y="34"/>
                  </a:lnTo>
                  <a:lnTo>
                    <a:pt x="30" y="40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4" y="30"/>
                  </a:lnTo>
                  <a:lnTo>
                    <a:pt x="12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8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6" name="Freeform 8471"/>
            <p:cNvSpPr>
              <a:spLocks noEditPoints="1"/>
            </p:cNvSpPr>
            <p:nvPr/>
          </p:nvSpPr>
          <p:spPr bwMode="auto">
            <a:xfrm>
              <a:off x="2502346" y="3104927"/>
              <a:ext cx="47625" cy="60325"/>
            </a:xfrm>
            <a:custGeom>
              <a:avLst/>
              <a:gdLst>
                <a:gd name="T0" fmla="*/ 25400 w 30"/>
                <a:gd name="T1" fmla="*/ 47625 h 38"/>
                <a:gd name="T2" fmla="*/ 0 w 30"/>
                <a:gd name="T3" fmla="*/ 47625 h 38"/>
                <a:gd name="T4" fmla="*/ 0 w 30"/>
                <a:gd name="T5" fmla="*/ 34925 h 38"/>
                <a:gd name="T6" fmla="*/ 28575 w 30"/>
                <a:gd name="T7" fmla="*/ 0 h 38"/>
                <a:gd name="T8" fmla="*/ 38100 w 30"/>
                <a:gd name="T9" fmla="*/ 0 h 38"/>
                <a:gd name="T10" fmla="*/ 38100 w 30"/>
                <a:gd name="T11" fmla="*/ 34925 h 38"/>
                <a:gd name="T12" fmla="*/ 47625 w 30"/>
                <a:gd name="T13" fmla="*/ 34925 h 38"/>
                <a:gd name="T14" fmla="*/ 47625 w 30"/>
                <a:gd name="T15" fmla="*/ 47625 h 38"/>
                <a:gd name="T16" fmla="*/ 38100 w 30"/>
                <a:gd name="T17" fmla="*/ 47625 h 38"/>
                <a:gd name="T18" fmla="*/ 38100 w 30"/>
                <a:gd name="T19" fmla="*/ 60325 h 38"/>
                <a:gd name="T20" fmla="*/ 25400 w 30"/>
                <a:gd name="T21" fmla="*/ 60325 h 38"/>
                <a:gd name="T22" fmla="*/ 25400 w 30"/>
                <a:gd name="T23" fmla="*/ 47625 h 38"/>
                <a:gd name="T24" fmla="*/ 25400 w 30"/>
                <a:gd name="T25" fmla="*/ 15875 h 38"/>
                <a:gd name="T26" fmla="*/ 25400 w 30"/>
                <a:gd name="T27" fmla="*/ 15875 h 38"/>
                <a:gd name="T28" fmla="*/ 9525 w 30"/>
                <a:gd name="T29" fmla="*/ 34925 h 38"/>
                <a:gd name="T30" fmla="*/ 25400 w 30"/>
                <a:gd name="T31" fmla="*/ 34925 h 38"/>
                <a:gd name="T32" fmla="*/ 25400 w 30"/>
                <a:gd name="T33" fmla="*/ 1587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8"/>
                <a:gd name="T53" fmla="*/ 30 w 30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8">
                  <a:moveTo>
                    <a:pt x="16" y="30"/>
                  </a:moveTo>
                  <a:lnTo>
                    <a:pt x="0" y="30"/>
                  </a:lnTo>
                  <a:lnTo>
                    <a:pt x="0" y="2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2"/>
                  </a:lnTo>
                  <a:lnTo>
                    <a:pt x="30" y="22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24" y="38"/>
                  </a:lnTo>
                  <a:lnTo>
                    <a:pt x="16" y="38"/>
                  </a:lnTo>
                  <a:lnTo>
                    <a:pt x="16" y="30"/>
                  </a:lnTo>
                  <a:close/>
                  <a:moveTo>
                    <a:pt x="16" y="10"/>
                  </a:moveTo>
                  <a:lnTo>
                    <a:pt x="16" y="10"/>
                  </a:lnTo>
                  <a:lnTo>
                    <a:pt x="6" y="22"/>
                  </a:lnTo>
                  <a:lnTo>
                    <a:pt x="16" y="22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7" name="Freeform 8472"/>
            <p:cNvSpPr>
              <a:spLocks/>
            </p:cNvSpPr>
            <p:nvPr/>
          </p:nvSpPr>
          <p:spPr bwMode="auto">
            <a:xfrm>
              <a:off x="3480246" y="2793777"/>
              <a:ext cx="44450" cy="66675"/>
            </a:xfrm>
            <a:custGeom>
              <a:avLst/>
              <a:gdLst>
                <a:gd name="T0" fmla="*/ 0 w 28"/>
                <a:gd name="T1" fmla="*/ 25400 h 42"/>
                <a:gd name="T2" fmla="*/ 0 w 28"/>
                <a:gd name="T3" fmla="*/ 25400 h 42"/>
                <a:gd name="T4" fmla="*/ 3175 w 28"/>
                <a:gd name="T5" fmla="*/ 15875 h 42"/>
                <a:gd name="T6" fmla="*/ 6350 w 28"/>
                <a:gd name="T7" fmla="*/ 9525 h 42"/>
                <a:gd name="T8" fmla="*/ 12700 w 28"/>
                <a:gd name="T9" fmla="*/ 3175 h 42"/>
                <a:gd name="T10" fmla="*/ 25400 w 28"/>
                <a:gd name="T11" fmla="*/ 0 h 42"/>
                <a:gd name="T12" fmla="*/ 25400 w 28"/>
                <a:gd name="T13" fmla="*/ 0 h 42"/>
                <a:gd name="T14" fmla="*/ 31750 w 28"/>
                <a:gd name="T15" fmla="*/ 3175 h 42"/>
                <a:gd name="T16" fmla="*/ 38100 w 28"/>
                <a:gd name="T17" fmla="*/ 6350 h 42"/>
                <a:gd name="T18" fmla="*/ 44450 w 28"/>
                <a:gd name="T19" fmla="*/ 12700 h 42"/>
                <a:gd name="T20" fmla="*/ 44450 w 28"/>
                <a:gd name="T21" fmla="*/ 22225 h 42"/>
                <a:gd name="T22" fmla="*/ 44450 w 28"/>
                <a:gd name="T23" fmla="*/ 22225 h 42"/>
                <a:gd name="T24" fmla="*/ 44450 w 28"/>
                <a:gd name="T25" fmla="*/ 28575 h 42"/>
                <a:gd name="T26" fmla="*/ 41275 w 28"/>
                <a:gd name="T27" fmla="*/ 31750 h 42"/>
                <a:gd name="T28" fmla="*/ 34925 w 28"/>
                <a:gd name="T29" fmla="*/ 41275 h 42"/>
                <a:gd name="T30" fmla="*/ 34925 w 28"/>
                <a:gd name="T31" fmla="*/ 41275 h 42"/>
                <a:gd name="T32" fmla="*/ 25400 w 28"/>
                <a:gd name="T33" fmla="*/ 47625 h 42"/>
                <a:gd name="T34" fmla="*/ 15875 w 28"/>
                <a:gd name="T35" fmla="*/ 53975 h 42"/>
                <a:gd name="T36" fmla="*/ 44450 w 28"/>
                <a:gd name="T37" fmla="*/ 53975 h 42"/>
                <a:gd name="T38" fmla="*/ 44450 w 28"/>
                <a:gd name="T39" fmla="*/ 66675 h 42"/>
                <a:gd name="T40" fmla="*/ 0 w 28"/>
                <a:gd name="T41" fmla="*/ 66675 h 42"/>
                <a:gd name="T42" fmla="*/ 0 w 28"/>
                <a:gd name="T43" fmla="*/ 66675 h 42"/>
                <a:gd name="T44" fmla="*/ 0 w 28"/>
                <a:gd name="T45" fmla="*/ 57150 h 42"/>
                <a:gd name="T46" fmla="*/ 6350 w 28"/>
                <a:gd name="T47" fmla="*/ 47625 h 42"/>
                <a:gd name="T48" fmla="*/ 19050 w 28"/>
                <a:gd name="T49" fmla="*/ 38100 h 42"/>
                <a:gd name="T50" fmla="*/ 19050 w 28"/>
                <a:gd name="T51" fmla="*/ 38100 h 42"/>
                <a:gd name="T52" fmla="*/ 28575 w 28"/>
                <a:gd name="T53" fmla="*/ 31750 h 42"/>
                <a:gd name="T54" fmla="*/ 31750 w 28"/>
                <a:gd name="T55" fmla="*/ 28575 h 42"/>
                <a:gd name="T56" fmla="*/ 31750 w 28"/>
                <a:gd name="T57" fmla="*/ 22225 h 42"/>
                <a:gd name="T58" fmla="*/ 31750 w 28"/>
                <a:gd name="T59" fmla="*/ 22225 h 42"/>
                <a:gd name="T60" fmla="*/ 28575 w 28"/>
                <a:gd name="T61" fmla="*/ 15875 h 42"/>
                <a:gd name="T62" fmla="*/ 22225 w 28"/>
                <a:gd name="T63" fmla="*/ 12700 h 42"/>
                <a:gd name="T64" fmla="*/ 22225 w 28"/>
                <a:gd name="T65" fmla="*/ 12700 h 42"/>
                <a:gd name="T66" fmla="*/ 19050 w 28"/>
                <a:gd name="T67" fmla="*/ 12700 h 42"/>
                <a:gd name="T68" fmla="*/ 15875 w 28"/>
                <a:gd name="T69" fmla="*/ 15875 h 42"/>
                <a:gd name="T70" fmla="*/ 12700 w 28"/>
                <a:gd name="T71" fmla="*/ 25400 h 42"/>
                <a:gd name="T72" fmla="*/ 0 w 28"/>
                <a:gd name="T73" fmla="*/ 25400 h 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"/>
                <a:gd name="T112" fmla="*/ 0 h 42"/>
                <a:gd name="T113" fmla="*/ 28 w 28"/>
                <a:gd name="T114" fmla="*/ 42 h 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" h="42">
                  <a:moveTo>
                    <a:pt x="0" y="16"/>
                  </a:moveTo>
                  <a:lnTo>
                    <a:pt x="0" y="16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6" y="20"/>
                  </a:lnTo>
                  <a:lnTo>
                    <a:pt x="22" y="26"/>
                  </a:lnTo>
                  <a:lnTo>
                    <a:pt x="16" y="30"/>
                  </a:lnTo>
                  <a:lnTo>
                    <a:pt x="10" y="34"/>
                  </a:lnTo>
                  <a:lnTo>
                    <a:pt x="28" y="34"/>
                  </a:lnTo>
                  <a:lnTo>
                    <a:pt x="28" y="42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4" y="30"/>
                  </a:lnTo>
                  <a:lnTo>
                    <a:pt x="12" y="24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8" name="Freeform 8473"/>
            <p:cNvSpPr>
              <a:spLocks/>
            </p:cNvSpPr>
            <p:nvPr/>
          </p:nvSpPr>
          <p:spPr bwMode="auto">
            <a:xfrm>
              <a:off x="3527871" y="2796952"/>
              <a:ext cx="47625" cy="63500"/>
            </a:xfrm>
            <a:custGeom>
              <a:avLst/>
              <a:gdLst>
                <a:gd name="T0" fmla="*/ 44450 w 30"/>
                <a:gd name="T1" fmla="*/ 9525 h 40"/>
                <a:gd name="T2" fmla="*/ 15875 w 30"/>
                <a:gd name="T3" fmla="*/ 9525 h 40"/>
                <a:gd name="T4" fmla="*/ 15875 w 30"/>
                <a:gd name="T5" fmla="*/ 25400 h 40"/>
                <a:gd name="T6" fmla="*/ 15875 w 30"/>
                <a:gd name="T7" fmla="*/ 25400 h 40"/>
                <a:gd name="T8" fmla="*/ 15875 w 30"/>
                <a:gd name="T9" fmla="*/ 25400 h 40"/>
                <a:gd name="T10" fmla="*/ 19050 w 30"/>
                <a:gd name="T11" fmla="*/ 22225 h 40"/>
                <a:gd name="T12" fmla="*/ 25400 w 30"/>
                <a:gd name="T13" fmla="*/ 19050 h 40"/>
                <a:gd name="T14" fmla="*/ 25400 w 30"/>
                <a:gd name="T15" fmla="*/ 19050 h 40"/>
                <a:gd name="T16" fmla="*/ 34925 w 30"/>
                <a:gd name="T17" fmla="*/ 22225 h 40"/>
                <a:gd name="T18" fmla="*/ 41275 w 30"/>
                <a:gd name="T19" fmla="*/ 25400 h 40"/>
                <a:gd name="T20" fmla="*/ 44450 w 30"/>
                <a:gd name="T21" fmla="*/ 31750 h 40"/>
                <a:gd name="T22" fmla="*/ 47625 w 30"/>
                <a:gd name="T23" fmla="*/ 41275 h 40"/>
                <a:gd name="T24" fmla="*/ 47625 w 30"/>
                <a:gd name="T25" fmla="*/ 41275 h 40"/>
                <a:gd name="T26" fmla="*/ 44450 w 30"/>
                <a:gd name="T27" fmla="*/ 50800 h 40"/>
                <a:gd name="T28" fmla="*/ 38100 w 30"/>
                <a:gd name="T29" fmla="*/ 57150 h 40"/>
                <a:gd name="T30" fmla="*/ 31750 w 30"/>
                <a:gd name="T31" fmla="*/ 63500 h 40"/>
                <a:gd name="T32" fmla="*/ 22225 w 30"/>
                <a:gd name="T33" fmla="*/ 63500 h 40"/>
                <a:gd name="T34" fmla="*/ 22225 w 30"/>
                <a:gd name="T35" fmla="*/ 63500 h 40"/>
                <a:gd name="T36" fmla="*/ 12700 w 30"/>
                <a:gd name="T37" fmla="*/ 63500 h 40"/>
                <a:gd name="T38" fmla="*/ 6350 w 30"/>
                <a:gd name="T39" fmla="*/ 57150 h 40"/>
                <a:gd name="T40" fmla="*/ 3175 w 30"/>
                <a:gd name="T41" fmla="*/ 50800 h 40"/>
                <a:gd name="T42" fmla="*/ 0 w 30"/>
                <a:gd name="T43" fmla="*/ 44450 h 40"/>
                <a:gd name="T44" fmla="*/ 12700 w 30"/>
                <a:gd name="T45" fmla="*/ 44450 h 40"/>
                <a:gd name="T46" fmla="*/ 12700 w 30"/>
                <a:gd name="T47" fmla="*/ 44450 h 40"/>
                <a:gd name="T48" fmla="*/ 15875 w 30"/>
                <a:gd name="T49" fmla="*/ 50800 h 40"/>
                <a:gd name="T50" fmla="*/ 22225 w 30"/>
                <a:gd name="T51" fmla="*/ 53975 h 40"/>
                <a:gd name="T52" fmla="*/ 22225 w 30"/>
                <a:gd name="T53" fmla="*/ 53975 h 40"/>
                <a:gd name="T54" fmla="*/ 28575 w 30"/>
                <a:gd name="T55" fmla="*/ 50800 h 40"/>
                <a:gd name="T56" fmla="*/ 31750 w 30"/>
                <a:gd name="T57" fmla="*/ 50800 h 40"/>
                <a:gd name="T58" fmla="*/ 34925 w 30"/>
                <a:gd name="T59" fmla="*/ 41275 h 40"/>
                <a:gd name="T60" fmla="*/ 34925 w 30"/>
                <a:gd name="T61" fmla="*/ 41275 h 40"/>
                <a:gd name="T62" fmla="*/ 31750 w 30"/>
                <a:gd name="T63" fmla="*/ 31750 h 40"/>
                <a:gd name="T64" fmla="*/ 28575 w 30"/>
                <a:gd name="T65" fmla="*/ 28575 h 40"/>
                <a:gd name="T66" fmla="*/ 22225 w 30"/>
                <a:gd name="T67" fmla="*/ 28575 h 40"/>
                <a:gd name="T68" fmla="*/ 22225 w 30"/>
                <a:gd name="T69" fmla="*/ 28575 h 40"/>
                <a:gd name="T70" fmla="*/ 15875 w 30"/>
                <a:gd name="T71" fmla="*/ 31750 h 40"/>
                <a:gd name="T72" fmla="*/ 12700 w 30"/>
                <a:gd name="T73" fmla="*/ 34925 h 40"/>
                <a:gd name="T74" fmla="*/ 3175 w 30"/>
                <a:gd name="T75" fmla="*/ 34925 h 40"/>
                <a:gd name="T76" fmla="*/ 6350 w 30"/>
                <a:gd name="T77" fmla="*/ 0 h 40"/>
                <a:gd name="T78" fmla="*/ 44450 w 30"/>
                <a:gd name="T79" fmla="*/ 0 h 40"/>
                <a:gd name="T80" fmla="*/ 44450 w 30"/>
                <a:gd name="T81" fmla="*/ 9525 h 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"/>
                <a:gd name="T124" fmla="*/ 0 h 40"/>
                <a:gd name="T125" fmla="*/ 30 w 30"/>
                <a:gd name="T126" fmla="*/ 40 h 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" h="40">
                  <a:moveTo>
                    <a:pt x="28" y="6"/>
                  </a:moveTo>
                  <a:lnTo>
                    <a:pt x="10" y="6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6" y="12"/>
                  </a:lnTo>
                  <a:lnTo>
                    <a:pt x="22" y="14"/>
                  </a:lnTo>
                  <a:lnTo>
                    <a:pt x="26" y="16"/>
                  </a:lnTo>
                  <a:lnTo>
                    <a:pt x="28" y="20"/>
                  </a:lnTo>
                  <a:lnTo>
                    <a:pt x="30" y="26"/>
                  </a:lnTo>
                  <a:lnTo>
                    <a:pt x="28" y="32"/>
                  </a:lnTo>
                  <a:lnTo>
                    <a:pt x="24" y="36"/>
                  </a:lnTo>
                  <a:lnTo>
                    <a:pt x="20" y="40"/>
                  </a:lnTo>
                  <a:lnTo>
                    <a:pt x="14" y="40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10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20" y="20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2" y="22"/>
                  </a:lnTo>
                  <a:lnTo>
                    <a:pt x="4" y="0"/>
                  </a:lnTo>
                  <a:lnTo>
                    <a:pt x="28" y="0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89" name="Freeform 8474"/>
            <p:cNvSpPr>
              <a:spLocks/>
            </p:cNvSpPr>
            <p:nvPr/>
          </p:nvSpPr>
          <p:spPr bwMode="auto">
            <a:xfrm>
              <a:off x="3191321" y="2673127"/>
              <a:ext cx="44450" cy="63500"/>
            </a:xfrm>
            <a:custGeom>
              <a:avLst/>
              <a:gdLst>
                <a:gd name="T0" fmla="*/ 0 w 28"/>
                <a:gd name="T1" fmla="*/ 25400 h 40"/>
                <a:gd name="T2" fmla="*/ 0 w 28"/>
                <a:gd name="T3" fmla="*/ 25400 h 40"/>
                <a:gd name="T4" fmla="*/ 0 w 28"/>
                <a:gd name="T5" fmla="*/ 15875 h 40"/>
                <a:gd name="T6" fmla="*/ 6350 w 28"/>
                <a:gd name="T7" fmla="*/ 6350 h 40"/>
                <a:gd name="T8" fmla="*/ 12700 w 28"/>
                <a:gd name="T9" fmla="*/ 3175 h 40"/>
                <a:gd name="T10" fmla="*/ 22225 w 28"/>
                <a:gd name="T11" fmla="*/ 0 h 40"/>
                <a:gd name="T12" fmla="*/ 22225 w 28"/>
                <a:gd name="T13" fmla="*/ 0 h 40"/>
                <a:gd name="T14" fmla="*/ 31750 w 28"/>
                <a:gd name="T15" fmla="*/ 3175 h 40"/>
                <a:gd name="T16" fmla="*/ 38100 w 28"/>
                <a:gd name="T17" fmla="*/ 6350 h 40"/>
                <a:gd name="T18" fmla="*/ 44450 w 28"/>
                <a:gd name="T19" fmla="*/ 12700 h 40"/>
                <a:gd name="T20" fmla="*/ 44450 w 28"/>
                <a:gd name="T21" fmla="*/ 19050 h 40"/>
                <a:gd name="T22" fmla="*/ 44450 w 28"/>
                <a:gd name="T23" fmla="*/ 19050 h 40"/>
                <a:gd name="T24" fmla="*/ 44450 w 28"/>
                <a:gd name="T25" fmla="*/ 25400 h 40"/>
                <a:gd name="T26" fmla="*/ 41275 w 28"/>
                <a:gd name="T27" fmla="*/ 31750 h 40"/>
                <a:gd name="T28" fmla="*/ 34925 w 28"/>
                <a:gd name="T29" fmla="*/ 38100 h 40"/>
                <a:gd name="T30" fmla="*/ 34925 w 28"/>
                <a:gd name="T31" fmla="*/ 38100 h 40"/>
                <a:gd name="T32" fmla="*/ 25400 w 28"/>
                <a:gd name="T33" fmla="*/ 44450 h 40"/>
                <a:gd name="T34" fmla="*/ 15875 w 28"/>
                <a:gd name="T35" fmla="*/ 53975 h 40"/>
                <a:gd name="T36" fmla="*/ 44450 w 28"/>
                <a:gd name="T37" fmla="*/ 53975 h 40"/>
                <a:gd name="T38" fmla="*/ 44450 w 28"/>
                <a:gd name="T39" fmla="*/ 63500 h 40"/>
                <a:gd name="T40" fmla="*/ 0 w 28"/>
                <a:gd name="T41" fmla="*/ 63500 h 40"/>
                <a:gd name="T42" fmla="*/ 0 w 28"/>
                <a:gd name="T43" fmla="*/ 63500 h 40"/>
                <a:gd name="T44" fmla="*/ 0 w 28"/>
                <a:gd name="T45" fmla="*/ 53975 h 40"/>
                <a:gd name="T46" fmla="*/ 6350 w 28"/>
                <a:gd name="T47" fmla="*/ 47625 h 40"/>
                <a:gd name="T48" fmla="*/ 19050 w 28"/>
                <a:gd name="T49" fmla="*/ 34925 h 40"/>
                <a:gd name="T50" fmla="*/ 19050 w 28"/>
                <a:gd name="T51" fmla="*/ 34925 h 40"/>
                <a:gd name="T52" fmla="*/ 28575 w 28"/>
                <a:gd name="T53" fmla="*/ 31750 h 40"/>
                <a:gd name="T54" fmla="*/ 31750 w 28"/>
                <a:gd name="T55" fmla="*/ 25400 h 40"/>
                <a:gd name="T56" fmla="*/ 31750 w 28"/>
                <a:gd name="T57" fmla="*/ 22225 h 40"/>
                <a:gd name="T58" fmla="*/ 31750 w 28"/>
                <a:gd name="T59" fmla="*/ 22225 h 40"/>
                <a:gd name="T60" fmla="*/ 28575 w 28"/>
                <a:gd name="T61" fmla="*/ 12700 h 40"/>
                <a:gd name="T62" fmla="*/ 22225 w 28"/>
                <a:gd name="T63" fmla="*/ 12700 h 40"/>
                <a:gd name="T64" fmla="*/ 22225 w 28"/>
                <a:gd name="T65" fmla="*/ 12700 h 40"/>
                <a:gd name="T66" fmla="*/ 19050 w 28"/>
                <a:gd name="T67" fmla="*/ 12700 h 40"/>
                <a:gd name="T68" fmla="*/ 15875 w 28"/>
                <a:gd name="T69" fmla="*/ 15875 h 40"/>
                <a:gd name="T70" fmla="*/ 12700 w 28"/>
                <a:gd name="T71" fmla="*/ 25400 h 40"/>
                <a:gd name="T72" fmla="*/ 0 w 28"/>
                <a:gd name="T73" fmla="*/ 25400 h 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"/>
                <a:gd name="T112" fmla="*/ 0 h 40"/>
                <a:gd name="T113" fmla="*/ 28 w 28"/>
                <a:gd name="T114" fmla="*/ 40 h 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" h="40">
                  <a:moveTo>
                    <a:pt x="0" y="16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6" y="20"/>
                  </a:lnTo>
                  <a:lnTo>
                    <a:pt x="22" y="24"/>
                  </a:lnTo>
                  <a:lnTo>
                    <a:pt x="16" y="28"/>
                  </a:lnTo>
                  <a:lnTo>
                    <a:pt x="10" y="34"/>
                  </a:lnTo>
                  <a:lnTo>
                    <a:pt x="28" y="34"/>
                  </a:lnTo>
                  <a:lnTo>
                    <a:pt x="28" y="40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4" y="30"/>
                  </a:lnTo>
                  <a:lnTo>
                    <a:pt x="12" y="22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0" name="Freeform 8475"/>
            <p:cNvSpPr>
              <a:spLocks noEditPoints="1"/>
            </p:cNvSpPr>
            <p:nvPr/>
          </p:nvSpPr>
          <p:spPr bwMode="auto">
            <a:xfrm>
              <a:off x="3238946" y="2673127"/>
              <a:ext cx="44450" cy="66675"/>
            </a:xfrm>
            <a:custGeom>
              <a:avLst/>
              <a:gdLst>
                <a:gd name="T0" fmla="*/ 31750 w 28"/>
                <a:gd name="T1" fmla="*/ 19050 h 42"/>
                <a:gd name="T2" fmla="*/ 31750 w 28"/>
                <a:gd name="T3" fmla="*/ 19050 h 42"/>
                <a:gd name="T4" fmla="*/ 28575 w 28"/>
                <a:gd name="T5" fmla="*/ 12700 h 42"/>
                <a:gd name="T6" fmla="*/ 22225 w 28"/>
                <a:gd name="T7" fmla="*/ 9525 h 42"/>
                <a:gd name="T8" fmla="*/ 22225 w 28"/>
                <a:gd name="T9" fmla="*/ 9525 h 42"/>
                <a:gd name="T10" fmla="*/ 19050 w 28"/>
                <a:gd name="T11" fmla="*/ 12700 h 42"/>
                <a:gd name="T12" fmla="*/ 15875 w 28"/>
                <a:gd name="T13" fmla="*/ 15875 h 42"/>
                <a:gd name="T14" fmla="*/ 12700 w 28"/>
                <a:gd name="T15" fmla="*/ 28575 h 42"/>
                <a:gd name="T16" fmla="*/ 12700 w 28"/>
                <a:gd name="T17" fmla="*/ 28575 h 42"/>
                <a:gd name="T18" fmla="*/ 12700 w 28"/>
                <a:gd name="T19" fmla="*/ 28575 h 42"/>
                <a:gd name="T20" fmla="*/ 19050 w 28"/>
                <a:gd name="T21" fmla="*/ 25400 h 42"/>
                <a:gd name="T22" fmla="*/ 25400 w 28"/>
                <a:gd name="T23" fmla="*/ 22225 h 42"/>
                <a:gd name="T24" fmla="*/ 25400 w 28"/>
                <a:gd name="T25" fmla="*/ 22225 h 42"/>
                <a:gd name="T26" fmla="*/ 34925 w 28"/>
                <a:gd name="T27" fmla="*/ 25400 h 42"/>
                <a:gd name="T28" fmla="*/ 41275 w 28"/>
                <a:gd name="T29" fmla="*/ 28575 h 42"/>
                <a:gd name="T30" fmla="*/ 41275 w 28"/>
                <a:gd name="T31" fmla="*/ 28575 h 42"/>
                <a:gd name="T32" fmla="*/ 44450 w 28"/>
                <a:gd name="T33" fmla="*/ 34925 h 42"/>
                <a:gd name="T34" fmla="*/ 44450 w 28"/>
                <a:gd name="T35" fmla="*/ 41275 h 42"/>
                <a:gd name="T36" fmla="*/ 44450 w 28"/>
                <a:gd name="T37" fmla="*/ 41275 h 42"/>
                <a:gd name="T38" fmla="*/ 44450 w 28"/>
                <a:gd name="T39" fmla="*/ 50800 h 42"/>
                <a:gd name="T40" fmla="*/ 38100 w 28"/>
                <a:gd name="T41" fmla="*/ 60325 h 42"/>
                <a:gd name="T42" fmla="*/ 31750 w 28"/>
                <a:gd name="T43" fmla="*/ 63500 h 42"/>
                <a:gd name="T44" fmla="*/ 22225 w 28"/>
                <a:gd name="T45" fmla="*/ 66675 h 42"/>
                <a:gd name="T46" fmla="*/ 22225 w 28"/>
                <a:gd name="T47" fmla="*/ 66675 h 42"/>
                <a:gd name="T48" fmla="*/ 12700 w 28"/>
                <a:gd name="T49" fmla="*/ 63500 h 42"/>
                <a:gd name="T50" fmla="*/ 3175 w 28"/>
                <a:gd name="T51" fmla="*/ 53975 h 42"/>
                <a:gd name="T52" fmla="*/ 0 w 28"/>
                <a:gd name="T53" fmla="*/ 44450 h 42"/>
                <a:gd name="T54" fmla="*/ 0 w 28"/>
                <a:gd name="T55" fmla="*/ 31750 h 42"/>
                <a:gd name="T56" fmla="*/ 0 w 28"/>
                <a:gd name="T57" fmla="*/ 31750 h 42"/>
                <a:gd name="T58" fmla="*/ 0 w 28"/>
                <a:gd name="T59" fmla="*/ 22225 h 42"/>
                <a:gd name="T60" fmla="*/ 6350 w 28"/>
                <a:gd name="T61" fmla="*/ 9525 h 42"/>
                <a:gd name="T62" fmla="*/ 12700 w 28"/>
                <a:gd name="T63" fmla="*/ 3175 h 42"/>
                <a:gd name="T64" fmla="*/ 25400 w 28"/>
                <a:gd name="T65" fmla="*/ 0 h 42"/>
                <a:gd name="T66" fmla="*/ 25400 w 28"/>
                <a:gd name="T67" fmla="*/ 0 h 42"/>
                <a:gd name="T68" fmla="*/ 31750 w 28"/>
                <a:gd name="T69" fmla="*/ 0 h 42"/>
                <a:gd name="T70" fmla="*/ 38100 w 28"/>
                <a:gd name="T71" fmla="*/ 6350 h 42"/>
                <a:gd name="T72" fmla="*/ 41275 w 28"/>
                <a:gd name="T73" fmla="*/ 9525 h 42"/>
                <a:gd name="T74" fmla="*/ 44450 w 28"/>
                <a:gd name="T75" fmla="*/ 19050 h 42"/>
                <a:gd name="T76" fmla="*/ 31750 w 28"/>
                <a:gd name="T77" fmla="*/ 19050 h 42"/>
                <a:gd name="T78" fmla="*/ 12700 w 28"/>
                <a:gd name="T79" fmla="*/ 44450 h 42"/>
                <a:gd name="T80" fmla="*/ 12700 w 28"/>
                <a:gd name="T81" fmla="*/ 44450 h 42"/>
                <a:gd name="T82" fmla="*/ 15875 w 28"/>
                <a:gd name="T83" fmla="*/ 50800 h 42"/>
                <a:gd name="T84" fmla="*/ 19050 w 28"/>
                <a:gd name="T85" fmla="*/ 53975 h 42"/>
                <a:gd name="T86" fmla="*/ 22225 w 28"/>
                <a:gd name="T87" fmla="*/ 53975 h 42"/>
                <a:gd name="T88" fmla="*/ 22225 w 28"/>
                <a:gd name="T89" fmla="*/ 53975 h 42"/>
                <a:gd name="T90" fmla="*/ 28575 w 28"/>
                <a:gd name="T91" fmla="*/ 53975 h 42"/>
                <a:gd name="T92" fmla="*/ 28575 w 28"/>
                <a:gd name="T93" fmla="*/ 50800 h 42"/>
                <a:gd name="T94" fmla="*/ 31750 w 28"/>
                <a:gd name="T95" fmla="*/ 44450 h 42"/>
                <a:gd name="T96" fmla="*/ 31750 w 28"/>
                <a:gd name="T97" fmla="*/ 44450 h 42"/>
                <a:gd name="T98" fmla="*/ 31750 w 28"/>
                <a:gd name="T99" fmla="*/ 34925 h 42"/>
                <a:gd name="T100" fmla="*/ 28575 w 28"/>
                <a:gd name="T101" fmla="*/ 31750 h 42"/>
                <a:gd name="T102" fmla="*/ 22225 w 28"/>
                <a:gd name="T103" fmla="*/ 31750 h 42"/>
                <a:gd name="T104" fmla="*/ 22225 w 28"/>
                <a:gd name="T105" fmla="*/ 31750 h 42"/>
                <a:gd name="T106" fmla="*/ 19050 w 28"/>
                <a:gd name="T107" fmla="*/ 31750 h 42"/>
                <a:gd name="T108" fmla="*/ 15875 w 28"/>
                <a:gd name="T109" fmla="*/ 34925 h 42"/>
                <a:gd name="T110" fmla="*/ 12700 w 28"/>
                <a:gd name="T111" fmla="*/ 44450 h 42"/>
                <a:gd name="T112" fmla="*/ 12700 w 28"/>
                <a:gd name="T113" fmla="*/ 44450 h 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"/>
                <a:gd name="T172" fmla="*/ 0 h 42"/>
                <a:gd name="T173" fmla="*/ 28 w 28"/>
                <a:gd name="T174" fmla="*/ 42 h 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" h="42">
                  <a:moveTo>
                    <a:pt x="20" y="12"/>
                  </a:moveTo>
                  <a:lnTo>
                    <a:pt x="20" y="12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6" y="18"/>
                  </a:lnTo>
                  <a:lnTo>
                    <a:pt x="28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14" y="42"/>
                  </a:lnTo>
                  <a:lnTo>
                    <a:pt x="8" y="40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4" y="6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8" y="12"/>
                  </a:lnTo>
                  <a:lnTo>
                    <a:pt x="20" y="12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7" name="Freeform 8482"/>
            <p:cNvSpPr>
              <a:spLocks/>
            </p:cNvSpPr>
            <p:nvPr/>
          </p:nvSpPr>
          <p:spPr bwMode="auto">
            <a:xfrm>
              <a:off x="3775521" y="3200177"/>
              <a:ext cx="47625" cy="66675"/>
            </a:xfrm>
            <a:custGeom>
              <a:avLst/>
              <a:gdLst>
                <a:gd name="T0" fmla="*/ 19050 w 30"/>
                <a:gd name="T1" fmla="*/ 28575 h 42"/>
                <a:gd name="T2" fmla="*/ 19050 w 30"/>
                <a:gd name="T3" fmla="*/ 28575 h 42"/>
                <a:gd name="T4" fmla="*/ 28575 w 30"/>
                <a:gd name="T5" fmla="*/ 25400 h 42"/>
                <a:gd name="T6" fmla="*/ 31750 w 30"/>
                <a:gd name="T7" fmla="*/ 22225 h 42"/>
                <a:gd name="T8" fmla="*/ 31750 w 30"/>
                <a:gd name="T9" fmla="*/ 19050 h 42"/>
                <a:gd name="T10" fmla="*/ 31750 w 30"/>
                <a:gd name="T11" fmla="*/ 19050 h 42"/>
                <a:gd name="T12" fmla="*/ 28575 w 30"/>
                <a:gd name="T13" fmla="*/ 12700 h 42"/>
                <a:gd name="T14" fmla="*/ 22225 w 30"/>
                <a:gd name="T15" fmla="*/ 9525 h 42"/>
                <a:gd name="T16" fmla="*/ 22225 w 30"/>
                <a:gd name="T17" fmla="*/ 9525 h 42"/>
                <a:gd name="T18" fmla="*/ 19050 w 30"/>
                <a:gd name="T19" fmla="*/ 12700 h 42"/>
                <a:gd name="T20" fmla="*/ 15875 w 30"/>
                <a:gd name="T21" fmla="*/ 12700 h 42"/>
                <a:gd name="T22" fmla="*/ 12700 w 30"/>
                <a:gd name="T23" fmla="*/ 22225 h 42"/>
                <a:gd name="T24" fmla="*/ 0 w 30"/>
                <a:gd name="T25" fmla="*/ 22225 h 42"/>
                <a:gd name="T26" fmla="*/ 0 w 30"/>
                <a:gd name="T27" fmla="*/ 22225 h 42"/>
                <a:gd name="T28" fmla="*/ 3175 w 30"/>
                <a:gd name="T29" fmla="*/ 12700 h 42"/>
                <a:gd name="T30" fmla="*/ 6350 w 30"/>
                <a:gd name="T31" fmla="*/ 6350 h 42"/>
                <a:gd name="T32" fmla="*/ 12700 w 30"/>
                <a:gd name="T33" fmla="*/ 3175 h 42"/>
                <a:gd name="T34" fmla="*/ 22225 w 30"/>
                <a:gd name="T35" fmla="*/ 0 h 42"/>
                <a:gd name="T36" fmla="*/ 22225 w 30"/>
                <a:gd name="T37" fmla="*/ 0 h 42"/>
                <a:gd name="T38" fmla="*/ 31750 w 30"/>
                <a:gd name="T39" fmla="*/ 0 h 42"/>
                <a:gd name="T40" fmla="*/ 38100 w 30"/>
                <a:gd name="T41" fmla="*/ 6350 h 42"/>
                <a:gd name="T42" fmla="*/ 41275 w 30"/>
                <a:gd name="T43" fmla="*/ 9525 h 42"/>
                <a:gd name="T44" fmla="*/ 44450 w 30"/>
                <a:gd name="T45" fmla="*/ 19050 h 42"/>
                <a:gd name="T46" fmla="*/ 44450 w 30"/>
                <a:gd name="T47" fmla="*/ 19050 h 42"/>
                <a:gd name="T48" fmla="*/ 41275 w 30"/>
                <a:gd name="T49" fmla="*/ 25400 h 42"/>
                <a:gd name="T50" fmla="*/ 34925 w 30"/>
                <a:gd name="T51" fmla="*/ 31750 h 42"/>
                <a:gd name="T52" fmla="*/ 34925 w 30"/>
                <a:gd name="T53" fmla="*/ 31750 h 42"/>
                <a:gd name="T54" fmla="*/ 34925 w 30"/>
                <a:gd name="T55" fmla="*/ 31750 h 42"/>
                <a:gd name="T56" fmla="*/ 44450 w 30"/>
                <a:gd name="T57" fmla="*/ 34925 h 42"/>
                <a:gd name="T58" fmla="*/ 47625 w 30"/>
                <a:gd name="T59" fmla="*/ 44450 h 42"/>
                <a:gd name="T60" fmla="*/ 47625 w 30"/>
                <a:gd name="T61" fmla="*/ 44450 h 42"/>
                <a:gd name="T62" fmla="*/ 44450 w 30"/>
                <a:gd name="T63" fmla="*/ 53975 h 42"/>
                <a:gd name="T64" fmla="*/ 38100 w 30"/>
                <a:gd name="T65" fmla="*/ 60325 h 42"/>
                <a:gd name="T66" fmla="*/ 31750 w 30"/>
                <a:gd name="T67" fmla="*/ 63500 h 42"/>
                <a:gd name="T68" fmla="*/ 22225 w 30"/>
                <a:gd name="T69" fmla="*/ 66675 h 42"/>
                <a:gd name="T70" fmla="*/ 22225 w 30"/>
                <a:gd name="T71" fmla="*/ 66675 h 42"/>
                <a:gd name="T72" fmla="*/ 12700 w 30"/>
                <a:gd name="T73" fmla="*/ 63500 h 42"/>
                <a:gd name="T74" fmla="*/ 6350 w 30"/>
                <a:gd name="T75" fmla="*/ 60325 h 42"/>
                <a:gd name="T76" fmla="*/ 0 w 30"/>
                <a:gd name="T77" fmla="*/ 53975 h 42"/>
                <a:gd name="T78" fmla="*/ 0 w 30"/>
                <a:gd name="T79" fmla="*/ 44450 h 42"/>
                <a:gd name="T80" fmla="*/ 12700 w 30"/>
                <a:gd name="T81" fmla="*/ 44450 h 42"/>
                <a:gd name="T82" fmla="*/ 12700 w 30"/>
                <a:gd name="T83" fmla="*/ 44450 h 42"/>
                <a:gd name="T84" fmla="*/ 15875 w 30"/>
                <a:gd name="T85" fmla="*/ 50800 h 42"/>
                <a:gd name="T86" fmla="*/ 19050 w 30"/>
                <a:gd name="T87" fmla="*/ 53975 h 42"/>
                <a:gd name="T88" fmla="*/ 22225 w 30"/>
                <a:gd name="T89" fmla="*/ 53975 h 42"/>
                <a:gd name="T90" fmla="*/ 22225 w 30"/>
                <a:gd name="T91" fmla="*/ 53975 h 42"/>
                <a:gd name="T92" fmla="*/ 28575 w 30"/>
                <a:gd name="T93" fmla="*/ 53975 h 42"/>
                <a:gd name="T94" fmla="*/ 31750 w 30"/>
                <a:gd name="T95" fmla="*/ 44450 h 42"/>
                <a:gd name="T96" fmla="*/ 31750 w 30"/>
                <a:gd name="T97" fmla="*/ 44450 h 42"/>
                <a:gd name="T98" fmla="*/ 31750 w 30"/>
                <a:gd name="T99" fmla="*/ 41275 h 42"/>
                <a:gd name="T100" fmla="*/ 28575 w 30"/>
                <a:gd name="T101" fmla="*/ 38100 h 42"/>
                <a:gd name="T102" fmla="*/ 19050 w 30"/>
                <a:gd name="T103" fmla="*/ 34925 h 42"/>
                <a:gd name="T104" fmla="*/ 19050 w 30"/>
                <a:gd name="T105" fmla="*/ 28575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"/>
                <a:gd name="T160" fmla="*/ 0 h 42"/>
                <a:gd name="T161" fmla="*/ 30 w 30"/>
                <a:gd name="T162" fmla="*/ 42 h 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" h="42">
                  <a:moveTo>
                    <a:pt x="12" y="18"/>
                  </a:moveTo>
                  <a:lnTo>
                    <a:pt x="12" y="18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8" y="12"/>
                  </a:lnTo>
                  <a:lnTo>
                    <a:pt x="26" y="16"/>
                  </a:lnTo>
                  <a:lnTo>
                    <a:pt x="22" y="20"/>
                  </a:lnTo>
                  <a:lnTo>
                    <a:pt x="28" y="22"/>
                  </a:lnTo>
                  <a:lnTo>
                    <a:pt x="30" y="28"/>
                  </a:lnTo>
                  <a:lnTo>
                    <a:pt x="28" y="34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14" y="42"/>
                  </a:lnTo>
                  <a:lnTo>
                    <a:pt x="8" y="40"/>
                  </a:lnTo>
                  <a:lnTo>
                    <a:pt x="4" y="38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20" y="28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2" y="2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8" name="Freeform 8483"/>
            <p:cNvSpPr>
              <a:spLocks noEditPoints="1"/>
            </p:cNvSpPr>
            <p:nvPr/>
          </p:nvSpPr>
          <p:spPr bwMode="auto">
            <a:xfrm>
              <a:off x="3823146" y="3200177"/>
              <a:ext cx="47625" cy="66675"/>
            </a:xfrm>
            <a:custGeom>
              <a:avLst/>
              <a:gdLst>
                <a:gd name="T0" fmla="*/ 22225 w 30"/>
                <a:gd name="T1" fmla="*/ 0 h 42"/>
                <a:gd name="T2" fmla="*/ 22225 w 30"/>
                <a:gd name="T3" fmla="*/ 0 h 42"/>
                <a:gd name="T4" fmla="*/ 31750 w 30"/>
                <a:gd name="T5" fmla="*/ 3175 h 42"/>
                <a:gd name="T6" fmla="*/ 38100 w 30"/>
                <a:gd name="T7" fmla="*/ 6350 h 42"/>
                <a:gd name="T8" fmla="*/ 44450 w 30"/>
                <a:gd name="T9" fmla="*/ 15875 h 42"/>
                <a:gd name="T10" fmla="*/ 47625 w 30"/>
                <a:gd name="T11" fmla="*/ 31750 h 42"/>
                <a:gd name="T12" fmla="*/ 47625 w 30"/>
                <a:gd name="T13" fmla="*/ 31750 h 42"/>
                <a:gd name="T14" fmla="*/ 44450 w 30"/>
                <a:gd name="T15" fmla="*/ 47625 h 42"/>
                <a:gd name="T16" fmla="*/ 38100 w 30"/>
                <a:gd name="T17" fmla="*/ 60325 h 42"/>
                <a:gd name="T18" fmla="*/ 31750 w 30"/>
                <a:gd name="T19" fmla="*/ 63500 h 42"/>
                <a:gd name="T20" fmla="*/ 22225 w 30"/>
                <a:gd name="T21" fmla="*/ 66675 h 42"/>
                <a:gd name="T22" fmla="*/ 22225 w 30"/>
                <a:gd name="T23" fmla="*/ 66675 h 42"/>
                <a:gd name="T24" fmla="*/ 12700 w 30"/>
                <a:gd name="T25" fmla="*/ 63500 h 42"/>
                <a:gd name="T26" fmla="*/ 6350 w 30"/>
                <a:gd name="T27" fmla="*/ 60325 h 42"/>
                <a:gd name="T28" fmla="*/ 3175 w 30"/>
                <a:gd name="T29" fmla="*/ 47625 h 42"/>
                <a:gd name="T30" fmla="*/ 0 w 30"/>
                <a:gd name="T31" fmla="*/ 31750 h 42"/>
                <a:gd name="T32" fmla="*/ 0 w 30"/>
                <a:gd name="T33" fmla="*/ 31750 h 42"/>
                <a:gd name="T34" fmla="*/ 3175 w 30"/>
                <a:gd name="T35" fmla="*/ 15875 h 42"/>
                <a:gd name="T36" fmla="*/ 6350 w 30"/>
                <a:gd name="T37" fmla="*/ 6350 h 42"/>
                <a:gd name="T38" fmla="*/ 12700 w 30"/>
                <a:gd name="T39" fmla="*/ 3175 h 42"/>
                <a:gd name="T40" fmla="*/ 22225 w 30"/>
                <a:gd name="T41" fmla="*/ 0 h 42"/>
                <a:gd name="T42" fmla="*/ 22225 w 30"/>
                <a:gd name="T43" fmla="*/ 0 h 42"/>
                <a:gd name="T44" fmla="*/ 22225 w 30"/>
                <a:gd name="T45" fmla="*/ 53975 h 42"/>
                <a:gd name="T46" fmla="*/ 22225 w 30"/>
                <a:gd name="T47" fmla="*/ 53975 h 42"/>
                <a:gd name="T48" fmla="*/ 28575 w 30"/>
                <a:gd name="T49" fmla="*/ 53975 h 42"/>
                <a:gd name="T50" fmla="*/ 31750 w 30"/>
                <a:gd name="T51" fmla="*/ 47625 h 42"/>
                <a:gd name="T52" fmla="*/ 34925 w 30"/>
                <a:gd name="T53" fmla="*/ 31750 h 42"/>
                <a:gd name="T54" fmla="*/ 34925 w 30"/>
                <a:gd name="T55" fmla="*/ 31750 h 42"/>
                <a:gd name="T56" fmla="*/ 31750 w 30"/>
                <a:gd name="T57" fmla="*/ 19050 h 42"/>
                <a:gd name="T58" fmla="*/ 28575 w 30"/>
                <a:gd name="T59" fmla="*/ 12700 h 42"/>
                <a:gd name="T60" fmla="*/ 22225 w 30"/>
                <a:gd name="T61" fmla="*/ 9525 h 42"/>
                <a:gd name="T62" fmla="*/ 22225 w 30"/>
                <a:gd name="T63" fmla="*/ 9525 h 42"/>
                <a:gd name="T64" fmla="*/ 15875 w 30"/>
                <a:gd name="T65" fmla="*/ 12700 h 42"/>
                <a:gd name="T66" fmla="*/ 12700 w 30"/>
                <a:gd name="T67" fmla="*/ 19050 h 42"/>
                <a:gd name="T68" fmla="*/ 12700 w 30"/>
                <a:gd name="T69" fmla="*/ 31750 h 42"/>
                <a:gd name="T70" fmla="*/ 12700 w 30"/>
                <a:gd name="T71" fmla="*/ 31750 h 42"/>
                <a:gd name="T72" fmla="*/ 12700 w 30"/>
                <a:gd name="T73" fmla="*/ 47625 h 42"/>
                <a:gd name="T74" fmla="*/ 15875 w 30"/>
                <a:gd name="T75" fmla="*/ 53975 h 42"/>
                <a:gd name="T76" fmla="*/ 22225 w 30"/>
                <a:gd name="T77" fmla="*/ 53975 h 42"/>
                <a:gd name="T78" fmla="*/ 22225 w 30"/>
                <a:gd name="T79" fmla="*/ 53975 h 4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42"/>
                <a:gd name="T122" fmla="*/ 30 w 30"/>
                <a:gd name="T123" fmla="*/ 42 h 4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42">
                  <a:moveTo>
                    <a:pt x="14" y="0"/>
                  </a:moveTo>
                  <a:lnTo>
                    <a:pt x="14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10"/>
                  </a:lnTo>
                  <a:lnTo>
                    <a:pt x="30" y="20"/>
                  </a:lnTo>
                  <a:lnTo>
                    <a:pt x="28" y="30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14" y="42"/>
                  </a:lnTo>
                  <a:lnTo>
                    <a:pt x="8" y="40"/>
                  </a:lnTo>
                  <a:lnTo>
                    <a:pt x="4" y="38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2" y="10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close/>
                  <a:moveTo>
                    <a:pt x="14" y="34"/>
                  </a:moveTo>
                  <a:lnTo>
                    <a:pt x="14" y="34"/>
                  </a:lnTo>
                  <a:lnTo>
                    <a:pt x="18" y="34"/>
                  </a:lnTo>
                  <a:lnTo>
                    <a:pt x="20" y="30"/>
                  </a:lnTo>
                  <a:lnTo>
                    <a:pt x="22" y="20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8" y="20"/>
                  </a:lnTo>
                  <a:lnTo>
                    <a:pt x="8" y="30"/>
                  </a:lnTo>
                  <a:lnTo>
                    <a:pt x="10" y="34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9" name="Freeform 8484"/>
            <p:cNvSpPr>
              <a:spLocks/>
            </p:cNvSpPr>
            <p:nvPr/>
          </p:nvSpPr>
          <p:spPr bwMode="auto">
            <a:xfrm>
              <a:off x="3664396" y="3600227"/>
              <a:ext cx="47625" cy="66675"/>
            </a:xfrm>
            <a:custGeom>
              <a:avLst/>
              <a:gdLst>
                <a:gd name="T0" fmla="*/ 19050 w 30"/>
                <a:gd name="T1" fmla="*/ 25400 h 42"/>
                <a:gd name="T2" fmla="*/ 19050 w 30"/>
                <a:gd name="T3" fmla="*/ 25400 h 42"/>
                <a:gd name="T4" fmla="*/ 28575 w 30"/>
                <a:gd name="T5" fmla="*/ 25400 h 42"/>
                <a:gd name="T6" fmla="*/ 31750 w 30"/>
                <a:gd name="T7" fmla="*/ 22225 h 42"/>
                <a:gd name="T8" fmla="*/ 31750 w 30"/>
                <a:gd name="T9" fmla="*/ 19050 h 42"/>
                <a:gd name="T10" fmla="*/ 31750 w 30"/>
                <a:gd name="T11" fmla="*/ 19050 h 42"/>
                <a:gd name="T12" fmla="*/ 28575 w 30"/>
                <a:gd name="T13" fmla="*/ 12700 h 42"/>
                <a:gd name="T14" fmla="*/ 25400 w 30"/>
                <a:gd name="T15" fmla="*/ 9525 h 42"/>
                <a:gd name="T16" fmla="*/ 25400 w 30"/>
                <a:gd name="T17" fmla="*/ 9525 h 42"/>
                <a:gd name="T18" fmla="*/ 19050 w 30"/>
                <a:gd name="T19" fmla="*/ 12700 h 42"/>
                <a:gd name="T20" fmla="*/ 15875 w 30"/>
                <a:gd name="T21" fmla="*/ 12700 h 42"/>
                <a:gd name="T22" fmla="*/ 12700 w 30"/>
                <a:gd name="T23" fmla="*/ 22225 h 42"/>
                <a:gd name="T24" fmla="*/ 3175 w 30"/>
                <a:gd name="T25" fmla="*/ 22225 h 42"/>
                <a:gd name="T26" fmla="*/ 3175 w 30"/>
                <a:gd name="T27" fmla="*/ 22225 h 42"/>
                <a:gd name="T28" fmla="*/ 3175 w 30"/>
                <a:gd name="T29" fmla="*/ 12700 h 42"/>
                <a:gd name="T30" fmla="*/ 9525 w 30"/>
                <a:gd name="T31" fmla="*/ 6350 h 42"/>
                <a:gd name="T32" fmla="*/ 15875 w 30"/>
                <a:gd name="T33" fmla="*/ 0 h 42"/>
                <a:gd name="T34" fmla="*/ 22225 w 30"/>
                <a:gd name="T35" fmla="*/ 0 h 42"/>
                <a:gd name="T36" fmla="*/ 22225 w 30"/>
                <a:gd name="T37" fmla="*/ 0 h 42"/>
                <a:gd name="T38" fmla="*/ 31750 w 30"/>
                <a:gd name="T39" fmla="*/ 0 h 42"/>
                <a:gd name="T40" fmla="*/ 38100 w 30"/>
                <a:gd name="T41" fmla="*/ 3175 h 42"/>
                <a:gd name="T42" fmla="*/ 44450 w 30"/>
                <a:gd name="T43" fmla="*/ 9525 h 42"/>
                <a:gd name="T44" fmla="*/ 44450 w 30"/>
                <a:gd name="T45" fmla="*/ 15875 h 42"/>
                <a:gd name="T46" fmla="*/ 44450 w 30"/>
                <a:gd name="T47" fmla="*/ 15875 h 42"/>
                <a:gd name="T48" fmla="*/ 41275 w 30"/>
                <a:gd name="T49" fmla="*/ 25400 h 42"/>
                <a:gd name="T50" fmla="*/ 34925 w 30"/>
                <a:gd name="T51" fmla="*/ 31750 h 42"/>
                <a:gd name="T52" fmla="*/ 34925 w 30"/>
                <a:gd name="T53" fmla="*/ 31750 h 42"/>
                <a:gd name="T54" fmla="*/ 34925 w 30"/>
                <a:gd name="T55" fmla="*/ 31750 h 42"/>
                <a:gd name="T56" fmla="*/ 44450 w 30"/>
                <a:gd name="T57" fmla="*/ 34925 h 42"/>
                <a:gd name="T58" fmla="*/ 47625 w 30"/>
                <a:gd name="T59" fmla="*/ 44450 h 42"/>
                <a:gd name="T60" fmla="*/ 47625 w 30"/>
                <a:gd name="T61" fmla="*/ 44450 h 42"/>
                <a:gd name="T62" fmla="*/ 44450 w 30"/>
                <a:gd name="T63" fmla="*/ 53975 h 42"/>
                <a:gd name="T64" fmla="*/ 41275 w 30"/>
                <a:gd name="T65" fmla="*/ 60325 h 42"/>
                <a:gd name="T66" fmla="*/ 31750 w 30"/>
                <a:gd name="T67" fmla="*/ 63500 h 42"/>
                <a:gd name="T68" fmla="*/ 25400 w 30"/>
                <a:gd name="T69" fmla="*/ 66675 h 42"/>
                <a:gd name="T70" fmla="*/ 25400 w 30"/>
                <a:gd name="T71" fmla="*/ 66675 h 42"/>
                <a:gd name="T72" fmla="*/ 12700 w 30"/>
                <a:gd name="T73" fmla="*/ 63500 h 42"/>
                <a:gd name="T74" fmla="*/ 6350 w 30"/>
                <a:gd name="T75" fmla="*/ 60325 h 42"/>
                <a:gd name="T76" fmla="*/ 3175 w 30"/>
                <a:gd name="T77" fmla="*/ 50800 h 42"/>
                <a:gd name="T78" fmla="*/ 0 w 30"/>
                <a:gd name="T79" fmla="*/ 41275 h 42"/>
                <a:gd name="T80" fmla="*/ 12700 w 30"/>
                <a:gd name="T81" fmla="*/ 41275 h 42"/>
                <a:gd name="T82" fmla="*/ 12700 w 30"/>
                <a:gd name="T83" fmla="*/ 41275 h 42"/>
                <a:gd name="T84" fmla="*/ 15875 w 30"/>
                <a:gd name="T85" fmla="*/ 50800 h 42"/>
                <a:gd name="T86" fmla="*/ 19050 w 30"/>
                <a:gd name="T87" fmla="*/ 53975 h 42"/>
                <a:gd name="T88" fmla="*/ 22225 w 30"/>
                <a:gd name="T89" fmla="*/ 53975 h 42"/>
                <a:gd name="T90" fmla="*/ 22225 w 30"/>
                <a:gd name="T91" fmla="*/ 53975 h 42"/>
                <a:gd name="T92" fmla="*/ 31750 w 30"/>
                <a:gd name="T93" fmla="*/ 50800 h 42"/>
                <a:gd name="T94" fmla="*/ 34925 w 30"/>
                <a:gd name="T95" fmla="*/ 44450 h 42"/>
                <a:gd name="T96" fmla="*/ 34925 w 30"/>
                <a:gd name="T97" fmla="*/ 44450 h 42"/>
                <a:gd name="T98" fmla="*/ 31750 w 30"/>
                <a:gd name="T99" fmla="*/ 38100 h 42"/>
                <a:gd name="T100" fmla="*/ 28575 w 30"/>
                <a:gd name="T101" fmla="*/ 38100 h 42"/>
                <a:gd name="T102" fmla="*/ 19050 w 30"/>
                <a:gd name="T103" fmla="*/ 34925 h 42"/>
                <a:gd name="T104" fmla="*/ 19050 w 30"/>
                <a:gd name="T105" fmla="*/ 25400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"/>
                <a:gd name="T160" fmla="*/ 0 h 42"/>
                <a:gd name="T161" fmla="*/ 30 w 30"/>
                <a:gd name="T162" fmla="*/ 42 h 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" h="42">
                  <a:moveTo>
                    <a:pt x="12" y="16"/>
                  </a:moveTo>
                  <a:lnTo>
                    <a:pt x="12" y="16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14"/>
                  </a:lnTo>
                  <a:lnTo>
                    <a:pt x="2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8" y="6"/>
                  </a:lnTo>
                  <a:lnTo>
                    <a:pt x="28" y="10"/>
                  </a:lnTo>
                  <a:lnTo>
                    <a:pt x="26" y="16"/>
                  </a:lnTo>
                  <a:lnTo>
                    <a:pt x="22" y="20"/>
                  </a:lnTo>
                  <a:lnTo>
                    <a:pt x="28" y="22"/>
                  </a:lnTo>
                  <a:lnTo>
                    <a:pt x="30" y="28"/>
                  </a:lnTo>
                  <a:lnTo>
                    <a:pt x="28" y="34"/>
                  </a:lnTo>
                  <a:lnTo>
                    <a:pt x="26" y="38"/>
                  </a:lnTo>
                  <a:lnTo>
                    <a:pt x="20" y="40"/>
                  </a:lnTo>
                  <a:lnTo>
                    <a:pt x="16" y="42"/>
                  </a:lnTo>
                  <a:lnTo>
                    <a:pt x="8" y="40"/>
                  </a:lnTo>
                  <a:lnTo>
                    <a:pt x="4" y="38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8" y="26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20" y="32"/>
                  </a:lnTo>
                  <a:lnTo>
                    <a:pt x="22" y="28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12" y="22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0" name="Freeform 8485"/>
            <p:cNvSpPr>
              <a:spLocks/>
            </p:cNvSpPr>
            <p:nvPr/>
          </p:nvSpPr>
          <p:spPr bwMode="auto">
            <a:xfrm>
              <a:off x="3718371" y="3600227"/>
              <a:ext cx="28575" cy="63500"/>
            </a:xfrm>
            <a:custGeom>
              <a:avLst/>
              <a:gdLst>
                <a:gd name="T0" fmla="*/ 28575 w 18"/>
                <a:gd name="T1" fmla="*/ 63500 h 40"/>
                <a:gd name="T2" fmla="*/ 15875 w 18"/>
                <a:gd name="T3" fmla="*/ 63500 h 40"/>
                <a:gd name="T4" fmla="*/ 15875 w 18"/>
                <a:gd name="T5" fmla="*/ 22225 h 40"/>
                <a:gd name="T6" fmla="*/ 0 w 18"/>
                <a:gd name="T7" fmla="*/ 22225 h 40"/>
                <a:gd name="T8" fmla="*/ 0 w 18"/>
                <a:gd name="T9" fmla="*/ 12700 h 40"/>
                <a:gd name="T10" fmla="*/ 0 w 18"/>
                <a:gd name="T11" fmla="*/ 12700 h 40"/>
                <a:gd name="T12" fmla="*/ 12700 w 18"/>
                <a:gd name="T13" fmla="*/ 12700 h 40"/>
                <a:gd name="T14" fmla="*/ 15875 w 18"/>
                <a:gd name="T15" fmla="*/ 6350 h 40"/>
                <a:gd name="T16" fmla="*/ 19050 w 18"/>
                <a:gd name="T17" fmla="*/ 0 h 40"/>
                <a:gd name="T18" fmla="*/ 28575 w 18"/>
                <a:gd name="T19" fmla="*/ 0 h 40"/>
                <a:gd name="T20" fmla="*/ 28575 w 18"/>
                <a:gd name="T21" fmla="*/ 6350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40"/>
                <a:gd name="T35" fmla="*/ 18 w 18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40">
                  <a:moveTo>
                    <a:pt x="18" y="40"/>
                  </a:moveTo>
                  <a:lnTo>
                    <a:pt x="10" y="40"/>
                  </a:lnTo>
                  <a:lnTo>
                    <a:pt x="1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40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1" name="Freeform 8486"/>
            <p:cNvSpPr>
              <a:spLocks/>
            </p:cNvSpPr>
            <p:nvPr/>
          </p:nvSpPr>
          <p:spPr bwMode="auto">
            <a:xfrm>
              <a:off x="3489771" y="3031902"/>
              <a:ext cx="47625" cy="66675"/>
            </a:xfrm>
            <a:custGeom>
              <a:avLst/>
              <a:gdLst>
                <a:gd name="T0" fmla="*/ 19050 w 30"/>
                <a:gd name="T1" fmla="*/ 28575 h 42"/>
                <a:gd name="T2" fmla="*/ 19050 w 30"/>
                <a:gd name="T3" fmla="*/ 28575 h 42"/>
                <a:gd name="T4" fmla="*/ 28575 w 30"/>
                <a:gd name="T5" fmla="*/ 25400 h 42"/>
                <a:gd name="T6" fmla="*/ 31750 w 30"/>
                <a:gd name="T7" fmla="*/ 25400 h 42"/>
                <a:gd name="T8" fmla="*/ 34925 w 30"/>
                <a:gd name="T9" fmla="*/ 19050 h 42"/>
                <a:gd name="T10" fmla="*/ 34925 w 30"/>
                <a:gd name="T11" fmla="*/ 19050 h 42"/>
                <a:gd name="T12" fmla="*/ 31750 w 30"/>
                <a:gd name="T13" fmla="*/ 12700 h 42"/>
                <a:gd name="T14" fmla="*/ 25400 w 30"/>
                <a:gd name="T15" fmla="*/ 12700 h 42"/>
                <a:gd name="T16" fmla="*/ 25400 w 30"/>
                <a:gd name="T17" fmla="*/ 12700 h 42"/>
                <a:gd name="T18" fmla="*/ 19050 w 30"/>
                <a:gd name="T19" fmla="*/ 12700 h 42"/>
                <a:gd name="T20" fmla="*/ 15875 w 30"/>
                <a:gd name="T21" fmla="*/ 15875 h 42"/>
                <a:gd name="T22" fmla="*/ 15875 w 30"/>
                <a:gd name="T23" fmla="*/ 22225 h 42"/>
                <a:gd name="T24" fmla="*/ 3175 w 30"/>
                <a:gd name="T25" fmla="*/ 22225 h 42"/>
                <a:gd name="T26" fmla="*/ 3175 w 30"/>
                <a:gd name="T27" fmla="*/ 22225 h 42"/>
                <a:gd name="T28" fmla="*/ 3175 w 30"/>
                <a:gd name="T29" fmla="*/ 12700 h 42"/>
                <a:gd name="T30" fmla="*/ 9525 w 30"/>
                <a:gd name="T31" fmla="*/ 6350 h 42"/>
                <a:gd name="T32" fmla="*/ 15875 w 30"/>
                <a:gd name="T33" fmla="*/ 3175 h 42"/>
                <a:gd name="T34" fmla="*/ 25400 w 30"/>
                <a:gd name="T35" fmla="*/ 0 h 42"/>
                <a:gd name="T36" fmla="*/ 25400 w 30"/>
                <a:gd name="T37" fmla="*/ 0 h 42"/>
                <a:gd name="T38" fmla="*/ 31750 w 30"/>
                <a:gd name="T39" fmla="*/ 3175 h 42"/>
                <a:gd name="T40" fmla="*/ 38100 w 30"/>
                <a:gd name="T41" fmla="*/ 6350 h 42"/>
                <a:gd name="T42" fmla="*/ 44450 w 30"/>
                <a:gd name="T43" fmla="*/ 9525 h 42"/>
                <a:gd name="T44" fmla="*/ 44450 w 30"/>
                <a:gd name="T45" fmla="*/ 19050 h 42"/>
                <a:gd name="T46" fmla="*/ 44450 w 30"/>
                <a:gd name="T47" fmla="*/ 19050 h 42"/>
                <a:gd name="T48" fmla="*/ 44450 w 30"/>
                <a:gd name="T49" fmla="*/ 25400 h 42"/>
                <a:gd name="T50" fmla="*/ 38100 w 30"/>
                <a:gd name="T51" fmla="*/ 31750 h 42"/>
                <a:gd name="T52" fmla="*/ 38100 w 30"/>
                <a:gd name="T53" fmla="*/ 31750 h 42"/>
                <a:gd name="T54" fmla="*/ 38100 w 30"/>
                <a:gd name="T55" fmla="*/ 31750 h 42"/>
                <a:gd name="T56" fmla="*/ 44450 w 30"/>
                <a:gd name="T57" fmla="*/ 34925 h 42"/>
                <a:gd name="T58" fmla="*/ 47625 w 30"/>
                <a:gd name="T59" fmla="*/ 44450 h 42"/>
                <a:gd name="T60" fmla="*/ 47625 w 30"/>
                <a:gd name="T61" fmla="*/ 44450 h 42"/>
                <a:gd name="T62" fmla="*/ 47625 w 30"/>
                <a:gd name="T63" fmla="*/ 53975 h 42"/>
                <a:gd name="T64" fmla="*/ 41275 w 30"/>
                <a:gd name="T65" fmla="*/ 60325 h 42"/>
                <a:gd name="T66" fmla="*/ 34925 w 30"/>
                <a:gd name="T67" fmla="*/ 63500 h 42"/>
                <a:gd name="T68" fmla="*/ 25400 w 30"/>
                <a:gd name="T69" fmla="*/ 66675 h 42"/>
                <a:gd name="T70" fmla="*/ 25400 w 30"/>
                <a:gd name="T71" fmla="*/ 66675 h 42"/>
                <a:gd name="T72" fmla="*/ 15875 w 30"/>
                <a:gd name="T73" fmla="*/ 63500 h 42"/>
                <a:gd name="T74" fmla="*/ 6350 w 30"/>
                <a:gd name="T75" fmla="*/ 60325 h 42"/>
                <a:gd name="T76" fmla="*/ 3175 w 30"/>
                <a:gd name="T77" fmla="*/ 53975 h 42"/>
                <a:gd name="T78" fmla="*/ 0 w 30"/>
                <a:gd name="T79" fmla="*/ 44450 h 42"/>
                <a:gd name="T80" fmla="*/ 12700 w 30"/>
                <a:gd name="T81" fmla="*/ 44450 h 42"/>
                <a:gd name="T82" fmla="*/ 12700 w 30"/>
                <a:gd name="T83" fmla="*/ 44450 h 42"/>
                <a:gd name="T84" fmla="*/ 15875 w 30"/>
                <a:gd name="T85" fmla="*/ 50800 h 42"/>
                <a:gd name="T86" fmla="*/ 19050 w 30"/>
                <a:gd name="T87" fmla="*/ 53975 h 42"/>
                <a:gd name="T88" fmla="*/ 25400 w 30"/>
                <a:gd name="T89" fmla="*/ 57150 h 42"/>
                <a:gd name="T90" fmla="*/ 25400 w 30"/>
                <a:gd name="T91" fmla="*/ 57150 h 42"/>
                <a:gd name="T92" fmla="*/ 31750 w 30"/>
                <a:gd name="T93" fmla="*/ 53975 h 42"/>
                <a:gd name="T94" fmla="*/ 34925 w 30"/>
                <a:gd name="T95" fmla="*/ 44450 h 42"/>
                <a:gd name="T96" fmla="*/ 34925 w 30"/>
                <a:gd name="T97" fmla="*/ 44450 h 42"/>
                <a:gd name="T98" fmla="*/ 34925 w 30"/>
                <a:gd name="T99" fmla="*/ 41275 h 42"/>
                <a:gd name="T100" fmla="*/ 28575 w 30"/>
                <a:gd name="T101" fmla="*/ 38100 h 42"/>
                <a:gd name="T102" fmla="*/ 19050 w 30"/>
                <a:gd name="T103" fmla="*/ 34925 h 42"/>
                <a:gd name="T104" fmla="*/ 19050 w 30"/>
                <a:gd name="T105" fmla="*/ 28575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"/>
                <a:gd name="T160" fmla="*/ 0 h 42"/>
                <a:gd name="T161" fmla="*/ 30 w 30"/>
                <a:gd name="T162" fmla="*/ 42 h 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" h="42">
                  <a:moveTo>
                    <a:pt x="12" y="18"/>
                  </a:moveTo>
                  <a:lnTo>
                    <a:pt x="12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2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4" y="20"/>
                  </a:lnTo>
                  <a:lnTo>
                    <a:pt x="28" y="22"/>
                  </a:lnTo>
                  <a:lnTo>
                    <a:pt x="30" y="28"/>
                  </a:lnTo>
                  <a:lnTo>
                    <a:pt x="30" y="34"/>
                  </a:lnTo>
                  <a:lnTo>
                    <a:pt x="26" y="38"/>
                  </a:lnTo>
                  <a:lnTo>
                    <a:pt x="22" y="40"/>
                  </a:lnTo>
                  <a:lnTo>
                    <a:pt x="16" y="42"/>
                  </a:lnTo>
                  <a:lnTo>
                    <a:pt x="10" y="40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34"/>
                  </a:lnTo>
                  <a:lnTo>
                    <a:pt x="22" y="28"/>
                  </a:lnTo>
                  <a:lnTo>
                    <a:pt x="22" y="26"/>
                  </a:lnTo>
                  <a:lnTo>
                    <a:pt x="18" y="24"/>
                  </a:lnTo>
                  <a:lnTo>
                    <a:pt x="12" y="2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2" name="Freeform 8487"/>
            <p:cNvSpPr>
              <a:spLocks/>
            </p:cNvSpPr>
            <p:nvPr/>
          </p:nvSpPr>
          <p:spPr bwMode="auto">
            <a:xfrm>
              <a:off x="3540571" y="3031902"/>
              <a:ext cx="44450" cy="63500"/>
            </a:xfrm>
            <a:custGeom>
              <a:avLst/>
              <a:gdLst>
                <a:gd name="T0" fmla="*/ 0 w 28"/>
                <a:gd name="T1" fmla="*/ 25400 h 40"/>
                <a:gd name="T2" fmla="*/ 0 w 28"/>
                <a:gd name="T3" fmla="*/ 25400 h 40"/>
                <a:gd name="T4" fmla="*/ 0 w 28"/>
                <a:gd name="T5" fmla="*/ 15875 h 40"/>
                <a:gd name="T6" fmla="*/ 6350 w 28"/>
                <a:gd name="T7" fmla="*/ 9525 h 40"/>
                <a:gd name="T8" fmla="*/ 12700 w 28"/>
                <a:gd name="T9" fmla="*/ 3175 h 40"/>
                <a:gd name="T10" fmla="*/ 22225 w 28"/>
                <a:gd name="T11" fmla="*/ 0 h 40"/>
                <a:gd name="T12" fmla="*/ 22225 w 28"/>
                <a:gd name="T13" fmla="*/ 0 h 40"/>
                <a:gd name="T14" fmla="*/ 31750 w 28"/>
                <a:gd name="T15" fmla="*/ 3175 h 40"/>
                <a:gd name="T16" fmla="*/ 38100 w 28"/>
                <a:gd name="T17" fmla="*/ 6350 h 40"/>
                <a:gd name="T18" fmla="*/ 44450 w 28"/>
                <a:gd name="T19" fmla="*/ 12700 h 40"/>
                <a:gd name="T20" fmla="*/ 44450 w 28"/>
                <a:gd name="T21" fmla="*/ 19050 h 40"/>
                <a:gd name="T22" fmla="*/ 44450 w 28"/>
                <a:gd name="T23" fmla="*/ 19050 h 40"/>
                <a:gd name="T24" fmla="*/ 44450 w 28"/>
                <a:gd name="T25" fmla="*/ 25400 h 40"/>
                <a:gd name="T26" fmla="*/ 41275 w 28"/>
                <a:gd name="T27" fmla="*/ 31750 h 40"/>
                <a:gd name="T28" fmla="*/ 34925 w 28"/>
                <a:gd name="T29" fmla="*/ 38100 h 40"/>
                <a:gd name="T30" fmla="*/ 34925 w 28"/>
                <a:gd name="T31" fmla="*/ 38100 h 40"/>
                <a:gd name="T32" fmla="*/ 22225 w 28"/>
                <a:gd name="T33" fmla="*/ 44450 h 40"/>
                <a:gd name="T34" fmla="*/ 15875 w 28"/>
                <a:gd name="T35" fmla="*/ 53975 h 40"/>
                <a:gd name="T36" fmla="*/ 44450 w 28"/>
                <a:gd name="T37" fmla="*/ 53975 h 40"/>
                <a:gd name="T38" fmla="*/ 44450 w 28"/>
                <a:gd name="T39" fmla="*/ 63500 h 40"/>
                <a:gd name="T40" fmla="*/ 0 w 28"/>
                <a:gd name="T41" fmla="*/ 63500 h 40"/>
                <a:gd name="T42" fmla="*/ 0 w 28"/>
                <a:gd name="T43" fmla="*/ 63500 h 40"/>
                <a:gd name="T44" fmla="*/ 0 w 28"/>
                <a:gd name="T45" fmla="*/ 53975 h 40"/>
                <a:gd name="T46" fmla="*/ 3175 w 28"/>
                <a:gd name="T47" fmla="*/ 47625 h 40"/>
                <a:gd name="T48" fmla="*/ 19050 w 28"/>
                <a:gd name="T49" fmla="*/ 38100 h 40"/>
                <a:gd name="T50" fmla="*/ 19050 w 28"/>
                <a:gd name="T51" fmla="*/ 38100 h 40"/>
                <a:gd name="T52" fmla="*/ 28575 w 28"/>
                <a:gd name="T53" fmla="*/ 31750 h 40"/>
                <a:gd name="T54" fmla="*/ 31750 w 28"/>
                <a:gd name="T55" fmla="*/ 25400 h 40"/>
                <a:gd name="T56" fmla="*/ 31750 w 28"/>
                <a:gd name="T57" fmla="*/ 22225 h 40"/>
                <a:gd name="T58" fmla="*/ 31750 w 28"/>
                <a:gd name="T59" fmla="*/ 22225 h 40"/>
                <a:gd name="T60" fmla="*/ 28575 w 28"/>
                <a:gd name="T61" fmla="*/ 12700 h 40"/>
                <a:gd name="T62" fmla="*/ 22225 w 28"/>
                <a:gd name="T63" fmla="*/ 12700 h 40"/>
                <a:gd name="T64" fmla="*/ 22225 w 28"/>
                <a:gd name="T65" fmla="*/ 12700 h 40"/>
                <a:gd name="T66" fmla="*/ 19050 w 28"/>
                <a:gd name="T67" fmla="*/ 12700 h 40"/>
                <a:gd name="T68" fmla="*/ 15875 w 28"/>
                <a:gd name="T69" fmla="*/ 15875 h 40"/>
                <a:gd name="T70" fmla="*/ 12700 w 28"/>
                <a:gd name="T71" fmla="*/ 25400 h 40"/>
                <a:gd name="T72" fmla="*/ 0 w 28"/>
                <a:gd name="T73" fmla="*/ 25400 h 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"/>
                <a:gd name="T112" fmla="*/ 0 h 40"/>
                <a:gd name="T113" fmla="*/ 28 w 28"/>
                <a:gd name="T114" fmla="*/ 40 h 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" h="40">
                  <a:moveTo>
                    <a:pt x="0" y="16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6" y="20"/>
                  </a:lnTo>
                  <a:lnTo>
                    <a:pt x="22" y="24"/>
                  </a:lnTo>
                  <a:lnTo>
                    <a:pt x="14" y="28"/>
                  </a:lnTo>
                  <a:lnTo>
                    <a:pt x="10" y="34"/>
                  </a:lnTo>
                  <a:lnTo>
                    <a:pt x="28" y="34"/>
                  </a:lnTo>
                  <a:lnTo>
                    <a:pt x="28" y="40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12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3" name="Freeform 8488"/>
            <p:cNvSpPr>
              <a:spLocks/>
            </p:cNvSpPr>
            <p:nvPr/>
          </p:nvSpPr>
          <p:spPr bwMode="auto">
            <a:xfrm>
              <a:off x="3918396" y="2974752"/>
              <a:ext cx="47625" cy="66675"/>
            </a:xfrm>
            <a:custGeom>
              <a:avLst/>
              <a:gdLst>
                <a:gd name="T0" fmla="*/ 19050 w 30"/>
                <a:gd name="T1" fmla="*/ 25400 h 42"/>
                <a:gd name="T2" fmla="*/ 19050 w 30"/>
                <a:gd name="T3" fmla="*/ 25400 h 42"/>
                <a:gd name="T4" fmla="*/ 28575 w 30"/>
                <a:gd name="T5" fmla="*/ 25400 h 42"/>
                <a:gd name="T6" fmla="*/ 31750 w 30"/>
                <a:gd name="T7" fmla="*/ 22225 h 42"/>
                <a:gd name="T8" fmla="*/ 34925 w 30"/>
                <a:gd name="T9" fmla="*/ 19050 h 42"/>
                <a:gd name="T10" fmla="*/ 34925 w 30"/>
                <a:gd name="T11" fmla="*/ 19050 h 42"/>
                <a:gd name="T12" fmla="*/ 31750 w 30"/>
                <a:gd name="T13" fmla="*/ 12700 h 42"/>
                <a:gd name="T14" fmla="*/ 25400 w 30"/>
                <a:gd name="T15" fmla="*/ 9525 h 42"/>
                <a:gd name="T16" fmla="*/ 25400 w 30"/>
                <a:gd name="T17" fmla="*/ 9525 h 42"/>
                <a:gd name="T18" fmla="*/ 19050 w 30"/>
                <a:gd name="T19" fmla="*/ 12700 h 42"/>
                <a:gd name="T20" fmla="*/ 15875 w 30"/>
                <a:gd name="T21" fmla="*/ 12700 h 42"/>
                <a:gd name="T22" fmla="*/ 15875 w 30"/>
                <a:gd name="T23" fmla="*/ 22225 h 42"/>
                <a:gd name="T24" fmla="*/ 3175 w 30"/>
                <a:gd name="T25" fmla="*/ 22225 h 42"/>
                <a:gd name="T26" fmla="*/ 3175 w 30"/>
                <a:gd name="T27" fmla="*/ 22225 h 42"/>
                <a:gd name="T28" fmla="*/ 3175 w 30"/>
                <a:gd name="T29" fmla="*/ 12700 h 42"/>
                <a:gd name="T30" fmla="*/ 9525 w 30"/>
                <a:gd name="T31" fmla="*/ 6350 h 42"/>
                <a:gd name="T32" fmla="*/ 15875 w 30"/>
                <a:gd name="T33" fmla="*/ 0 h 42"/>
                <a:gd name="T34" fmla="*/ 25400 w 30"/>
                <a:gd name="T35" fmla="*/ 0 h 42"/>
                <a:gd name="T36" fmla="*/ 25400 w 30"/>
                <a:gd name="T37" fmla="*/ 0 h 42"/>
                <a:gd name="T38" fmla="*/ 31750 w 30"/>
                <a:gd name="T39" fmla="*/ 0 h 42"/>
                <a:gd name="T40" fmla="*/ 38100 w 30"/>
                <a:gd name="T41" fmla="*/ 3175 h 42"/>
                <a:gd name="T42" fmla="*/ 44450 w 30"/>
                <a:gd name="T43" fmla="*/ 9525 h 42"/>
                <a:gd name="T44" fmla="*/ 44450 w 30"/>
                <a:gd name="T45" fmla="*/ 15875 h 42"/>
                <a:gd name="T46" fmla="*/ 44450 w 30"/>
                <a:gd name="T47" fmla="*/ 15875 h 42"/>
                <a:gd name="T48" fmla="*/ 44450 w 30"/>
                <a:gd name="T49" fmla="*/ 25400 h 42"/>
                <a:gd name="T50" fmla="*/ 38100 w 30"/>
                <a:gd name="T51" fmla="*/ 31750 h 42"/>
                <a:gd name="T52" fmla="*/ 38100 w 30"/>
                <a:gd name="T53" fmla="*/ 31750 h 42"/>
                <a:gd name="T54" fmla="*/ 38100 w 30"/>
                <a:gd name="T55" fmla="*/ 31750 h 42"/>
                <a:gd name="T56" fmla="*/ 44450 w 30"/>
                <a:gd name="T57" fmla="*/ 34925 h 42"/>
                <a:gd name="T58" fmla="*/ 47625 w 30"/>
                <a:gd name="T59" fmla="*/ 44450 h 42"/>
                <a:gd name="T60" fmla="*/ 47625 w 30"/>
                <a:gd name="T61" fmla="*/ 44450 h 42"/>
                <a:gd name="T62" fmla="*/ 47625 w 30"/>
                <a:gd name="T63" fmla="*/ 53975 h 42"/>
                <a:gd name="T64" fmla="*/ 41275 w 30"/>
                <a:gd name="T65" fmla="*/ 60325 h 42"/>
                <a:gd name="T66" fmla="*/ 34925 w 30"/>
                <a:gd name="T67" fmla="*/ 63500 h 42"/>
                <a:gd name="T68" fmla="*/ 25400 w 30"/>
                <a:gd name="T69" fmla="*/ 66675 h 42"/>
                <a:gd name="T70" fmla="*/ 25400 w 30"/>
                <a:gd name="T71" fmla="*/ 66675 h 42"/>
                <a:gd name="T72" fmla="*/ 15875 w 30"/>
                <a:gd name="T73" fmla="*/ 63500 h 42"/>
                <a:gd name="T74" fmla="*/ 6350 w 30"/>
                <a:gd name="T75" fmla="*/ 60325 h 42"/>
                <a:gd name="T76" fmla="*/ 3175 w 30"/>
                <a:gd name="T77" fmla="*/ 50800 h 42"/>
                <a:gd name="T78" fmla="*/ 0 w 30"/>
                <a:gd name="T79" fmla="*/ 41275 h 42"/>
                <a:gd name="T80" fmla="*/ 12700 w 30"/>
                <a:gd name="T81" fmla="*/ 41275 h 42"/>
                <a:gd name="T82" fmla="*/ 12700 w 30"/>
                <a:gd name="T83" fmla="*/ 41275 h 42"/>
                <a:gd name="T84" fmla="*/ 15875 w 30"/>
                <a:gd name="T85" fmla="*/ 50800 h 42"/>
                <a:gd name="T86" fmla="*/ 19050 w 30"/>
                <a:gd name="T87" fmla="*/ 53975 h 42"/>
                <a:gd name="T88" fmla="*/ 25400 w 30"/>
                <a:gd name="T89" fmla="*/ 53975 h 42"/>
                <a:gd name="T90" fmla="*/ 25400 w 30"/>
                <a:gd name="T91" fmla="*/ 53975 h 42"/>
                <a:gd name="T92" fmla="*/ 31750 w 30"/>
                <a:gd name="T93" fmla="*/ 50800 h 42"/>
                <a:gd name="T94" fmla="*/ 34925 w 30"/>
                <a:gd name="T95" fmla="*/ 44450 h 42"/>
                <a:gd name="T96" fmla="*/ 34925 w 30"/>
                <a:gd name="T97" fmla="*/ 44450 h 42"/>
                <a:gd name="T98" fmla="*/ 34925 w 30"/>
                <a:gd name="T99" fmla="*/ 38100 h 42"/>
                <a:gd name="T100" fmla="*/ 28575 w 30"/>
                <a:gd name="T101" fmla="*/ 38100 h 42"/>
                <a:gd name="T102" fmla="*/ 19050 w 30"/>
                <a:gd name="T103" fmla="*/ 34925 h 42"/>
                <a:gd name="T104" fmla="*/ 19050 w 30"/>
                <a:gd name="T105" fmla="*/ 25400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"/>
                <a:gd name="T160" fmla="*/ 0 h 42"/>
                <a:gd name="T161" fmla="*/ 30 w 30"/>
                <a:gd name="T162" fmla="*/ 42 h 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" h="42">
                  <a:moveTo>
                    <a:pt x="12" y="16"/>
                  </a:moveTo>
                  <a:lnTo>
                    <a:pt x="12" y="16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2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8" y="6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4" y="20"/>
                  </a:lnTo>
                  <a:lnTo>
                    <a:pt x="28" y="22"/>
                  </a:lnTo>
                  <a:lnTo>
                    <a:pt x="30" y="28"/>
                  </a:lnTo>
                  <a:lnTo>
                    <a:pt x="30" y="34"/>
                  </a:lnTo>
                  <a:lnTo>
                    <a:pt x="26" y="38"/>
                  </a:lnTo>
                  <a:lnTo>
                    <a:pt x="22" y="40"/>
                  </a:lnTo>
                  <a:lnTo>
                    <a:pt x="16" y="42"/>
                  </a:lnTo>
                  <a:lnTo>
                    <a:pt x="10" y="40"/>
                  </a:lnTo>
                  <a:lnTo>
                    <a:pt x="4" y="38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8" y="26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6" y="34"/>
                  </a:lnTo>
                  <a:lnTo>
                    <a:pt x="20" y="32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18" y="24"/>
                  </a:lnTo>
                  <a:lnTo>
                    <a:pt x="12" y="22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4" name="Freeform 8489"/>
            <p:cNvSpPr>
              <a:spLocks/>
            </p:cNvSpPr>
            <p:nvPr/>
          </p:nvSpPr>
          <p:spPr bwMode="auto">
            <a:xfrm>
              <a:off x="3969196" y="2974752"/>
              <a:ext cx="44450" cy="66675"/>
            </a:xfrm>
            <a:custGeom>
              <a:avLst/>
              <a:gdLst>
                <a:gd name="T0" fmla="*/ 15875 w 28"/>
                <a:gd name="T1" fmla="*/ 25400 h 42"/>
                <a:gd name="T2" fmla="*/ 15875 w 28"/>
                <a:gd name="T3" fmla="*/ 25400 h 42"/>
                <a:gd name="T4" fmla="*/ 25400 w 28"/>
                <a:gd name="T5" fmla="*/ 25400 h 42"/>
                <a:gd name="T6" fmla="*/ 28575 w 28"/>
                <a:gd name="T7" fmla="*/ 22225 h 42"/>
                <a:gd name="T8" fmla="*/ 31750 w 28"/>
                <a:gd name="T9" fmla="*/ 19050 h 42"/>
                <a:gd name="T10" fmla="*/ 31750 w 28"/>
                <a:gd name="T11" fmla="*/ 19050 h 42"/>
                <a:gd name="T12" fmla="*/ 28575 w 28"/>
                <a:gd name="T13" fmla="*/ 12700 h 42"/>
                <a:gd name="T14" fmla="*/ 22225 w 28"/>
                <a:gd name="T15" fmla="*/ 9525 h 42"/>
                <a:gd name="T16" fmla="*/ 22225 w 28"/>
                <a:gd name="T17" fmla="*/ 9525 h 42"/>
                <a:gd name="T18" fmla="*/ 19050 w 28"/>
                <a:gd name="T19" fmla="*/ 12700 h 42"/>
                <a:gd name="T20" fmla="*/ 15875 w 28"/>
                <a:gd name="T21" fmla="*/ 12700 h 42"/>
                <a:gd name="T22" fmla="*/ 12700 w 28"/>
                <a:gd name="T23" fmla="*/ 22225 h 42"/>
                <a:gd name="T24" fmla="*/ 0 w 28"/>
                <a:gd name="T25" fmla="*/ 22225 h 42"/>
                <a:gd name="T26" fmla="*/ 0 w 28"/>
                <a:gd name="T27" fmla="*/ 22225 h 42"/>
                <a:gd name="T28" fmla="*/ 3175 w 28"/>
                <a:gd name="T29" fmla="*/ 12700 h 42"/>
                <a:gd name="T30" fmla="*/ 6350 w 28"/>
                <a:gd name="T31" fmla="*/ 6350 h 42"/>
                <a:gd name="T32" fmla="*/ 12700 w 28"/>
                <a:gd name="T33" fmla="*/ 0 h 42"/>
                <a:gd name="T34" fmla="*/ 22225 w 28"/>
                <a:gd name="T35" fmla="*/ 0 h 42"/>
                <a:gd name="T36" fmla="*/ 22225 w 28"/>
                <a:gd name="T37" fmla="*/ 0 h 42"/>
                <a:gd name="T38" fmla="*/ 28575 w 28"/>
                <a:gd name="T39" fmla="*/ 0 h 42"/>
                <a:gd name="T40" fmla="*/ 34925 w 28"/>
                <a:gd name="T41" fmla="*/ 3175 h 42"/>
                <a:gd name="T42" fmla="*/ 41275 w 28"/>
                <a:gd name="T43" fmla="*/ 9525 h 42"/>
                <a:gd name="T44" fmla="*/ 44450 w 28"/>
                <a:gd name="T45" fmla="*/ 15875 h 42"/>
                <a:gd name="T46" fmla="*/ 44450 w 28"/>
                <a:gd name="T47" fmla="*/ 15875 h 42"/>
                <a:gd name="T48" fmla="*/ 41275 w 28"/>
                <a:gd name="T49" fmla="*/ 25400 h 42"/>
                <a:gd name="T50" fmla="*/ 34925 w 28"/>
                <a:gd name="T51" fmla="*/ 31750 h 42"/>
                <a:gd name="T52" fmla="*/ 34925 w 28"/>
                <a:gd name="T53" fmla="*/ 31750 h 42"/>
                <a:gd name="T54" fmla="*/ 34925 w 28"/>
                <a:gd name="T55" fmla="*/ 31750 h 42"/>
                <a:gd name="T56" fmla="*/ 41275 w 28"/>
                <a:gd name="T57" fmla="*/ 34925 h 42"/>
                <a:gd name="T58" fmla="*/ 44450 w 28"/>
                <a:gd name="T59" fmla="*/ 44450 h 42"/>
                <a:gd name="T60" fmla="*/ 44450 w 28"/>
                <a:gd name="T61" fmla="*/ 44450 h 42"/>
                <a:gd name="T62" fmla="*/ 44450 w 28"/>
                <a:gd name="T63" fmla="*/ 53975 h 42"/>
                <a:gd name="T64" fmla="*/ 38100 w 28"/>
                <a:gd name="T65" fmla="*/ 60325 h 42"/>
                <a:gd name="T66" fmla="*/ 31750 w 28"/>
                <a:gd name="T67" fmla="*/ 63500 h 42"/>
                <a:gd name="T68" fmla="*/ 22225 w 28"/>
                <a:gd name="T69" fmla="*/ 66675 h 42"/>
                <a:gd name="T70" fmla="*/ 22225 w 28"/>
                <a:gd name="T71" fmla="*/ 66675 h 42"/>
                <a:gd name="T72" fmla="*/ 12700 w 28"/>
                <a:gd name="T73" fmla="*/ 63500 h 42"/>
                <a:gd name="T74" fmla="*/ 6350 w 28"/>
                <a:gd name="T75" fmla="*/ 60325 h 42"/>
                <a:gd name="T76" fmla="*/ 0 w 28"/>
                <a:gd name="T77" fmla="*/ 50800 h 42"/>
                <a:gd name="T78" fmla="*/ 0 w 28"/>
                <a:gd name="T79" fmla="*/ 41275 h 42"/>
                <a:gd name="T80" fmla="*/ 9525 w 28"/>
                <a:gd name="T81" fmla="*/ 41275 h 42"/>
                <a:gd name="T82" fmla="*/ 9525 w 28"/>
                <a:gd name="T83" fmla="*/ 41275 h 42"/>
                <a:gd name="T84" fmla="*/ 12700 w 28"/>
                <a:gd name="T85" fmla="*/ 50800 h 42"/>
                <a:gd name="T86" fmla="*/ 15875 w 28"/>
                <a:gd name="T87" fmla="*/ 53975 h 42"/>
                <a:gd name="T88" fmla="*/ 22225 w 28"/>
                <a:gd name="T89" fmla="*/ 53975 h 42"/>
                <a:gd name="T90" fmla="*/ 22225 w 28"/>
                <a:gd name="T91" fmla="*/ 53975 h 42"/>
                <a:gd name="T92" fmla="*/ 28575 w 28"/>
                <a:gd name="T93" fmla="*/ 50800 h 42"/>
                <a:gd name="T94" fmla="*/ 31750 w 28"/>
                <a:gd name="T95" fmla="*/ 44450 h 42"/>
                <a:gd name="T96" fmla="*/ 31750 w 28"/>
                <a:gd name="T97" fmla="*/ 44450 h 42"/>
                <a:gd name="T98" fmla="*/ 31750 w 28"/>
                <a:gd name="T99" fmla="*/ 38100 h 42"/>
                <a:gd name="T100" fmla="*/ 28575 w 28"/>
                <a:gd name="T101" fmla="*/ 38100 h 42"/>
                <a:gd name="T102" fmla="*/ 15875 w 28"/>
                <a:gd name="T103" fmla="*/ 34925 h 42"/>
                <a:gd name="T104" fmla="*/ 15875 w 28"/>
                <a:gd name="T105" fmla="*/ 25400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"/>
                <a:gd name="T160" fmla="*/ 0 h 42"/>
                <a:gd name="T161" fmla="*/ 28 w 28"/>
                <a:gd name="T162" fmla="*/ 42 h 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" h="42">
                  <a:moveTo>
                    <a:pt x="10" y="16"/>
                  </a:moveTo>
                  <a:lnTo>
                    <a:pt x="10" y="16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26" y="16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8" y="28"/>
                  </a:lnTo>
                  <a:lnTo>
                    <a:pt x="28" y="34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14" y="42"/>
                  </a:lnTo>
                  <a:lnTo>
                    <a:pt x="8" y="40"/>
                  </a:lnTo>
                  <a:lnTo>
                    <a:pt x="4" y="38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6" y="26"/>
                  </a:lnTo>
                  <a:lnTo>
                    <a:pt x="8" y="32"/>
                  </a:lnTo>
                  <a:lnTo>
                    <a:pt x="10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10" y="22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5" name="Freeform 8490"/>
            <p:cNvSpPr>
              <a:spLocks/>
            </p:cNvSpPr>
            <p:nvPr/>
          </p:nvSpPr>
          <p:spPr bwMode="auto">
            <a:xfrm>
              <a:off x="4213671" y="2996977"/>
              <a:ext cx="47625" cy="66675"/>
            </a:xfrm>
            <a:custGeom>
              <a:avLst/>
              <a:gdLst>
                <a:gd name="T0" fmla="*/ 19050 w 30"/>
                <a:gd name="T1" fmla="*/ 28575 h 42"/>
                <a:gd name="T2" fmla="*/ 19050 w 30"/>
                <a:gd name="T3" fmla="*/ 28575 h 42"/>
                <a:gd name="T4" fmla="*/ 28575 w 30"/>
                <a:gd name="T5" fmla="*/ 25400 h 42"/>
                <a:gd name="T6" fmla="*/ 31750 w 30"/>
                <a:gd name="T7" fmla="*/ 25400 h 42"/>
                <a:gd name="T8" fmla="*/ 34925 w 30"/>
                <a:gd name="T9" fmla="*/ 19050 h 42"/>
                <a:gd name="T10" fmla="*/ 34925 w 30"/>
                <a:gd name="T11" fmla="*/ 19050 h 42"/>
                <a:gd name="T12" fmla="*/ 31750 w 30"/>
                <a:gd name="T13" fmla="*/ 12700 h 42"/>
                <a:gd name="T14" fmla="*/ 25400 w 30"/>
                <a:gd name="T15" fmla="*/ 12700 h 42"/>
                <a:gd name="T16" fmla="*/ 25400 w 30"/>
                <a:gd name="T17" fmla="*/ 12700 h 42"/>
                <a:gd name="T18" fmla="*/ 19050 w 30"/>
                <a:gd name="T19" fmla="*/ 12700 h 42"/>
                <a:gd name="T20" fmla="*/ 19050 w 30"/>
                <a:gd name="T21" fmla="*/ 15875 h 42"/>
                <a:gd name="T22" fmla="*/ 15875 w 30"/>
                <a:gd name="T23" fmla="*/ 22225 h 42"/>
                <a:gd name="T24" fmla="*/ 3175 w 30"/>
                <a:gd name="T25" fmla="*/ 22225 h 42"/>
                <a:gd name="T26" fmla="*/ 3175 w 30"/>
                <a:gd name="T27" fmla="*/ 22225 h 42"/>
                <a:gd name="T28" fmla="*/ 3175 w 30"/>
                <a:gd name="T29" fmla="*/ 12700 h 42"/>
                <a:gd name="T30" fmla="*/ 9525 w 30"/>
                <a:gd name="T31" fmla="*/ 6350 h 42"/>
                <a:gd name="T32" fmla="*/ 15875 w 30"/>
                <a:gd name="T33" fmla="*/ 3175 h 42"/>
                <a:gd name="T34" fmla="*/ 25400 w 30"/>
                <a:gd name="T35" fmla="*/ 0 h 42"/>
                <a:gd name="T36" fmla="*/ 25400 w 30"/>
                <a:gd name="T37" fmla="*/ 0 h 42"/>
                <a:gd name="T38" fmla="*/ 31750 w 30"/>
                <a:gd name="T39" fmla="*/ 3175 h 42"/>
                <a:gd name="T40" fmla="*/ 38100 w 30"/>
                <a:gd name="T41" fmla="*/ 6350 h 42"/>
                <a:gd name="T42" fmla="*/ 44450 w 30"/>
                <a:gd name="T43" fmla="*/ 9525 h 42"/>
                <a:gd name="T44" fmla="*/ 44450 w 30"/>
                <a:gd name="T45" fmla="*/ 19050 h 42"/>
                <a:gd name="T46" fmla="*/ 44450 w 30"/>
                <a:gd name="T47" fmla="*/ 19050 h 42"/>
                <a:gd name="T48" fmla="*/ 44450 w 30"/>
                <a:gd name="T49" fmla="*/ 25400 h 42"/>
                <a:gd name="T50" fmla="*/ 38100 w 30"/>
                <a:gd name="T51" fmla="*/ 31750 h 42"/>
                <a:gd name="T52" fmla="*/ 38100 w 30"/>
                <a:gd name="T53" fmla="*/ 31750 h 42"/>
                <a:gd name="T54" fmla="*/ 38100 w 30"/>
                <a:gd name="T55" fmla="*/ 31750 h 42"/>
                <a:gd name="T56" fmla="*/ 44450 w 30"/>
                <a:gd name="T57" fmla="*/ 34925 h 42"/>
                <a:gd name="T58" fmla="*/ 47625 w 30"/>
                <a:gd name="T59" fmla="*/ 44450 h 42"/>
                <a:gd name="T60" fmla="*/ 47625 w 30"/>
                <a:gd name="T61" fmla="*/ 44450 h 42"/>
                <a:gd name="T62" fmla="*/ 47625 w 30"/>
                <a:gd name="T63" fmla="*/ 53975 h 42"/>
                <a:gd name="T64" fmla="*/ 41275 w 30"/>
                <a:gd name="T65" fmla="*/ 60325 h 42"/>
                <a:gd name="T66" fmla="*/ 34925 w 30"/>
                <a:gd name="T67" fmla="*/ 63500 h 42"/>
                <a:gd name="T68" fmla="*/ 25400 w 30"/>
                <a:gd name="T69" fmla="*/ 66675 h 42"/>
                <a:gd name="T70" fmla="*/ 25400 w 30"/>
                <a:gd name="T71" fmla="*/ 66675 h 42"/>
                <a:gd name="T72" fmla="*/ 15875 w 30"/>
                <a:gd name="T73" fmla="*/ 63500 h 42"/>
                <a:gd name="T74" fmla="*/ 6350 w 30"/>
                <a:gd name="T75" fmla="*/ 60325 h 42"/>
                <a:gd name="T76" fmla="*/ 3175 w 30"/>
                <a:gd name="T77" fmla="*/ 53975 h 42"/>
                <a:gd name="T78" fmla="*/ 0 w 30"/>
                <a:gd name="T79" fmla="*/ 44450 h 42"/>
                <a:gd name="T80" fmla="*/ 12700 w 30"/>
                <a:gd name="T81" fmla="*/ 44450 h 42"/>
                <a:gd name="T82" fmla="*/ 12700 w 30"/>
                <a:gd name="T83" fmla="*/ 44450 h 42"/>
                <a:gd name="T84" fmla="*/ 15875 w 30"/>
                <a:gd name="T85" fmla="*/ 50800 h 42"/>
                <a:gd name="T86" fmla="*/ 19050 w 30"/>
                <a:gd name="T87" fmla="*/ 53975 h 42"/>
                <a:gd name="T88" fmla="*/ 25400 w 30"/>
                <a:gd name="T89" fmla="*/ 57150 h 42"/>
                <a:gd name="T90" fmla="*/ 25400 w 30"/>
                <a:gd name="T91" fmla="*/ 57150 h 42"/>
                <a:gd name="T92" fmla="*/ 31750 w 30"/>
                <a:gd name="T93" fmla="*/ 53975 h 42"/>
                <a:gd name="T94" fmla="*/ 34925 w 30"/>
                <a:gd name="T95" fmla="*/ 44450 h 42"/>
                <a:gd name="T96" fmla="*/ 34925 w 30"/>
                <a:gd name="T97" fmla="*/ 44450 h 42"/>
                <a:gd name="T98" fmla="*/ 34925 w 30"/>
                <a:gd name="T99" fmla="*/ 41275 h 42"/>
                <a:gd name="T100" fmla="*/ 28575 w 30"/>
                <a:gd name="T101" fmla="*/ 38100 h 42"/>
                <a:gd name="T102" fmla="*/ 19050 w 30"/>
                <a:gd name="T103" fmla="*/ 38100 h 42"/>
                <a:gd name="T104" fmla="*/ 19050 w 30"/>
                <a:gd name="T105" fmla="*/ 28575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"/>
                <a:gd name="T160" fmla="*/ 0 h 42"/>
                <a:gd name="T161" fmla="*/ 30 w 30"/>
                <a:gd name="T162" fmla="*/ 42 h 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" h="42">
                  <a:moveTo>
                    <a:pt x="12" y="18"/>
                  </a:moveTo>
                  <a:lnTo>
                    <a:pt x="12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2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4" y="20"/>
                  </a:lnTo>
                  <a:lnTo>
                    <a:pt x="28" y="22"/>
                  </a:lnTo>
                  <a:lnTo>
                    <a:pt x="30" y="28"/>
                  </a:lnTo>
                  <a:lnTo>
                    <a:pt x="30" y="34"/>
                  </a:lnTo>
                  <a:lnTo>
                    <a:pt x="26" y="38"/>
                  </a:lnTo>
                  <a:lnTo>
                    <a:pt x="22" y="40"/>
                  </a:lnTo>
                  <a:lnTo>
                    <a:pt x="16" y="42"/>
                  </a:lnTo>
                  <a:lnTo>
                    <a:pt x="10" y="40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34"/>
                  </a:lnTo>
                  <a:lnTo>
                    <a:pt x="22" y="28"/>
                  </a:lnTo>
                  <a:lnTo>
                    <a:pt x="22" y="26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6" name="Freeform 8491"/>
            <p:cNvSpPr>
              <a:spLocks noEditPoints="1"/>
            </p:cNvSpPr>
            <p:nvPr/>
          </p:nvSpPr>
          <p:spPr bwMode="auto">
            <a:xfrm>
              <a:off x="4264471" y="3000152"/>
              <a:ext cx="44450" cy="60325"/>
            </a:xfrm>
            <a:custGeom>
              <a:avLst/>
              <a:gdLst>
                <a:gd name="T0" fmla="*/ 25400 w 28"/>
                <a:gd name="T1" fmla="*/ 47625 h 38"/>
                <a:gd name="T2" fmla="*/ 0 w 28"/>
                <a:gd name="T3" fmla="*/ 47625 h 38"/>
                <a:gd name="T4" fmla="*/ 0 w 28"/>
                <a:gd name="T5" fmla="*/ 34925 h 38"/>
                <a:gd name="T6" fmla="*/ 25400 w 28"/>
                <a:gd name="T7" fmla="*/ 0 h 38"/>
                <a:gd name="T8" fmla="*/ 38100 w 28"/>
                <a:gd name="T9" fmla="*/ 0 h 38"/>
                <a:gd name="T10" fmla="*/ 38100 w 28"/>
                <a:gd name="T11" fmla="*/ 38100 h 38"/>
                <a:gd name="T12" fmla="*/ 44450 w 28"/>
                <a:gd name="T13" fmla="*/ 38100 h 38"/>
                <a:gd name="T14" fmla="*/ 44450 w 28"/>
                <a:gd name="T15" fmla="*/ 47625 h 38"/>
                <a:gd name="T16" fmla="*/ 38100 w 28"/>
                <a:gd name="T17" fmla="*/ 47625 h 38"/>
                <a:gd name="T18" fmla="*/ 38100 w 28"/>
                <a:gd name="T19" fmla="*/ 60325 h 38"/>
                <a:gd name="T20" fmla="*/ 25400 w 28"/>
                <a:gd name="T21" fmla="*/ 60325 h 38"/>
                <a:gd name="T22" fmla="*/ 25400 w 28"/>
                <a:gd name="T23" fmla="*/ 47625 h 38"/>
                <a:gd name="T24" fmla="*/ 25400 w 28"/>
                <a:gd name="T25" fmla="*/ 15875 h 38"/>
                <a:gd name="T26" fmla="*/ 25400 w 28"/>
                <a:gd name="T27" fmla="*/ 15875 h 38"/>
                <a:gd name="T28" fmla="*/ 9525 w 28"/>
                <a:gd name="T29" fmla="*/ 38100 h 38"/>
                <a:gd name="T30" fmla="*/ 25400 w 28"/>
                <a:gd name="T31" fmla="*/ 38100 h 38"/>
                <a:gd name="T32" fmla="*/ 25400 w 28"/>
                <a:gd name="T33" fmla="*/ 1587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38"/>
                <a:gd name="T53" fmla="*/ 28 w 2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38">
                  <a:moveTo>
                    <a:pt x="16" y="30"/>
                  </a:moveTo>
                  <a:lnTo>
                    <a:pt x="0" y="30"/>
                  </a:lnTo>
                  <a:lnTo>
                    <a:pt x="0" y="22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28" y="24"/>
                  </a:lnTo>
                  <a:lnTo>
                    <a:pt x="28" y="30"/>
                  </a:lnTo>
                  <a:lnTo>
                    <a:pt x="24" y="30"/>
                  </a:lnTo>
                  <a:lnTo>
                    <a:pt x="24" y="38"/>
                  </a:lnTo>
                  <a:lnTo>
                    <a:pt x="16" y="38"/>
                  </a:lnTo>
                  <a:lnTo>
                    <a:pt x="16" y="30"/>
                  </a:lnTo>
                  <a:close/>
                  <a:moveTo>
                    <a:pt x="16" y="10"/>
                  </a:moveTo>
                  <a:lnTo>
                    <a:pt x="16" y="10"/>
                  </a:lnTo>
                  <a:lnTo>
                    <a:pt x="6" y="24"/>
                  </a:lnTo>
                  <a:lnTo>
                    <a:pt x="16" y="24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7" name="Freeform 8492"/>
            <p:cNvSpPr>
              <a:spLocks/>
            </p:cNvSpPr>
            <p:nvPr/>
          </p:nvSpPr>
          <p:spPr bwMode="auto">
            <a:xfrm>
              <a:off x="4337496" y="3374802"/>
              <a:ext cx="44450" cy="63500"/>
            </a:xfrm>
            <a:custGeom>
              <a:avLst/>
              <a:gdLst>
                <a:gd name="T0" fmla="*/ 19050 w 28"/>
                <a:gd name="T1" fmla="*/ 25400 h 40"/>
                <a:gd name="T2" fmla="*/ 19050 w 28"/>
                <a:gd name="T3" fmla="*/ 25400 h 40"/>
                <a:gd name="T4" fmla="*/ 25400 w 28"/>
                <a:gd name="T5" fmla="*/ 25400 h 40"/>
                <a:gd name="T6" fmla="*/ 31750 w 28"/>
                <a:gd name="T7" fmla="*/ 22225 h 40"/>
                <a:gd name="T8" fmla="*/ 31750 w 28"/>
                <a:gd name="T9" fmla="*/ 19050 h 40"/>
                <a:gd name="T10" fmla="*/ 31750 w 28"/>
                <a:gd name="T11" fmla="*/ 19050 h 40"/>
                <a:gd name="T12" fmla="*/ 28575 w 28"/>
                <a:gd name="T13" fmla="*/ 12700 h 40"/>
                <a:gd name="T14" fmla="*/ 22225 w 28"/>
                <a:gd name="T15" fmla="*/ 9525 h 40"/>
                <a:gd name="T16" fmla="*/ 22225 w 28"/>
                <a:gd name="T17" fmla="*/ 9525 h 40"/>
                <a:gd name="T18" fmla="*/ 19050 w 28"/>
                <a:gd name="T19" fmla="*/ 9525 h 40"/>
                <a:gd name="T20" fmla="*/ 15875 w 28"/>
                <a:gd name="T21" fmla="*/ 12700 h 40"/>
                <a:gd name="T22" fmla="*/ 12700 w 28"/>
                <a:gd name="T23" fmla="*/ 22225 h 40"/>
                <a:gd name="T24" fmla="*/ 0 w 28"/>
                <a:gd name="T25" fmla="*/ 22225 h 40"/>
                <a:gd name="T26" fmla="*/ 0 w 28"/>
                <a:gd name="T27" fmla="*/ 22225 h 40"/>
                <a:gd name="T28" fmla="*/ 3175 w 28"/>
                <a:gd name="T29" fmla="*/ 12700 h 40"/>
                <a:gd name="T30" fmla="*/ 6350 w 28"/>
                <a:gd name="T31" fmla="*/ 6350 h 40"/>
                <a:gd name="T32" fmla="*/ 12700 w 28"/>
                <a:gd name="T33" fmla="*/ 0 h 40"/>
                <a:gd name="T34" fmla="*/ 22225 w 28"/>
                <a:gd name="T35" fmla="*/ 0 h 40"/>
                <a:gd name="T36" fmla="*/ 22225 w 28"/>
                <a:gd name="T37" fmla="*/ 0 h 40"/>
                <a:gd name="T38" fmla="*/ 28575 w 28"/>
                <a:gd name="T39" fmla="*/ 0 h 40"/>
                <a:gd name="T40" fmla="*/ 38100 w 28"/>
                <a:gd name="T41" fmla="*/ 3175 h 40"/>
                <a:gd name="T42" fmla="*/ 41275 w 28"/>
                <a:gd name="T43" fmla="*/ 9525 h 40"/>
                <a:gd name="T44" fmla="*/ 44450 w 28"/>
                <a:gd name="T45" fmla="*/ 15875 h 40"/>
                <a:gd name="T46" fmla="*/ 44450 w 28"/>
                <a:gd name="T47" fmla="*/ 15875 h 40"/>
                <a:gd name="T48" fmla="*/ 41275 w 28"/>
                <a:gd name="T49" fmla="*/ 25400 h 40"/>
                <a:gd name="T50" fmla="*/ 34925 w 28"/>
                <a:gd name="T51" fmla="*/ 28575 h 40"/>
                <a:gd name="T52" fmla="*/ 34925 w 28"/>
                <a:gd name="T53" fmla="*/ 28575 h 40"/>
                <a:gd name="T54" fmla="*/ 34925 w 28"/>
                <a:gd name="T55" fmla="*/ 28575 h 40"/>
                <a:gd name="T56" fmla="*/ 44450 w 28"/>
                <a:gd name="T57" fmla="*/ 34925 h 40"/>
                <a:gd name="T58" fmla="*/ 44450 w 28"/>
                <a:gd name="T59" fmla="*/ 44450 h 40"/>
                <a:gd name="T60" fmla="*/ 44450 w 28"/>
                <a:gd name="T61" fmla="*/ 44450 h 40"/>
                <a:gd name="T62" fmla="*/ 44450 w 28"/>
                <a:gd name="T63" fmla="*/ 53975 h 40"/>
                <a:gd name="T64" fmla="*/ 38100 w 28"/>
                <a:gd name="T65" fmla="*/ 60325 h 40"/>
                <a:gd name="T66" fmla="*/ 31750 w 28"/>
                <a:gd name="T67" fmla="*/ 63500 h 40"/>
                <a:gd name="T68" fmla="*/ 22225 w 28"/>
                <a:gd name="T69" fmla="*/ 63500 h 40"/>
                <a:gd name="T70" fmla="*/ 22225 w 28"/>
                <a:gd name="T71" fmla="*/ 63500 h 40"/>
                <a:gd name="T72" fmla="*/ 12700 w 28"/>
                <a:gd name="T73" fmla="*/ 63500 h 40"/>
                <a:gd name="T74" fmla="*/ 6350 w 28"/>
                <a:gd name="T75" fmla="*/ 60325 h 40"/>
                <a:gd name="T76" fmla="*/ 0 w 28"/>
                <a:gd name="T77" fmla="*/ 50800 h 40"/>
                <a:gd name="T78" fmla="*/ 0 w 28"/>
                <a:gd name="T79" fmla="*/ 41275 h 40"/>
                <a:gd name="T80" fmla="*/ 12700 w 28"/>
                <a:gd name="T81" fmla="*/ 41275 h 40"/>
                <a:gd name="T82" fmla="*/ 12700 w 28"/>
                <a:gd name="T83" fmla="*/ 41275 h 40"/>
                <a:gd name="T84" fmla="*/ 12700 w 28"/>
                <a:gd name="T85" fmla="*/ 50800 h 40"/>
                <a:gd name="T86" fmla="*/ 19050 w 28"/>
                <a:gd name="T87" fmla="*/ 53975 h 40"/>
                <a:gd name="T88" fmla="*/ 22225 w 28"/>
                <a:gd name="T89" fmla="*/ 53975 h 40"/>
                <a:gd name="T90" fmla="*/ 22225 w 28"/>
                <a:gd name="T91" fmla="*/ 53975 h 40"/>
                <a:gd name="T92" fmla="*/ 28575 w 28"/>
                <a:gd name="T93" fmla="*/ 50800 h 40"/>
                <a:gd name="T94" fmla="*/ 31750 w 28"/>
                <a:gd name="T95" fmla="*/ 44450 h 40"/>
                <a:gd name="T96" fmla="*/ 31750 w 28"/>
                <a:gd name="T97" fmla="*/ 44450 h 40"/>
                <a:gd name="T98" fmla="*/ 31750 w 28"/>
                <a:gd name="T99" fmla="*/ 38100 h 40"/>
                <a:gd name="T100" fmla="*/ 28575 w 28"/>
                <a:gd name="T101" fmla="*/ 34925 h 40"/>
                <a:gd name="T102" fmla="*/ 19050 w 28"/>
                <a:gd name="T103" fmla="*/ 34925 h 40"/>
                <a:gd name="T104" fmla="*/ 19050 w 28"/>
                <a:gd name="T105" fmla="*/ 25400 h 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"/>
                <a:gd name="T160" fmla="*/ 0 h 40"/>
                <a:gd name="T161" fmla="*/ 28 w 28"/>
                <a:gd name="T162" fmla="*/ 40 h 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" h="40">
                  <a:moveTo>
                    <a:pt x="12" y="16"/>
                  </a:moveTo>
                  <a:lnTo>
                    <a:pt x="12" y="16"/>
                  </a:lnTo>
                  <a:lnTo>
                    <a:pt x="16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26" y="16"/>
                  </a:lnTo>
                  <a:lnTo>
                    <a:pt x="22" y="18"/>
                  </a:lnTo>
                  <a:lnTo>
                    <a:pt x="28" y="22"/>
                  </a:lnTo>
                  <a:lnTo>
                    <a:pt x="28" y="28"/>
                  </a:lnTo>
                  <a:lnTo>
                    <a:pt x="28" y="34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14" y="40"/>
                  </a:lnTo>
                  <a:lnTo>
                    <a:pt x="8" y="40"/>
                  </a:lnTo>
                  <a:lnTo>
                    <a:pt x="4" y="38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8" y="26"/>
                  </a:lnTo>
                  <a:lnTo>
                    <a:pt x="8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18" y="22"/>
                  </a:lnTo>
                  <a:lnTo>
                    <a:pt x="12" y="22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8" name="Freeform 8493"/>
            <p:cNvSpPr>
              <a:spLocks/>
            </p:cNvSpPr>
            <p:nvPr/>
          </p:nvSpPr>
          <p:spPr bwMode="auto">
            <a:xfrm>
              <a:off x="4385121" y="3374802"/>
              <a:ext cx="47625" cy="63500"/>
            </a:xfrm>
            <a:custGeom>
              <a:avLst/>
              <a:gdLst>
                <a:gd name="T0" fmla="*/ 44450 w 30"/>
                <a:gd name="T1" fmla="*/ 12700 h 40"/>
                <a:gd name="T2" fmla="*/ 15875 w 30"/>
                <a:gd name="T3" fmla="*/ 12700 h 40"/>
                <a:gd name="T4" fmla="*/ 15875 w 30"/>
                <a:gd name="T5" fmla="*/ 25400 h 40"/>
                <a:gd name="T6" fmla="*/ 15875 w 30"/>
                <a:gd name="T7" fmla="*/ 25400 h 40"/>
                <a:gd name="T8" fmla="*/ 15875 w 30"/>
                <a:gd name="T9" fmla="*/ 25400 h 40"/>
                <a:gd name="T10" fmla="*/ 19050 w 30"/>
                <a:gd name="T11" fmla="*/ 22225 h 40"/>
                <a:gd name="T12" fmla="*/ 25400 w 30"/>
                <a:gd name="T13" fmla="*/ 22225 h 40"/>
                <a:gd name="T14" fmla="*/ 25400 w 30"/>
                <a:gd name="T15" fmla="*/ 22225 h 40"/>
                <a:gd name="T16" fmla="*/ 34925 w 30"/>
                <a:gd name="T17" fmla="*/ 22225 h 40"/>
                <a:gd name="T18" fmla="*/ 41275 w 30"/>
                <a:gd name="T19" fmla="*/ 28575 h 40"/>
                <a:gd name="T20" fmla="*/ 44450 w 30"/>
                <a:gd name="T21" fmla="*/ 34925 h 40"/>
                <a:gd name="T22" fmla="*/ 47625 w 30"/>
                <a:gd name="T23" fmla="*/ 41275 h 40"/>
                <a:gd name="T24" fmla="*/ 47625 w 30"/>
                <a:gd name="T25" fmla="*/ 41275 h 40"/>
                <a:gd name="T26" fmla="*/ 44450 w 30"/>
                <a:gd name="T27" fmla="*/ 50800 h 40"/>
                <a:gd name="T28" fmla="*/ 38100 w 30"/>
                <a:gd name="T29" fmla="*/ 57150 h 40"/>
                <a:gd name="T30" fmla="*/ 31750 w 30"/>
                <a:gd name="T31" fmla="*/ 63500 h 40"/>
                <a:gd name="T32" fmla="*/ 22225 w 30"/>
                <a:gd name="T33" fmla="*/ 63500 h 40"/>
                <a:gd name="T34" fmla="*/ 22225 w 30"/>
                <a:gd name="T35" fmla="*/ 63500 h 40"/>
                <a:gd name="T36" fmla="*/ 12700 w 30"/>
                <a:gd name="T37" fmla="*/ 63500 h 40"/>
                <a:gd name="T38" fmla="*/ 6350 w 30"/>
                <a:gd name="T39" fmla="*/ 60325 h 40"/>
                <a:gd name="T40" fmla="*/ 3175 w 30"/>
                <a:gd name="T41" fmla="*/ 53975 h 40"/>
                <a:gd name="T42" fmla="*/ 0 w 30"/>
                <a:gd name="T43" fmla="*/ 44450 h 40"/>
                <a:gd name="T44" fmla="*/ 12700 w 30"/>
                <a:gd name="T45" fmla="*/ 44450 h 40"/>
                <a:gd name="T46" fmla="*/ 12700 w 30"/>
                <a:gd name="T47" fmla="*/ 44450 h 40"/>
                <a:gd name="T48" fmla="*/ 15875 w 30"/>
                <a:gd name="T49" fmla="*/ 50800 h 40"/>
                <a:gd name="T50" fmla="*/ 22225 w 30"/>
                <a:gd name="T51" fmla="*/ 53975 h 40"/>
                <a:gd name="T52" fmla="*/ 22225 w 30"/>
                <a:gd name="T53" fmla="*/ 53975 h 40"/>
                <a:gd name="T54" fmla="*/ 28575 w 30"/>
                <a:gd name="T55" fmla="*/ 53975 h 40"/>
                <a:gd name="T56" fmla="*/ 31750 w 30"/>
                <a:gd name="T57" fmla="*/ 50800 h 40"/>
                <a:gd name="T58" fmla="*/ 34925 w 30"/>
                <a:gd name="T59" fmla="*/ 41275 h 40"/>
                <a:gd name="T60" fmla="*/ 34925 w 30"/>
                <a:gd name="T61" fmla="*/ 41275 h 40"/>
                <a:gd name="T62" fmla="*/ 31750 w 30"/>
                <a:gd name="T63" fmla="*/ 34925 h 40"/>
                <a:gd name="T64" fmla="*/ 28575 w 30"/>
                <a:gd name="T65" fmla="*/ 31750 h 40"/>
                <a:gd name="T66" fmla="*/ 22225 w 30"/>
                <a:gd name="T67" fmla="*/ 31750 h 40"/>
                <a:gd name="T68" fmla="*/ 22225 w 30"/>
                <a:gd name="T69" fmla="*/ 31750 h 40"/>
                <a:gd name="T70" fmla="*/ 15875 w 30"/>
                <a:gd name="T71" fmla="*/ 31750 h 40"/>
                <a:gd name="T72" fmla="*/ 12700 w 30"/>
                <a:gd name="T73" fmla="*/ 34925 h 40"/>
                <a:gd name="T74" fmla="*/ 0 w 30"/>
                <a:gd name="T75" fmla="*/ 34925 h 40"/>
                <a:gd name="T76" fmla="*/ 6350 w 30"/>
                <a:gd name="T77" fmla="*/ 0 h 40"/>
                <a:gd name="T78" fmla="*/ 44450 w 30"/>
                <a:gd name="T79" fmla="*/ 0 h 40"/>
                <a:gd name="T80" fmla="*/ 44450 w 30"/>
                <a:gd name="T81" fmla="*/ 12700 h 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"/>
                <a:gd name="T124" fmla="*/ 0 h 40"/>
                <a:gd name="T125" fmla="*/ 30 w 30"/>
                <a:gd name="T126" fmla="*/ 40 h 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" h="40">
                  <a:moveTo>
                    <a:pt x="28" y="8"/>
                  </a:moveTo>
                  <a:lnTo>
                    <a:pt x="10" y="8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22" y="14"/>
                  </a:lnTo>
                  <a:lnTo>
                    <a:pt x="26" y="18"/>
                  </a:lnTo>
                  <a:lnTo>
                    <a:pt x="28" y="22"/>
                  </a:lnTo>
                  <a:lnTo>
                    <a:pt x="30" y="26"/>
                  </a:lnTo>
                  <a:lnTo>
                    <a:pt x="28" y="32"/>
                  </a:lnTo>
                  <a:lnTo>
                    <a:pt x="24" y="36"/>
                  </a:lnTo>
                  <a:lnTo>
                    <a:pt x="20" y="40"/>
                  </a:lnTo>
                  <a:lnTo>
                    <a:pt x="14" y="40"/>
                  </a:lnTo>
                  <a:lnTo>
                    <a:pt x="8" y="40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10" y="32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0" y="22"/>
                  </a:lnTo>
                  <a:lnTo>
                    <a:pt x="4" y="0"/>
                  </a:lnTo>
                  <a:lnTo>
                    <a:pt x="28" y="0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09" name="Freeform 8494"/>
            <p:cNvSpPr>
              <a:spLocks/>
            </p:cNvSpPr>
            <p:nvPr/>
          </p:nvSpPr>
          <p:spPr bwMode="auto">
            <a:xfrm>
              <a:off x="4150171" y="3714527"/>
              <a:ext cx="47625" cy="66675"/>
            </a:xfrm>
            <a:custGeom>
              <a:avLst/>
              <a:gdLst>
                <a:gd name="T0" fmla="*/ 19050 w 30"/>
                <a:gd name="T1" fmla="*/ 28575 h 42"/>
                <a:gd name="T2" fmla="*/ 19050 w 30"/>
                <a:gd name="T3" fmla="*/ 28575 h 42"/>
                <a:gd name="T4" fmla="*/ 28575 w 30"/>
                <a:gd name="T5" fmla="*/ 28575 h 42"/>
                <a:gd name="T6" fmla="*/ 31750 w 30"/>
                <a:gd name="T7" fmla="*/ 25400 h 42"/>
                <a:gd name="T8" fmla="*/ 34925 w 30"/>
                <a:gd name="T9" fmla="*/ 19050 h 42"/>
                <a:gd name="T10" fmla="*/ 34925 w 30"/>
                <a:gd name="T11" fmla="*/ 19050 h 42"/>
                <a:gd name="T12" fmla="*/ 31750 w 30"/>
                <a:gd name="T13" fmla="*/ 12700 h 42"/>
                <a:gd name="T14" fmla="*/ 25400 w 30"/>
                <a:gd name="T15" fmla="*/ 12700 h 42"/>
                <a:gd name="T16" fmla="*/ 25400 w 30"/>
                <a:gd name="T17" fmla="*/ 12700 h 42"/>
                <a:gd name="T18" fmla="*/ 19050 w 30"/>
                <a:gd name="T19" fmla="*/ 12700 h 42"/>
                <a:gd name="T20" fmla="*/ 15875 w 30"/>
                <a:gd name="T21" fmla="*/ 15875 h 42"/>
                <a:gd name="T22" fmla="*/ 15875 w 30"/>
                <a:gd name="T23" fmla="*/ 22225 h 42"/>
                <a:gd name="T24" fmla="*/ 3175 w 30"/>
                <a:gd name="T25" fmla="*/ 22225 h 42"/>
                <a:gd name="T26" fmla="*/ 3175 w 30"/>
                <a:gd name="T27" fmla="*/ 22225 h 42"/>
                <a:gd name="T28" fmla="*/ 3175 w 30"/>
                <a:gd name="T29" fmla="*/ 15875 h 42"/>
                <a:gd name="T30" fmla="*/ 9525 w 30"/>
                <a:gd name="T31" fmla="*/ 6350 h 42"/>
                <a:gd name="T32" fmla="*/ 15875 w 30"/>
                <a:gd name="T33" fmla="*/ 3175 h 42"/>
                <a:gd name="T34" fmla="*/ 25400 w 30"/>
                <a:gd name="T35" fmla="*/ 0 h 42"/>
                <a:gd name="T36" fmla="*/ 25400 w 30"/>
                <a:gd name="T37" fmla="*/ 0 h 42"/>
                <a:gd name="T38" fmla="*/ 31750 w 30"/>
                <a:gd name="T39" fmla="*/ 3175 h 42"/>
                <a:gd name="T40" fmla="*/ 38100 w 30"/>
                <a:gd name="T41" fmla="*/ 6350 h 42"/>
                <a:gd name="T42" fmla="*/ 44450 w 30"/>
                <a:gd name="T43" fmla="*/ 12700 h 42"/>
                <a:gd name="T44" fmla="*/ 44450 w 30"/>
                <a:gd name="T45" fmla="*/ 19050 h 42"/>
                <a:gd name="T46" fmla="*/ 44450 w 30"/>
                <a:gd name="T47" fmla="*/ 19050 h 42"/>
                <a:gd name="T48" fmla="*/ 44450 w 30"/>
                <a:gd name="T49" fmla="*/ 28575 h 42"/>
                <a:gd name="T50" fmla="*/ 38100 w 30"/>
                <a:gd name="T51" fmla="*/ 31750 h 42"/>
                <a:gd name="T52" fmla="*/ 38100 w 30"/>
                <a:gd name="T53" fmla="*/ 31750 h 42"/>
                <a:gd name="T54" fmla="*/ 38100 w 30"/>
                <a:gd name="T55" fmla="*/ 31750 h 42"/>
                <a:gd name="T56" fmla="*/ 44450 w 30"/>
                <a:gd name="T57" fmla="*/ 38100 h 42"/>
                <a:gd name="T58" fmla="*/ 47625 w 30"/>
                <a:gd name="T59" fmla="*/ 47625 h 42"/>
                <a:gd name="T60" fmla="*/ 47625 w 30"/>
                <a:gd name="T61" fmla="*/ 47625 h 42"/>
                <a:gd name="T62" fmla="*/ 47625 w 30"/>
                <a:gd name="T63" fmla="*/ 53975 h 42"/>
                <a:gd name="T64" fmla="*/ 41275 w 30"/>
                <a:gd name="T65" fmla="*/ 60325 h 42"/>
                <a:gd name="T66" fmla="*/ 34925 w 30"/>
                <a:gd name="T67" fmla="*/ 66675 h 42"/>
                <a:gd name="T68" fmla="*/ 25400 w 30"/>
                <a:gd name="T69" fmla="*/ 66675 h 42"/>
                <a:gd name="T70" fmla="*/ 25400 w 30"/>
                <a:gd name="T71" fmla="*/ 66675 h 42"/>
                <a:gd name="T72" fmla="*/ 15875 w 30"/>
                <a:gd name="T73" fmla="*/ 66675 h 42"/>
                <a:gd name="T74" fmla="*/ 6350 w 30"/>
                <a:gd name="T75" fmla="*/ 60325 h 42"/>
                <a:gd name="T76" fmla="*/ 3175 w 30"/>
                <a:gd name="T77" fmla="*/ 53975 h 42"/>
                <a:gd name="T78" fmla="*/ 0 w 30"/>
                <a:gd name="T79" fmla="*/ 44450 h 42"/>
                <a:gd name="T80" fmla="*/ 12700 w 30"/>
                <a:gd name="T81" fmla="*/ 44450 h 42"/>
                <a:gd name="T82" fmla="*/ 12700 w 30"/>
                <a:gd name="T83" fmla="*/ 44450 h 42"/>
                <a:gd name="T84" fmla="*/ 15875 w 30"/>
                <a:gd name="T85" fmla="*/ 53975 h 42"/>
                <a:gd name="T86" fmla="*/ 19050 w 30"/>
                <a:gd name="T87" fmla="*/ 53975 h 42"/>
                <a:gd name="T88" fmla="*/ 25400 w 30"/>
                <a:gd name="T89" fmla="*/ 57150 h 42"/>
                <a:gd name="T90" fmla="*/ 25400 w 30"/>
                <a:gd name="T91" fmla="*/ 57150 h 42"/>
                <a:gd name="T92" fmla="*/ 31750 w 30"/>
                <a:gd name="T93" fmla="*/ 53975 h 42"/>
                <a:gd name="T94" fmla="*/ 34925 w 30"/>
                <a:gd name="T95" fmla="*/ 47625 h 42"/>
                <a:gd name="T96" fmla="*/ 34925 w 30"/>
                <a:gd name="T97" fmla="*/ 47625 h 42"/>
                <a:gd name="T98" fmla="*/ 31750 w 30"/>
                <a:gd name="T99" fmla="*/ 41275 h 42"/>
                <a:gd name="T100" fmla="*/ 28575 w 30"/>
                <a:gd name="T101" fmla="*/ 38100 h 42"/>
                <a:gd name="T102" fmla="*/ 19050 w 30"/>
                <a:gd name="T103" fmla="*/ 38100 h 42"/>
                <a:gd name="T104" fmla="*/ 19050 w 30"/>
                <a:gd name="T105" fmla="*/ 28575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"/>
                <a:gd name="T160" fmla="*/ 0 h 42"/>
                <a:gd name="T161" fmla="*/ 30 w 30"/>
                <a:gd name="T162" fmla="*/ 42 h 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" h="42">
                  <a:moveTo>
                    <a:pt x="12" y="18"/>
                  </a:moveTo>
                  <a:lnTo>
                    <a:pt x="12" y="18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8"/>
                  </a:lnTo>
                  <a:lnTo>
                    <a:pt x="24" y="20"/>
                  </a:lnTo>
                  <a:lnTo>
                    <a:pt x="28" y="24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26" y="38"/>
                  </a:lnTo>
                  <a:lnTo>
                    <a:pt x="22" y="42"/>
                  </a:lnTo>
                  <a:lnTo>
                    <a:pt x="16" y="42"/>
                  </a:lnTo>
                  <a:lnTo>
                    <a:pt x="10" y="42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0" name="Freeform 8495"/>
            <p:cNvSpPr>
              <a:spLocks noEditPoints="1"/>
            </p:cNvSpPr>
            <p:nvPr/>
          </p:nvSpPr>
          <p:spPr bwMode="auto">
            <a:xfrm>
              <a:off x="4200971" y="3714527"/>
              <a:ext cx="44450" cy="66675"/>
            </a:xfrm>
            <a:custGeom>
              <a:avLst/>
              <a:gdLst>
                <a:gd name="T0" fmla="*/ 31750 w 28"/>
                <a:gd name="T1" fmla="*/ 19050 h 42"/>
                <a:gd name="T2" fmla="*/ 31750 w 28"/>
                <a:gd name="T3" fmla="*/ 19050 h 42"/>
                <a:gd name="T4" fmla="*/ 28575 w 28"/>
                <a:gd name="T5" fmla="*/ 12700 h 42"/>
                <a:gd name="T6" fmla="*/ 22225 w 28"/>
                <a:gd name="T7" fmla="*/ 12700 h 42"/>
                <a:gd name="T8" fmla="*/ 22225 w 28"/>
                <a:gd name="T9" fmla="*/ 12700 h 42"/>
                <a:gd name="T10" fmla="*/ 19050 w 28"/>
                <a:gd name="T11" fmla="*/ 12700 h 42"/>
                <a:gd name="T12" fmla="*/ 12700 w 28"/>
                <a:gd name="T13" fmla="*/ 19050 h 42"/>
                <a:gd name="T14" fmla="*/ 12700 w 28"/>
                <a:gd name="T15" fmla="*/ 31750 h 42"/>
                <a:gd name="T16" fmla="*/ 12700 w 28"/>
                <a:gd name="T17" fmla="*/ 31750 h 42"/>
                <a:gd name="T18" fmla="*/ 12700 w 28"/>
                <a:gd name="T19" fmla="*/ 31750 h 42"/>
                <a:gd name="T20" fmla="*/ 19050 w 28"/>
                <a:gd name="T21" fmla="*/ 25400 h 42"/>
                <a:gd name="T22" fmla="*/ 25400 w 28"/>
                <a:gd name="T23" fmla="*/ 22225 h 42"/>
                <a:gd name="T24" fmla="*/ 25400 w 28"/>
                <a:gd name="T25" fmla="*/ 22225 h 42"/>
                <a:gd name="T26" fmla="*/ 34925 w 28"/>
                <a:gd name="T27" fmla="*/ 25400 h 42"/>
                <a:gd name="T28" fmla="*/ 41275 w 28"/>
                <a:gd name="T29" fmla="*/ 28575 h 42"/>
                <a:gd name="T30" fmla="*/ 41275 w 28"/>
                <a:gd name="T31" fmla="*/ 28575 h 42"/>
                <a:gd name="T32" fmla="*/ 44450 w 28"/>
                <a:gd name="T33" fmla="*/ 38100 h 42"/>
                <a:gd name="T34" fmla="*/ 44450 w 28"/>
                <a:gd name="T35" fmla="*/ 44450 h 42"/>
                <a:gd name="T36" fmla="*/ 44450 w 28"/>
                <a:gd name="T37" fmla="*/ 44450 h 42"/>
                <a:gd name="T38" fmla="*/ 44450 w 28"/>
                <a:gd name="T39" fmla="*/ 53975 h 42"/>
                <a:gd name="T40" fmla="*/ 38100 w 28"/>
                <a:gd name="T41" fmla="*/ 60325 h 42"/>
                <a:gd name="T42" fmla="*/ 31750 w 28"/>
                <a:gd name="T43" fmla="*/ 66675 h 42"/>
                <a:gd name="T44" fmla="*/ 22225 w 28"/>
                <a:gd name="T45" fmla="*/ 66675 h 42"/>
                <a:gd name="T46" fmla="*/ 22225 w 28"/>
                <a:gd name="T47" fmla="*/ 66675 h 42"/>
                <a:gd name="T48" fmla="*/ 9525 w 28"/>
                <a:gd name="T49" fmla="*/ 63500 h 42"/>
                <a:gd name="T50" fmla="*/ 3175 w 28"/>
                <a:gd name="T51" fmla="*/ 57150 h 42"/>
                <a:gd name="T52" fmla="*/ 0 w 28"/>
                <a:gd name="T53" fmla="*/ 47625 h 42"/>
                <a:gd name="T54" fmla="*/ 0 w 28"/>
                <a:gd name="T55" fmla="*/ 34925 h 42"/>
                <a:gd name="T56" fmla="*/ 0 w 28"/>
                <a:gd name="T57" fmla="*/ 34925 h 42"/>
                <a:gd name="T58" fmla="*/ 0 w 28"/>
                <a:gd name="T59" fmla="*/ 22225 h 42"/>
                <a:gd name="T60" fmla="*/ 3175 w 28"/>
                <a:gd name="T61" fmla="*/ 12700 h 42"/>
                <a:gd name="T62" fmla="*/ 12700 w 28"/>
                <a:gd name="T63" fmla="*/ 3175 h 42"/>
                <a:gd name="T64" fmla="*/ 22225 w 28"/>
                <a:gd name="T65" fmla="*/ 0 h 42"/>
                <a:gd name="T66" fmla="*/ 22225 w 28"/>
                <a:gd name="T67" fmla="*/ 0 h 42"/>
                <a:gd name="T68" fmla="*/ 31750 w 28"/>
                <a:gd name="T69" fmla="*/ 3175 h 42"/>
                <a:gd name="T70" fmla="*/ 38100 w 28"/>
                <a:gd name="T71" fmla="*/ 6350 h 42"/>
                <a:gd name="T72" fmla="*/ 41275 w 28"/>
                <a:gd name="T73" fmla="*/ 12700 h 42"/>
                <a:gd name="T74" fmla="*/ 44450 w 28"/>
                <a:gd name="T75" fmla="*/ 19050 h 42"/>
                <a:gd name="T76" fmla="*/ 31750 w 28"/>
                <a:gd name="T77" fmla="*/ 19050 h 42"/>
                <a:gd name="T78" fmla="*/ 12700 w 28"/>
                <a:gd name="T79" fmla="*/ 44450 h 42"/>
                <a:gd name="T80" fmla="*/ 12700 w 28"/>
                <a:gd name="T81" fmla="*/ 44450 h 42"/>
                <a:gd name="T82" fmla="*/ 15875 w 28"/>
                <a:gd name="T83" fmla="*/ 53975 h 42"/>
                <a:gd name="T84" fmla="*/ 19050 w 28"/>
                <a:gd name="T85" fmla="*/ 53975 h 42"/>
                <a:gd name="T86" fmla="*/ 22225 w 28"/>
                <a:gd name="T87" fmla="*/ 57150 h 42"/>
                <a:gd name="T88" fmla="*/ 22225 w 28"/>
                <a:gd name="T89" fmla="*/ 57150 h 42"/>
                <a:gd name="T90" fmla="*/ 25400 w 28"/>
                <a:gd name="T91" fmla="*/ 53975 h 42"/>
                <a:gd name="T92" fmla="*/ 28575 w 28"/>
                <a:gd name="T93" fmla="*/ 53975 h 42"/>
                <a:gd name="T94" fmla="*/ 31750 w 28"/>
                <a:gd name="T95" fmla="*/ 44450 h 42"/>
                <a:gd name="T96" fmla="*/ 31750 w 28"/>
                <a:gd name="T97" fmla="*/ 44450 h 42"/>
                <a:gd name="T98" fmla="*/ 28575 w 28"/>
                <a:gd name="T99" fmla="*/ 38100 h 42"/>
                <a:gd name="T100" fmla="*/ 25400 w 28"/>
                <a:gd name="T101" fmla="*/ 34925 h 42"/>
                <a:gd name="T102" fmla="*/ 22225 w 28"/>
                <a:gd name="T103" fmla="*/ 31750 h 42"/>
                <a:gd name="T104" fmla="*/ 22225 w 28"/>
                <a:gd name="T105" fmla="*/ 31750 h 42"/>
                <a:gd name="T106" fmla="*/ 19050 w 28"/>
                <a:gd name="T107" fmla="*/ 34925 h 42"/>
                <a:gd name="T108" fmla="*/ 15875 w 28"/>
                <a:gd name="T109" fmla="*/ 38100 h 42"/>
                <a:gd name="T110" fmla="*/ 12700 w 28"/>
                <a:gd name="T111" fmla="*/ 44450 h 42"/>
                <a:gd name="T112" fmla="*/ 12700 w 28"/>
                <a:gd name="T113" fmla="*/ 44450 h 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"/>
                <a:gd name="T172" fmla="*/ 0 h 42"/>
                <a:gd name="T173" fmla="*/ 28 w 28"/>
                <a:gd name="T174" fmla="*/ 42 h 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" h="42">
                  <a:moveTo>
                    <a:pt x="20" y="12"/>
                  </a:moveTo>
                  <a:lnTo>
                    <a:pt x="20" y="12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8" y="20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6" y="18"/>
                  </a:lnTo>
                  <a:lnTo>
                    <a:pt x="28" y="24"/>
                  </a:lnTo>
                  <a:lnTo>
                    <a:pt x="28" y="28"/>
                  </a:lnTo>
                  <a:lnTo>
                    <a:pt x="28" y="34"/>
                  </a:lnTo>
                  <a:lnTo>
                    <a:pt x="24" y="38"/>
                  </a:lnTo>
                  <a:lnTo>
                    <a:pt x="20" y="42"/>
                  </a:lnTo>
                  <a:lnTo>
                    <a:pt x="14" y="42"/>
                  </a:lnTo>
                  <a:lnTo>
                    <a:pt x="6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20" y="12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0" y="28"/>
                  </a:lnTo>
                  <a:lnTo>
                    <a:pt x="18" y="24"/>
                  </a:lnTo>
                  <a:lnTo>
                    <a:pt x="16" y="22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1" name="Freeform 8496"/>
            <p:cNvSpPr>
              <a:spLocks/>
            </p:cNvSpPr>
            <p:nvPr/>
          </p:nvSpPr>
          <p:spPr bwMode="auto">
            <a:xfrm>
              <a:off x="3883471" y="4336827"/>
              <a:ext cx="47625" cy="63500"/>
            </a:xfrm>
            <a:custGeom>
              <a:avLst/>
              <a:gdLst>
                <a:gd name="T0" fmla="*/ 19050 w 30"/>
                <a:gd name="T1" fmla="*/ 25400 h 40"/>
                <a:gd name="T2" fmla="*/ 19050 w 30"/>
                <a:gd name="T3" fmla="*/ 25400 h 40"/>
                <a:gd name="T4" fmla="*/ 28575 w 30"/>
                <a:gd name="T5" fmla="*/ 25400 h 40"/>
                <a:gd name="T6" fmla="*/ 31750 w 30"/>
                <a:gd name="T7" fmla="*/ 22225 h 40"/>
                <a:gd name="T8" fmla="*/ 34925 w 30"/>
                <a:gd name="T9" fmla="*/ 19050 h 40"/>
                <a:gd name="T10" fmla="*/ 34925 w 30"/>
                <a:gd name="T11" fmla="*/ 19050 h 40"/>
                <a:gd name="T12" fmla="*/ 31750 w 30"/>
                <a:gd name="T13" fmla="*/ 12700 h 40"/>
                <a:gd name="T14" fmla="*/ 25400 w 30"/>
                <a:gd name="T15" fmla="*/ 9525 h 40"/>
                <a:gd name="T16" fmla="*/ 25400 w 30"/>
                <a:gd name="T17" fmla="*/ 9525 h 40"/>
                <a:gd name="T18" fmla="*/ 22225 w 30"/>
                <a:gd name="T19" fmla="*/ 9525 h 40"/>
                <a:gd name="T20" fmla="*/ 19050 w 30"/>
                <a:gd name="T21" fmla="*/ 12700 h 40"/>
                <a:gd name="T22" fmla="*/ 15875 w 30"/>
                <a:gd name="T23" fmla="*/ 22225 h 40"/>
                <a:gd name="T24" fmla="*/ 3175 w 30"/>
                <a:gd name="T25" fmla="*/ 22225 h 40"/>
                <a:gd name="T26" fmla="*/ 3175 w 30"/>
                <a:gd name="T27" fmla="*/ 22225 h 40"/>
                <a:gd name="T28" fmla="*/ 6350 w 30"/>
                <a:gd name="T29" fmla="*/ 12700 h 40"/>
                <a:gd name="T30" fmla="*/ 9525 w 30"/>
                <a:gd name="T31" fmla="*/ 6350 h 40"/>
                <a:gd name="T32" fmla="*/ 15875 w 30"/>
                <a:gd name="T33" fmla="*/ 0 h 40"/>
                <a:gd name="T34" fmla="*/ 25400 w 30"/>
                <a:gd name="T35" fmla="*/ 0 h 40"/>
                <a:gd name="T36" fmla="*/ 25400 w 30"/>
                <a:gd name="T37" fmla="*/ 0 h 40"/>
                <a:gd name="T38" fmla="*/ 31750 w 30"/>
                <a:gd name="T39" fmla="*/ 0 h 40"/>
                <a:gd name="T40" fmla="*/ 38100 w 30"/>
                <a:gd name="T41" fmla="*/ 3175 h 40"/>
                <a:gd name="T42" fmla="*/ 44450 w 30"/>
                <a:gd name="T43" fmla="*/ 9525 h 40"/>
                <a:gd name="T44" fmla="*/ 44450 w 30"/>
                <a:gd name="T45" fmla="*/ 15875 h 40"/>
                <a:gd name="T46" fmla="*/ 44450 w 30"/>
                <a:gd name="T47" fmla="*/ 15875 h 40"/>
                <a:gd name="T48" fmla="*/ 44450 w 30"/>
                <a:gd name="T49" fmla="*/ 25400 h 40"/>
                <a:gd name="T50" fmla="*/ 38100 w 30"/>
                <a:gd name="T51" fmla="*/ 28575 h 40"/>
                <a:gd name="T52" fmla="*/ 38100 w 30"/>
                <a:gd name="T53" fmla="*/ 28575 h 40"/>
                <a:gd name="T54" fmla="*/ 38100 w 30"/>
                <a:gd name="T55" fmla="*/ 28575 h 40"/>
                <a:gd name="T56" fmla="*/ 44450 w 30"/>
                <a:gd name="T57" fmla="*/ 34925 h 40"/>
                <a:gd name="T58" fmla="*/ 47625 w 30"/>
                <a:gd name="T59" fmla="*/ 44450 h 40"/>
                <a:gd name="T60" fmla="*/ 47625 w 30"/>
                <a:gd name="T61" fmla="*/ 44450 h 40"/>
                <a:gd name="T62" fmla="*/ 47625 w 30"/>
                <a:gd name="T63" fmla="*/ 53975 h 40"/>
                <a:gd name="T64" fmla="*/ 41275 w 30"/>
                <a:gd name="T65" fmla="*/ 60325 h 40"/>
                <a:gd name="T66" fmla="*/ 34925 w 30"/>
                <a:gd name="T67" fmla="*/ 63500 h 40"/>
                <a:gd name="T68" fmla="*/ 25400 w 30"/>
                <a:gd name="T69" fmla="*/ 63500 h 40"/>
                <a:gd name="T70" fmla="*/ 25400 w 30"/>
                <a:gd name="T71" fmla="*/ 63500 h 40"/>
                <a:gd name="T72" fmla="*/ 15875 w 30"/>
                <a:gd name="T73" fmla="*/ 63500 h 40"/>
                <a:gd name="T74" fmla="*/ 6350 w 30"/>
                <a:gd name="T75" fmla="*/ 57150 h 40"/>
                <a:gd name="T76" fmla="*/ 3175 w 30"/>
                <a:gd name="T77" fmla="*/ 50800 h 40"/>
                <a:gd name="T78" fmla="*/ 0 w 30"/>
                <a:gd name="T79" fmla="*/ 41275 h 40"/>
                <a:gd name="T80" fmla="*/ 12700 w 30"/>
                <a:gd name="T81" fmla="*/ 41275 h 40"/>
                <a:gd name="T82" fmla="*/ 12700 w 30"/>
                <a:gd name="T83" fmla="*/ 41275 h 40"/>
                <a:gd name="T84" fmla="*/ 15875 w 30"/>
                <a:gd name="T85" fmla="*/ 50800 h 40"/>
                <a:gd name="T86" fmla="*/ 19050 w 30"/>
                <a:gd name="T87" fmla="*/ 53975 h 40"/>
                <a:gd name="T88" fmla="*/ 25400 w 30"/>
                <a:gd name="T89" fmla="*/ 53975 h 40"/>
                <a:gd name="T90" fmla="*/ 25400 w 30"/>
                <a:gd name="T91" fmla="*/ 53975 h 40"/>
                <a:gd name="T92" fmla="*/ 31750 w 30"/>
                <a:gd name="T93" fmla="*/ 50800 h 40"/>
                <a:gd name="T94" fmla="*/ 34925 w 30"/>
                <a:gd name="T95" fmla="*/ 44450 h 40"/>
                <a:gd name="T96" fmla="*/ 34925 w 30"/>
                <a:gd name="T97" fmla="*/ 44450 h 40"/>
                <a:gd name="T98" fmla="*/ 34925 w 30"/>
                <a:gd name="T99" fmla="*/ 38100 h 40"/>
                <a:gd name="T100" fmla="*/ 28575 w 30"/>
                <a:gd name="T101" fmla="*/ 34925 h 40"/>
                <a:gd name="T102" fmla="*/ 19050 w 30"/>
                <a:gd name="T103" fmla="*/ 34925 h 40"/>
                <a:gd name="T104" fmla="*/ 19050 w 30"/>
                <a:gd name="T105" fmla="*/ 25400 h 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"/>
                <a:gd name="T160" fmla="*/ 0 h 40"/>
                <a:gd name="T161" fmla="*/ 30 w 30"/>
                <a:gd name="T162" fmla="*/ 40 h 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" h="40">
                  <a:moveTo>
                    <a:pt x="12" y="16"/>
                  </a:moveTo>
                  <a:lnTo>
                    <a:pt x="12" y="16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8" y="6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4" y="18"/>
                  </a:lnTo>
                  <a:lnTo>
                    <a:pt x="28" y="22"/>
                  </a:lnTo>
                  <a:lnTo>
                    <a:pt x="30" y="28"/>
                  </a:lnTo>
                  <a:lnTo>
                    <a:pt x="30" y="34"/>
                  </a:lnTo>
                  <a:lnTo>
                    <a:pt x="26" y="38"/>
                  </a:lnTo>
                  <a:lnTo>
                    <a:pt x="22" y="40"/>
                  </a:lnTo>
                  <a:lnTo>
                    <a:pt x="16" y="40"/>
                  </a:lnTo>
                  <a:lnTo>
                    <a:pt x="10" y="40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8" y="26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6" y="34"/>
                  </a:lnTo>
                  <a:lnTo>
                    <a:pt x="20" y="32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18" y="22"/>
                  </a:lnTo>
                  <a:lnTo>
                    <a:pt x="12" y="22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2" name="Freeform 8497"/>
            <p:cNvSpPr>
              <a:spLocks/>
            </p:cNvSpPr>
            <p:nvPr/>
          </p:nvSpPr>
          <p:spPr bwMode="auto">
            <a:xfrm>
              <a:off x="3934271" y="4336827"/>
              <a:ext cx="44450" cy="63500"/>
            </a:xfrm>
            <a:custGeom>
              <a:avLst/>
              <a:gdLst>
                <a:gd name="T0" fmla="*/ 44450 w 28"/>
                <a:gd name="T1" fmla="*/ 12700 h 40"/>
                <a:gd name="T2" fmla="*/ 44450 w 28"/>
                <a:gd name="T3" fmla="*/ 12700 h 40"/>
                <a:gd name="T4" fmla="*/ 34925 w 28"/>
                <a:gd name="T5" fmla="*/ 22225 h 40"/>
                <a:gd name="T6" fmla="*/ 28575 w 28"/>
                <a:gd name="T7" fmla="*/ 34925 h 40"/>
                <a:gd name="T8" fmla="*/ 25400 w 28"/>
                <a:gd name="T9" fmla="*/ 50800 h 40"/>
                <a:gd name="T10" fmla="*/ 22225 w 28"/>
                <a:gd name="T11" fmla="*/ 63500 h 40"/>
                <a:gd name="T12" fmla="*/ 9525 w 28"/>
                <a:gd name="T13" fmla="*/ 63500 h 40"/>
                <a:gd name="T14" fmla="*/ 9525 w 28"/>
                <a:gd name="T15" fmla="*/ 63500 h 40"/>
                <a:gd name="T16" fmla="*/ 12700 w 28"/>
                <a:gd name="T17" fmla="*/ 50800 h 40"/>
                <a:gd name="T18" fmla="*/ 15875 w 28"/>
                <a:gd name="T19" fmla="*/ 34925 h 40"/>
                <a:gd name="T20" fmla="*/ 22225 w 28"/>
                <a:gd name="T21" fmla="*/ 22225 h 40"/>
                <a:gd name="T22" fmla="*/ 31750 w 28"/>
                <a:gd name="T23" fmla="*/ 12700 h 40"/>
                <a:gd name="T24" fmla="*/ 0 w 28"/>
                <a:gd name="T25" fmla="*/ 12700 h 40"/>
                <a:gd name="T26" fmla="*/ 0 w 28"/>
                <a:gd name="T27" fmla="*/ 0 h 40"/>
                <a:gd name="T28" fmla="*/ 44450 w 28"/>
                <a:gd name="T29" fmla="*/ 0 h 40"/>
                <a:gd name="T30" fmla="*/ 44450 w 28"/>
                <a:gd name="T31" fmla="*/ 12700 h 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40"/>
                <a:gd name="T50" fmla="*/ 28 w 28"/>
                <a:gd name="T51" fmla="*/ 40 h 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40">
                  <a:moveTo>
                    <a:pt x="28" y="8"/>
                  </a:moveTo>
                  <a:lnTo>
                    <a:pt x="28" y="8"/>
                  </a:lnTo>
                  <a:lnTo>
                    <a:pt x="22" y="14"/>
                  </a:lnTo>
                  <a:lnTo>
                    <a:pt x="18" y="22"/>
                  </a:lnTo>
                  <a:lnTo>
                    <a:pt x="16" y="32"/>
                  </a:lnTo>
                  <a:lnTo>
                    <a:pt x="14" y="40"/>
                  </a:lnTo>
                  <a:lnTo>
                    <a:pt x="6" y="40"/>
                  </a:lnTo>
                  <a:lnTo>
                    <a:pt x="8" y="32"/>
                  </a:lnTo>
                  <a:lnTo>
                    <a:pt x="10" y="22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3" name="Freeform 8498"/>
            <p:cNvSpPr>
              <a:spLocks/>
            </p:cNvSpPr>
            <p:nvPr/>
          </p:nvSpPr>
          <p:spPr bwMode="auto">
            <a:xfrm>
              <a:off x="4893121" y="4070127"/>
              <a:ext cx="47625" cy="63500"/>
            </a:xfrm>
            <a:custGeom>
              <a:avLst/>
              <a:gdLst>
                <a:gd name="T0" fmla="*/ 19050 w 30"/>
                <a:gd name="T1" fmla="*/ 25400 h 40"/>
                <a:gd name="T2" fmla="*/ 19050 w 30"/>
                <a:gd name="T3" fmla="*/ 25400 h 40"/>
                <a:gd name="T4" fmla="*/ 28575 w 30"/>
                <a:gd name="T5" fmla="*/ 25400 h 40"/>
                <a:gd name="T6" fmla="*/ 31750 w 30"/>
                <a:gd name="T7" fmla="*/ 22225 h 40"/>
                <a:gd name="T8" fmla="*/ 31750 w 30"/>
                <a:gd name="T9" fmla="*/ 19050 h 40"/>
                <a:gd name="T10" fmla="*/ 31750 w 30"/>
                <a:gd name="T11" fmla="*/ 19050 h 40"/>
                <a:gd name="T12" fmla="*/ 28575 w 30"/>
                <a:gd name="T13" fmla="*/ 12700 h 40"/>
                <a:gd name="T14" fmla="*/ 22225 w 30"/>
                <a:gd name="T15" fmla="*/ 9525 h 40"/>
                <a:gd name="T16" fmla="*/ 22225 w 30"/>
                <a:gd name="T17" fmla="*/ 9525 h 40"/>
                <a:gd name="T18" fmla="*/ 19050 w 30"/>
                <a:gd name="T19" fmla="*/ 9525 h 40"/>
                <a:gd name="T20" fmla="*/ 15875 w 30"/>
                <a:gd name="T21" fmla="*/ 12700 h 40"/>
                <a:gd name="T22" fmla="*/ 12700 w 30"/>
                <a:gd name="T23" fmla="*/ 22225 h 40"/>
                <a:gd name="T24" fmla="*/ 0 w 30"/>
                <a:gd name="T25" fmla="*/ 22225 h 40"/>
                <a:gd name="T26" fmla="*/ 0 w 30"/>
                <a:gd name="T27" fmla="*/ 22225 h 40"/>
                <a:gd name="T28" fmla="*/ 3175 w 30"/>
                <a:gd name="T29" fmla="*/ 12700 h 40"/>
                <a:gd name="T30" fmla="*/ 6350 w 30"/>
                <a:gd name="T31" fmla="*/ 6350 h 40"/>
                <a:gd name="T32" fmla="*/ 12700 w 30"/>
                <a:gd name="T33" fmla="*/ 0 h 40"/>
                <a:gd name="T34" fmla="*/ 22225 w 30"/>
                <a:gd name="T35" fmla="*/ 0 h 40"/>
                <a:gd name="T36" fmla="*/ 22225 w 30"/>
                <a:gd name="T37" fmla="*/ 0 h 40"/>
                <a:gd name="T38" fmla="*/ 31750 w 30"/>
                <a:gd name="T39" fmla="*/ 0 h 40"/>
                <a:gd name="T40" fmla="*/ 38100 w 30"/>
                <a:gd name="T41" fmla="*/ 3175 h 40"/>
                <a:gd name="T42" fmla="*/ 41275 w 30"/>
                <a:gd name="T43" fmla="*/ 9525 h 40"/>
                <a:gd name="T44" fmla="*/ 44450 w 30"/>
                <a:gd name="T45" fmla="*/ 15875 h 40"/>
                <a:gd name="T46" fmla="*/ 44450 w 30"/>
                <a:gd name="T47" fmla="*/ 15875 h 40"/>
                <a:gd name="T48" fmla="*/ 41275 w 30"/>
                <a:gd name="T49" fmla="*/ 25400 h 40"/>
                <a:gd name="T50" fmla="*/ 34925 w 30"/>
                <a:gd name="T51" fmla="*/ 28575 h 40"/>
                <a:gd name="T52" fmla="*/ 34925 w 30"/>
                <a:gd name="T53" fmla="*/ 28575 h 40"/>
                <a:gd name="T54" fmla="*/ 34925 w 30"/>
                <a:gd name="T55" fmla="*/ 28575 h 40"/>
                <a:gd name="T56" fmla="*/ 44450 w 30"/>
                <a:gd name="T57" fmla="*/ 34925 h 40"/>
                <a:gd name="T58" fmla="*/ 47625 w 30"/>
                <a:gd name="T59" fmla="*/ 44450 h 40"/>
                <a:gd name="T60" fmla="*/ 47625 w 30"/>
                <a:gd name="T61" fmla="*/ 44450 h 40"/>
                <a:gd name="T62" fmla="*/ 44450 w 30"/>
                <a:gd name="T63" fmla="*/ 53975 h 40"/>
                <a:gd name="T64" fmla="*/ 38100 w 30"/>
                <a:gd name="T65" fmla="*/ 60325 h 40"/>
                <a:gd name="T66" fmla="*/ 31750 w 30"/>
                <a:gd name="T67" fmla="*/ 63500 h 40"/>
                <a:gd name="T68" fmla="*/ 22225 w 30"/>
                <a:gd name="T69" fmla="*/ 63500 h 40"/>
                <a:gd name="T70" fmla="*/ 22225 w 30"/>
                <a:gd name="T71" fmla="*/ 63500 h 40"/>
                <a:gd name="T72" fmla="*/ 12700 w 30"/>
                <a:gd name="T73" fmla="*/ 63500 h 40"/>
                <a:gd name="T74" fmla="*/ 6350 w 30"/>
                <a:gd name="T75" fmla="*/ 57150 h 40"/>
                <a:gd name="T76" fmla="*/ 0 w 30"/>
                <a:gd name="T77" fmla="*/ 50800 h 40"/>
                <a:gd name="T78" fmla="*/ 0 w 30"/>
                <a:gd name="T79" fmla="*/ 41275 h 40"/>
                <a:gd name="T80" fmla="*/ 12700 w 30"/>
                <a:gd name="T81" fmla="*/ 41275 h 40"/>
                <a:gd name="T82" fmla="*/ 12700 w 30"/>
                <a:gd name="T83" fmla="*/ 41275 h 40"/>
                <a:gd name="T84" fmla="*/ 15875 w 30"/>
                <a:gd name="T85" fmla="*/ 50800 h 40"/>
                <a:gd name="T86" fmla="*/ 19050 w 30"/>
                <a:gd name="T87" fmla="*/ 53975 h 40"/>
                <a:gd name="T88" fmla="*/ 22225 w 30"/>
                <a:gd name="T89" fmla="*/ 53975 h 40"/>
                <a:gd name="T90" fmla="*/ 22225 w 30"/>
                <a:gd name="T91" fmla="*/ 53975 h 40"/>
                <a:gd name="T92" fmla="*/ 31750 w 30"/>
                <a:gd name="T93" fmla="*/ 50800 h 40"/>
                <a:gd name="T94" fmla="*/ 31750 w 30"/>
                <a:gd name="T95" fmla="*/ 44450 h 40"/>
                <a:gd name="T96" fmla="*/ 31750 w 30"/>
                <a:gd name="T97" fmla="*/ 44450 h 40"/>
                <a:gd name="T98" fmla="*/ 31750 w 30"/>
                <a:gd name="T99" fmla="*/ 38100 h 40"/>
                <a:gd name="T100" fmla="*/ 28575 w 30"/>
                <a:gd name="T101" fmla="*/ 34925 h 40"/>
                <a:gd name="T102" fmla="*/ 19050 w 30"/>
                <a:gd name="T103" fmla="*/ 34925 h 40"/>
                <a:gd name="T104" fmla="*/ 19050 w 30"/>
                <a:gd name="T105" fmla="*/ 25400 h 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"/>
                <a:gd name="T160" fmla="*/ 0 h 40"/>
                <a:gd name="T161" fmla="*/ 30 w 30"/>
                <a:gd name="T162" fmla="*/ 40 h 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" h="40">
                  <a:moveTo>
                    <a:pt x="12" y="16"/>
                  </a:moveTo>
                  <a:lnTo>
                    <a:pt x="12" y="16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26" y="16"/>
                  </a:lnTo>
                  <a:lnTo>
                    <a:pt x="22" y="18"/>
                  </a:lnTo>
                  <a:lnTo>
                    <a:pt x="28" y="22"/>
                  </a:lnTo>
                  <a:lnTo>
                    <a:pt x="30" y="28"/>
                  </a:lnTo>
                  <a:lnTo>
                    <a:pt x="28" y="34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14" y="40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8" y="26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20" y="32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18" y="22"/>
                  </a:lnTo>
                  <a:lnTo>
                    <a:pt x="12" y="22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4" name="Freeform 8499"/>
            <p:cNvSpPr>
              <a:spLocks noEditPoints="1"/>
            </p:cNvSpPr>
            <p:nvPr/>
          </p:nvSpPr>
          <p:spPr bwMode="auto">
            <a:xfrm>
              <a:off x="4940746" y="4070127"/>
              <a:ext cx="47625" cy="63500"/>
            </a:xfrm>
            <a:custGeom>
              <a:avLst/>
              <a:gdLst>
                <a:gd name="T0" fmla="*/ 22225 w 30"/>
                <a:gd name="T1" fmla="*/ 0 h 40"/>
                <a:gd name="T2" fmla="*/ 41275 w 30"/>
                <a:gd name="T3" fmla="*/ 6350 h 40"/>
                <a:gd name="T4" fmla="*/ 44450 w 30"/>
                <a:gd name="T5" fmla="*/ 15875 h 40"/>
                <a:gd name="T6" fmla="*/ 41275 w 30"/>
                <a:gd name="T7" fmla="*/ 25400 h 40"/>
                <a:gd name="T8" fmla="*/ 34925 w 30"/>
                <a:gd name="T9" fmla="*/ 28575 h 40"/>
                <a:gd name="T10" fmla="*/ 34925 w 30"/>
                <a:gd name="T11" fmla="*/ 28575 h 40"/>
                <a:gd name="T12" fmla="*/ 44450 w 30"/>
                <a:gd name="T13" fmla="*/ 34925 h 40"/>
                <a:gd name="T14" fmla="*/ 47625 w 30"/>
                <a:gd name="T15" fmla="*/ 44450 h 40"/>
                <a:gd name="T16" fmla="*/ 41275 w 30"/>
                <a:gd name="T17" fmla="*/ 60325 h 40"/>
                <a:gd name="T18" fmla="*/ 22225 w 30"/>
                <a:gd name="T19" fmla="*/ 63500 h 40"/>
                <a:gd name="T20" fmla="*/ 15875 w 30"/>
                <a:gd name="T21" fmla="*/ 63500 h 40"/>
                <a:gd name="T22" fmla="*/ 3175 w 30"/>
                <a:gd name="T23" fmla="*/ 53975 h 40"/>
                <a:gd name="T24" fmla="*/ 0 w 30"/>
                <a:gd name="T25" fmla="*/ 44450 h 40"/>
                <a:gd name="T26" fmla="*/ 12700 w 30"/>
                <a:gd name="T27" fmla="*/ 28575 h 40"/>
                <a:gd name="T28" fmla="*/ 12700 w 30"/>
                <a:gd name="T29" fmla="*/ 28575 h 40"/>
                <a:gd name="T30" fmla="*/ 3175 w 30"/>
                <a:gd name="T31" fmla="*/ 15875 h 40"/>
                <a:gd name="T32" fmla="*/ 3175 w 30"/>
                <a:gd name="T33" fmla="*/ 9525 h 40"/>
                <a:gd name="T34" fmla="*/ 15875 w 30"/>
                <a:gd name="T35" fmla="*/ 0 h 40"/>
                <a:gd name="T36" fmla="*/ 22225 w 30"/>
                <a:gd name="T37" fmla="*/ 0 h 40"/>
                <a:gd name="T38" fmla="*/ 22225 w 30"/>
                <a:gd name="T39" fmla="*/ 53975 h 40"/>
                <a:gd name="T40" fmla="*/ 34925 w 30"/>
                <a:gd name="T41" fmla="*/ 44450 h 40"/>
                <a:gd name="T42" fmla="*/ 31750 w 30"/>
                <a:gd name="T43" fmla="*/ 38100 h 40"/>
                <a:gd name="T44" fmla="*/ 22225 w 30"/>
                <a:gd name="T45" fmla="*/ 34925 h 40"/>
                <a:gd name="T46" fmla="*/ 12700 w 30"/>
                <a:gd name="T47" fmla="*/ 41275 h 40"/>
                <a:gd name="T48" fmla="*/ 12700 w 30"/>
                <a:gd name="T49" fmla="*/ 44450 h 40"/>
                <a:gd name="T50" fmla="*/ 22225 w 30"/>
                <a:gd name="T51" fmla="*/ 53975 h 40"/>
                <a:gd name="T52" fmla="*/ 22225 w 30"/>
                <a:gd name="T53" fmla="*/ 25400 h 40"/>
                <a:gd name="T54" fmla="*/ 31750 w 30"/>
                <a:gd name="T55" fmla="*/ 22225 h 40"/>
                <a:gd name="T56" fmla="*/ 31750 w 30"/>
                <a:gd name="T57" fmla="*/ 19050 h 40"/>
                <a:gd name="T58" fmla="*/ 28575 w 30"/>
                <a:gd name="T59" fmla="*/ 9525 h 40"/>
                <a:gd name="T60" fmla="*/ 22225 w 30"/>
                <a:gd name="T61" fmla="*/ 9525 h 40"/>
                <a:gd name="T62" fmla="*/ 12700 w 30"/>
                <a:gd name="T63" fmla="*/ 19050 h 40"/>
                <a:gd name="T64" fmla="*/ 15875 w 30"/>
                <a:gd name="T65" fmla="*/ 22225 h 40"/>
                <a:gd name="T66" fmla="*/ 22225 w 30"/>
                <a:gd name="T67" fmla="*/ 25400 h 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"/>
                <a:gd name="T103" fmla="*/ 0 h 40"/>
                <a:gd name="T104" fmla="*/ 30 w 30"/>
                <a:gd name="T105" fmla="*/ 40 h 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" h="40">
                  <a:moveTo>
                    <a:pt x="14" y="0"/>
                  </a:moveTo>
                  <a:lnTo>
                    <a:pt x="14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8" y="10"/>
                  </a:lnTo>
                  <a:lnTo>
                    <a:pt x="26" y="16"/>
                  </a:lnTo>
                  <a:lnTo>
                    <a:pt x="22" y="18"/>
                  </a:lnTo>
                  <a:lnTo>
                    <a:pt x="28" y="22"/>
                  </a:lnTo>
                  <a:lnTo>
                    <a:pt x="30" y="28"/>
                  </a:lnTo>
                  <a:lnTo>
                    <a:pt x="28" y="34"/>
                  </a:lnTo>
                  <a:lnTo>
                    <a:pt x="26" y="38"/>
                  </a:lnTo>
                  <a:lnTo>
                    <a:pt x="20" y="40"/>
                  </a:lnTo>
                  <a:lnTo>
                    <a:pt x="14" y="40"/>
                  </a:lnTo>
                  <a:lnTo>
                    <a:pt x="10" y="40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8" y="18"/>
                  </a:lnTo>
                  <a:lnTo>
                    <a:pt x="2" y="16"/>
                  </a:lnTo>
                  <a:lnTo>
                    <a:pt x="2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close/>
                  <a:moveTo>
                    <a:pt x="14" y="34"/>
                  </a:moveTo>
                  <a:lnTo>
                    <a:pt x="14" y="34"/>
                  </a:lnTo>
                  <a:lnTo>
                    <a:pt x="20" y="32"/>
                  </a:lnTo>
                  <a:lnTo>
                    <a:pt x="22" y="28"/>
                  </a:lnTo>
                  <a:lnTo>
                    <a:pt x="20" y="24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10" y="32"/>
                  </a:lnTo>
                  <a:lnTo>
                    <a:pt x="14" y="34"/>
                  </a:lnTo>
                  <a:close/>
                  <a:moveTo>
                    <a:pt x="14" y="16"/>
                  </a:moveTo>
                  <a:lnTo>
                    <a:pt x="14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5" name="Freeform 8500"/>
            <p:cNvSpPr>
              <a:spLocks/>
            </p:cNvSpPr>
            <p:nvPr/>
          </p:nvSpPr>
          <p:spPr bwMode="auto">
            <a:xfrm>
              <a:off x="4337496" y="4936902"/>
              <a:ext cx="44450" cy="66675"/>
            </a:xfrm>
            <a:custGeom>
              <a:avLst/>
              <a:gdLst>
                <a:gd name="T0" fmla="*/ 19050 w 28"/>
                <a:gd name="T1" fmla="*/ 28575 h 42"/>
                <a:gd name="T2" fmla="*/ 19050 w 28"/>
                <a:gd name="T3" fmla="*/ 28575 h 42"/>
                <a:gd name="T4" fmla="*/ 25400 w 28"/>
                <a:gd name="T5" fmla="*/ 25400 h 42"/>
                <a:gd name="T6" fmla="*/ 31750 w 28"/>
                <a:gd name="T7" fmla="*/ 25400 h 42"/>
                <a:gd name="T8" fmla="*/ 31750 w 28"/>
                <a:gd name="T9" fmla="*/ 19050 h 42"/>
                <a:gd name="T10" fmla="*/ 31750 w 28"/>
                <a:gd name="T11" fmla="*/ 19050 h 42"/>
                <a:gd name="T12" fmla="*/ 28575 w 28"/>
                <a:gd name="T13" fmla="*/ 12700 h 42"/>
                <a:gd name="T14" fmla="*/ 22225 w 28"/>
                <a:gd name="T15" fmla="*/ 12700 h 42"/>
                <a:gd name="T16" fmla="*/ 22225 w 28"/>
                <a:gd name="T17" fmla="*/ 12700 h 42"/>
                <a:gd name="T18" fmla="*/ 19050 w 28"/>
                <a:gd name="T19" fmla="*/ 12700 h 42"/>
                <a:gd name="T20" fmla="*/ 15875 w 28"/>
                <a:gd name="T21" fmla="*/ 15875 h 42"/>
                <a:gd name="T22" fmla="*/ 12700 w 28"/>
                <a:gd name="T23" fmla="*/ 22225 h 42"/>
                <a:gd name="T24" fmla="*/ 0 w 28"/>
                <a:gd name="T25" fmla="*/ 22225 h 42"/>
                <a:gd name="T26" fmla="*/ 0 w 28"/>
                <a:gd name="T27" fmla="*/ 22225 h 42"/>
                <a:gd name="T28" fmla="*/ 3175 w 28"/>
                <a:gd name="T29" fmla="*/ 12700 h 42"/>
                <a:gd name="T30" fmla="*/ 6350 w 28"/>
                <a:gd name="T31" fmla="*/ 6350 h 42"/>
                <a:gd name="T32" fmla="*/ 12700 w 28"/>
                <a:gd name="T33" fmla="*/ 3175 h 42"/>
                <a:gd name="T34" fmla="*/ 22225 w 28"/>
                <a:gd name="T35" fmla="*/ 0 h 42"/>
                <a:gd name="T36" fmla="*/ 22225 w 28"/>
                <a:gd name="T37" fmla="*/ 0 h 42"/>
                <a:gd name="T38" fmla="*/ 28575 w 28"/>
                <a:gd name="T39" fmla="*/ 3175 h 42"/>
                <a:gd name="T40" fmla="*/ 38100 w 28"/>
                <a:gd name="T41" fmla="*/ 6350 h 42"/>
                <a:gd name="T42" fmla="*/ 41275 w 28"/>
                <a:gd name="T43" fmla="*/ 12700 h 42"/>
                <a:gd name="T44" fmla="*/ 44450 w 28"/>
                <a:gd name="T45" fmla="*/ 19050 h 42"/>
                <a:gd name="T46" fmla="*/ 44450 w 28"/>
                <a:gd name="T47" fmla="*/ 19050 h 42"/>
                <a:gd name="T48" fmla="*/ 41275 w 28"/>
                <a:gd name="T49" fmla="*/ 25400 h 42"/>
                <a:gd name="T50" fmla="*/ 34925 w 28"/>
                <a:gd name="T51" fmla="*/ 31750 h 42"/>
                <a:gd name="T52" fmla="*/ 34925 w 28"/>
                <a:gd name="T53" fmla="*/ 31750 h 42"/>
                <a:gd name="T54" fmla="*/ 34925 w 28"/>
                <a:gd name="T55" fmla="*/ 31750 h 42"/>
                <a:gd name="T56" fmla="*/ 44450 w 28"/>
                <a:gd name="T57" fmla="*/ 38100 h 42"/>
                <a:gd name="T58" fmla="*/ 44450 w 28"/>
                <a:gd name="T59" fmla="*/ 44450 h 42"/>
                <a:gd name="T60" fmla="*/ 44450 w 28"/>
                <a:gd name="T61" fmla="*/ 44450 h 42"/>
                <a:gd name="T62" fmla="*/ 44450 w 28"/>
                <a:gd name="T63" fmla="*/ 53975 h 42"/>
                <a:gd name="T64" fmla="*/ 38100 w 28"/>
                <a:gd name="T65" fmla="*/ 60325 h 42"/>
                <a:gd name="T66" fmla="*/ 31750 w 28"/>
                <a:gd name="T67" fmla="*/ 66675 h 42"/>
                <a:gd name="T68" fmla="*/ 22225 w 28"/>
                <a:gd name="T69" fmla="*/ 66675 h 42"/>
                <a:gd name="T70" fmla="*/ 22225 w 28"/>
                <a:gd name="T71" fmla="*/ 66675 h 42"/>
                <a:gd name="T72" fmla="*/ 12700 w 28"/>
                <a:gd name="T73" fmla="*/ 66675 h 42"/>
                <a:gd name="T74" fmla="*/ 6350 w 28"/>
                <a:gd name="T75" fmla="*/ 60325 h 42"/>
                <a:gd name="T76" fmla="*/ 0 w 28"/>
                <a:gd name="T77" fmla="*/ 53975 h 42"/>
                <a:gd name="T78" fmla="*/ 0 w 28"/>
                <a:gd name="T79" fmla="*/ 44450 h 42"/>
                <a:gd name="T80" fmla="*/ 12700 w 28"/>
                <a:gd name="T81" fmla="*/ 44450 h 42"/>
                <a:gd name="T82" fmla="*/ 12700 w 28"/>
                <a:gd name="T83" fmla="*/ 44450 h 42"/>
                <a:gd name="T84" fmla="*/ 12700 w 28"/>
                <a:gd name="T85" fmla="*/ 53975 h 42"/>
                <a:gd name="T86" fmla="*/ 19050 w 28"/>
                <a:gd name="T87" fmla="*/ 53975 h 42"/>
                <a:gd name="T88" fmla="*/ 22225 w 28"/>
                <a:gd name="T89" fmla="*/ 57150 h 42"/>
                <a:gd name="T90" fmla="*/ 22225 w 28"/>
                <a:gd name="T91" fmla="*/ 57150 h 42"/>
                <a:gd name="T92" fmla="*/ 28575 w 28"/>
                <a:gd name="T93" fmla="*/ 53975 h 42"/>
                <a:gd name="T94" fmla="*/ 31750 w 28"/>
                <a:gd name="T95" fmla="*/ 47625 h 42"/>
                <a:gd name="T96" fmla="*/ 31750 w 28"/>
                <a:gd name="T97" fmla="*/ 47625 h 42"/>
                <a:gd name="T98" fmla="*/ 31750 w 28"/>
                <a:gd name="T99" fmla="*/ 41275 h 42"/>
                <a:gd name="T100" fmla="*/ 28575 w 28"/>
                <a:gd name="T101" fmla="*/ 38100 h 42"/>
                <a:gd name="T102" fmla="*/ 19050 w 28"/>
                <a:gd name="T103" fmla="*/ 38100 h 42"/>
                <a:gd name="T104" fmla="*/ 19050 w 28"/>
                <a:gd name="T105" fmla="*/ 28575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"/>
                <a:gd name="T160" fmla="*/ 0 h 42"/>
                <a:gd name="T161" fmla="*/ 28 w 28"/>
                <a:gd name="T162" fmla="*/ 42 h 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" h="42">
                  <a:moveTo>
                    <a:pt x="12" y="18"/>
                  </a:moveTo>
                  <a:lnTo>
                    <a:pt x="12" y="18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8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26" y="16"/>
                  </a:lnTo>
                  <a:lnTo>
                    <a:pt x="22" y="20"/>
                  </a:lnTo>
                  <a:lnTo>
                    <a:pt x="28" y="24"/>
                  </a:lnTo>
                  <a:lnTo>
                    <a:pt x="28" y="28"/>
                  </a:lnTo>
                  <a:lnTo>
                    <a:pt x="28" y="34"/>
                  </a:lnTo>
                  <a:lnTo>
                    <a:pt x="24" y="38"/>
                  </a:lnTo>
                  <a:lnTo>
                    <a:pt x="20" y="42"/>
                  </a:lnTo>
                  <a:lnTo>
                    <a:pt x="14" y="42"/>
                  </a:lnTo>
                  <a:lnTo>
                    <a:pt x="8" y="42"/>
                  </a:lnTo>
                  <a:lnTo>
                    <a:pt x="4" y="38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8" y="34"/>
                  </a:lnTo>
                  <a:lnTo>
                    <a:pt x="20" y="30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6" name="Freeform 8501"/>
            <p:cNvSpPr>
              <a:spLocks noEditPoints="1"/>
            </p:cNvSpPr>
            <p:nvPr/>
          </p:nvSpPr>
          <p:spPr bwMode="auto">
            <a:xfrm>
              <a:off x="4385121" y="4936902"/>
              <a:ext cx="47625" cy="66675"/>
            </a:xfrm>
            <a:custGeom>
              <a:avLst/>
              <a:gdLst>
                <a:gd name="T0" fmla="*/ 12700 w 30"/>
                <a:gd name="T1" fmla="*/ 50800 h 42"/>
                <a:gd name="T2" fmla="*/ 12700 w 30"/>
                <a:gd name="T3" fmla="*/ 50800 h 42"/>
                <a:gd name="T4" fmla="*/ 15875 w 30"/>
                <a:gd name="T5" fmla="*/ 53975 h 42"/>
                <a:gd name="T6" fmla="*/ 22225 w 30"/>
                <a:gd name="T7" fmla="*/ 57150 h 42"/>
                <a:gd name="T8" fmla="*/ 22225 w 30"/>
                <a:gd name="T9" fmla="*/ 57150 h 42"/>
                <a:gd name="T10" fmla="*/ 28575 w 30"/>
                <a:gd name="T11" fmla="*/ 53975 h 42"/>
                <a:gd name="T12" fmla="*/ 31750 w 30"/>
                <a:gd name="T13" fmla="*/ 50800 h 42"/>
                <a:gd name="T14" fmla="*/ 34925 w 30"/>
                <a:gd name="T15" fmla="*/ 38100 h 42"/>
                <a:gd name="T16" fmla="*/ 34925 w 30"/>
                <a:gd name="T17" fmla="*/ 38100 h 42"/>
                <a:gd name="T18" fmla="*/ 34925 w 30"/>
                <a:gd name="T19" fmla="*/ 38100 h 42"/>
                <a:gd name="T20" fmla="*/ 28575 w 30"/>
                <a:gd name="T21" fmla="*/ 44450 h 42"/>
                <a:gd name="T22" fmla="*/ 19050 w 30"/>
                <a:gd name="T23" fmla="*/ 44450 h 42"/>
                <a:gd name="T24" fmla="*/ 19050 w 30"/>
                <a:gd name="T25" fmla="*/ 44450 h 42"/>
                <a:gd name="T26" fmla="*/ 12700 w 30"/>
                <a:gd name="T27" fmla="*/ 44450 h 42"/>
                <a:gd name="T28" fmla="*/ 3175 w 30"/>
                <a:gd name="T29" fmla="*/ 38100 h 42"/>
                <a:gd name="T30" fmla="*/ 3175 w 30"/>
                <a:gd name="T31" fmla="*/ 38100 h 42"/>
                <a:gd name="T32" fmla="*/ 0 w 30"/>
                <a:gd name="T33" fmla="*/ 31750 h 42"/>
                <a:gd name="T34" fmla="*/ 0 w 30"/>
                <a:gd name="T35" fmla="*/ 25400 h 42"/>
                <a:gd name="T36" fmla="*/ 0 w 30"/>
                <a:gd name="T37" fmla="*/ 25400 h 42"/>
                <a:gd name="T38" fmla="*/ 0 w 30"/>
                <a:gd name="T39" fmla="*/ 15875 h 42"/>
                <a:gd name="T40" fmla="*/ 6350 w 30"/>
                <a:gd name="T41" fmla="*/ 9525 h 42"/>
                <a:gd name="T42" fmla="*/ 12700 w 30"/>
                <a:gd name="T43" fmla="*/ 3175 h 42"/>
                <a:gd name="T44" fmla="*/ 22225 w 30"/>
                <a:gd name="T45" fmla="*/ 0 h 42"/>
                <a:gd name="T46" fmla="*/ 22225 w 30"/>
                <a:gd name="T47" fmla="*/ 0 h 42"/>
                <a:gd name="T48" fmla="*/ 34925 w 30"/>
                <a:gd name="T49" fmla="*/ 3175 h 42"/>
                <a:gd name="T50" fmla="*/ 41275 w 30"/>
                <a:gd name="T51" fmla="*/ 12700 h 42"/>
                <a:gd name="T52" fmla="*/ 44450 w 30"/>
                <a:gd name="T53" fmla="*/ 22225 h 42"/>
                <a:gd name="T54" fmla="*/ 47625 w 30"/>
                <a:gd name="T55" fmla="*/ 34925 h 42"/>
                <a:gd name="T56" fmla="*/ 47625 w 30"/>
                <a:gd name="T57" fmla="*/ 34925 h 42"/>
                <a:gd name="T58" fmla="*/ 44450 w 30"/>
                <a:gd name="T59" fmla="*/ 44450 h 42"/>
                <a:gd name="T60" fmla="*/ 41275 w 30"/>
                <a:gd name="T61" fmla="*/ 57150 h 42"/>
                <a:gd name="T62" fmla="*/ 31750 w 30"/>
                <a:gd name="T63" fmla="*/ 63500 h 42"/>
                <a:gd name="T64" fmla="*/ 22225 w 30"/>
                <a:gd name="T65" fmla="*/ 66675 h 42"/>
                <a:gd name="T66" fmla="*/ 22225 w 30"/>
                <a:gd name="T67" fmla="*/ 66675 h 42"/>
                <a:gd name="T68" fmla="*/ 12700 w 30"/>
                <a:gd name="T69" fmla="*/ 66675 h 42"/>
                <a:gd name="T70" fmla="*/ 6350 w 30"/>
                <a:gd name="T71" fmla="*/ 63500 h 42"/>
                <a:gd name="T72" fmla="*/ 3175 w 30"/>
                <a:gd name="T73" fmla="*/ 57150 h 42"/>
                <a:gd name="T74" fmla="*/ 0 w 30"/>
                <a:gd name="T75" fmla="*/ 50800 h 42"/>
                <a:gd name="T76" fmla="*/ 12700 w 30"/>
                <a:gd name="T77" fmla="*/ 50800 h 42"/>
                <a:gd name="T78" fmla="*/ 31750 w 30"/>
                <a:gd name="T79" fmla="*/ 22225 h 42"/>
                <a:gd name="T80" fmla="*/ 31750 w 30"/>
                <a:gd name="T81" fmla="*/ 22225 h 42"/>
                <a:gd name="T82" fmla="*/ 28575 w 30"/>
                <a:gd name="T83" fmla="*/ 15875 h 42"/>
                <a:gd name="T84" fmla="*/ 25400 w 30"/>
                <a:gd name="T85" fmla="*/ 12700 h 42"/>
                <a:gd name="T86" fmla="*/ 22225 w 30"/>
                <a:gd name="T87" fmla="*/ 12700 h 42"/>
                <a:gd name="T88" fmla="*/ 22225 w 30"/>
                <a:gd name="T89" fmla="*/ 12700 h 42"/>
                <a:gd name="T90" fmla="*/ 19050 w 30"/>
                <a:gd name="T91" fmla="*/ 12700 h 42"/>
                <a:gd name="T92" fmla="*/ 15875 w 30"/>
                <a:gd name="T93" fmla="*/ 15875 h 42"/>
                <a:gd name="T94" fmla="*/ 12700 w 30"/>
                <a:gd name="T95" fmla="*/ 22225 h 42"/>
                <a:gd name="T96" fmla="*/ 12700 w 30"/>
                <a:gd name="T97" fmla="*/ 22225 h 42"/>
                <a:gd name="T98" fmla="*/ 15875 w 30"/>
                <a:gd name="T99" fmla="*/ 31750 h 42"/>
                <a:gd name="T100" fmla="*/ 19050 w 30"/>
                <a:gd name="T101" fmla="*/ 34925 h 42"/>
                <a:gd name="T102" fmla="*/ 22225 w 30"/>
                <a:gd name="T103" fmla="*/ 34925 h 42"/>
                <a:gd name="T104" fmla="*/ 22225 w 30"/>
                <a:gd name="T105" fmla="*/ 34925 h 42"/>
                <a:gd name="T106" fmla="*/ 25400 w 30"/>
                <a:gd name="T107" fmla="*/ 34925 h 42"/>
                <a:gd name="T108" fmla="*/ 28575 w 30"/>
                <a:gd name="T109" fmla="*/ 31750 h 42"/>
                <a:gd name="T110" fmla="*/ 31750 w 30"/>
                <a:gd name="T111" fmla="*/ 22225 h 42"/>
                <a:gd name="T112" fmla="*/ 31750 w 30"/>
                <a:gd name="T113" fmla="*/ 22225 h 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"/>
                <a:gd name="T172" fmla="*/ 0 h 42"/>
                <a:gd name="T173" fmla="*/ 30 w 30"/>
                <a:gd name="T174" fmla="*/ 42 h 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" h="42">
                  <a:moveTo>
                    <a:pt x="8" y="32"/>
                  </a:moveTo>
                  <a:lnTo>
                    <a:pt x="8" y="32"/>
                  </a:lnTo>
                  <a:lnTo>
                    <a:pt x="10" y="34"/>
                  </a:lnTo>
                  <a:lnTo>
                    <a:pt x="14" y="36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24"/>
                  </a:lnTo>
                  <a:lnTo>
                    <a:pt x="18" y="28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2" y="2"/>
                  </a:lnTo>
                  <a:lnTo>
                    <a:pt x="26" y="8"/>
                  </a:lnTo>
                  <a:lnTo>
                    <a:pt x="28" y="14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6" y="36"/>
                  </a:lnTo>
                  <a:lnTo>
                    <a:pt x="20" y="40"/>
                  </a:lnTo>
                  <a:lnTo>
                    <a:pt x="14" y="42"/>
                  </a:lnTo>
                  <a:lnTo>
                    <a:pt x="8" y="42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8" y="32"/>
                  </a:lnTo>
                  <a:close/>
                  <a:moveTo>
                    <a:pt x="20" y="14"/>
                  </a:moveTo>
                  <a:lnTo>
                    <a:pt x="20" y="14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8" y="14"/>
                  </a:lnTo>
                  <a:lnTo>
                    <a:pt x="10" y="20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2" name="Gruppieren 305"/>
          <p:cNvGrpSpPr/>
          <p:nvPr/>
        </p:nvGrpSpPr>
        <p:grpSpPr>
          <a:xfrm>
            <a:off x="5971604" y="1758404"/>
            <a:ext cx="3155950" cy="3378200"/>
            <a:chOff x="5334000" y="1550988"/>
            <a:chExt cx="3155950" cy="3378200"/>
          </a:xfrm>
          <a:solidFill>
            <a:srgbClr val="FF6600">
              <a:alpha val="75000"/>
            </a:srgbClr>
          </a:solidFill>
        </p:grpSpPr>
        <p:sp>
          <p:nvSpPr>
            <p:cNvPr id="2095" name="Freeform 8380"/>
            <p:cNvSpPr>
              <a:spLocks/>
            </p:cNvSpPr>
            <p:nvPr/>
          </p:nvSpPr>
          <p:spPr bwMode="auto">
            <a:xfrm>
              <a:off x="6972300" y="2976563"/>
              <a:ext cx="1517650" cy="1771650"/>
            </a:xfrm>
            <a:custGeom>
              <a:avLst/>
              <a:gdLst>
                <a:gd name="T0" fmla="*/ 1368425 w 956"/>
                <a:gd name="T1" fmla="*/ 901700 h 1116"/>
                <a:gd name="T2" fmla="*/ 1333500 w 956"/>
                <a:gd name="T3" fmla="*/ 787400 h 1116"/>
                <a:gd name="T4" fmla="*/ 1384300 w 956"/>
                <a:gd name="T5" fmla="*/ 695325 h 1116"/>
                <a:gd name="T6" fmla="*/ 1431925 w 956"/>
                <a:gd name="T7" fmla="*/ 619125 h 1116"/>
                <a:gd name="T8" fmla="*/ 1409700 w 956"/>
                <a:gd name="T9" fmla="*/ 533400 h 1116"/>
                <a:gd name="T10" fmla="*/ 1444625 w 956"/>
                <a:gd name="T11" fmla="*/ 485775 h 1116"/>
                <a:gd name="T12" fmla="*/ 1473200 w 956"/>
                <a:gd name="T13" fmla="*/ 387350 h 1116"/>
                <a:gd name="T14" fmla="*/ 1508125 w 956"/>
                <a:gd name="T15" fmla="*/ 177800 h 1116"/>
                <a:gd name="T16" fmla="*/ 1397000 w 956"/>
                <a:gd name="T17" fmla="*/ 57150 h 1116"/>
                <a:gd name="T18" fmla="*/ 1247775 w 956"/>
                <a:gd name="T19" fmla="*/ 69850 h 1116"/>
                <a:gd name="T20" fmla="*/ 1171575 w 956"/>
                <a:gd name="T21" fmla="*/ 190500 h 1116"/>
                <a:gd name="T22" fmla="*/ 1073150 w 956"/>
                <a:gd name="T23" fmla="*/ 336550 h 1116"/>
                <a:gd name="T24" fmla="*/ 946150 w 956"/>
                <a:gd name="T25" fmla="*/ 374650 h 1116"/>
                <a:gd name="T26" fmla="*/ 828675 w 956"/>
                <a:gd name="T27" fmla="*/ 387350 h 1116"/>
                <a:gd name="T28" fmla="*/ 793750 w 956"/>
                <a:gd name="T29" fmla="*/ 434975 h 1116"/>
                <a:gd name="T30" fmla="*/ 714375 w 956"/>
                <a:gd name="T31" fmla="*/ 508000 h 1116"/>
                <a:gd name="T32" fmla="*/ 631825 w 956"/>
                <a:gd name="T33" fmla="*/ 577850 h 1116"/>
                <a:gd name="T34" fmla="*/ 568325 w 956"/>
                <a:gd name="T35" fmla="*/ 631825 h 1116"/>
                <a:gd name="T36" fmla="*/ 603250 w 956"/>
                <a:gd name="T37" fmla="*/ 730250 h 1116"/>
                <a:gd name="T38" fmla="*/ 533400 w 956"/>
                <a:gd name="T39" fmla="*/ 768350 h 1116"/>
                <a:gd name="T40" fmla="*/ 454025 w 956"/>
                <a:gd name="T41" fmla="*/ 828675 h 1116"/>
                <a:gd name="T42" fmla="*/ 447675 w 956"/>
                <a:gd name="T43" fmla="*/ 962025 h 1116"/>
                <a:gd name="T44" fmla="*/ 384175 w 956"/>
                <a:gd name="T45" fmla="*/ 1019175 h 1116"/>
                <a:gd name="T46" fmla="*/ 320675 w 956"/>
                <a:gd name="T47" fmla="*/ 1082675 h 1116"/>
                <a:gd name="T48" fmla="*/ 215900 w 956"/>
                <a:gd name="T49" fmla="*/ 1117600 h 1116"/>
                <a:gd name="T50" fmla="*/ 152400 w 956"/>
                <a:gd name="T51" fmla="*/ 1162050 h 1116"/>
                <a:gd name="T52" fmla="*/ 187325 w 956"/>
                <a:gd name="T53" fmla="*/ 1216025 h 1116"/>
                <a:gd name="T54" fmla="*/ 209550 w 956"/>
                <a:gd name="T55" fmla="*/ 1266825 h 1116"/>
                <a:gd name="T56" fmla="*/ 196850 w 956"/>
                <a:gd name="T57" fmla="*/ 1377950 h 1116"/>
                <a:gd name="T58" fmla="*/ 133350 w 956"/>
                <a:gd name="T59" fmla="*/ 1419225 h 1116"/>
                <a:gd name="T60" fmla="*/ 63500 w 956"/>
                <a:gd name="T61" fmla="*/ 1470025 h 1116"/>
                <a:gd name="T62" fmla="*/ 6350 w 956"/>
                <a:gd name="T63" fmla="*/ 1489075 h 1116"/>
                <a:gd name="T64" fmla="*/ 60325 w 956"/>
                <a:gd name="T65" fmla="*/ 1546225 h 1116"/>
                <a:gd name="T66" fmla="*/ 82550 w 956"/>
                <a:gd name="T67" fmla="*/ 1498600 h 1116"/>
                <a:gd name="T68" fmla="*/ 111125 w 956"/>
                <a:gd name="T69" fmla="*/ 1517650 h 1116"/>
                <a:gd name="T70" fmla="*/ 146050 w 956"/>
                <a:gd name="T71" fmla="*/ 1581150 h 1116"/>
                <a:gd name="T72" fmla="*/ 133350 w 956"/>
                <a:gd name="T73" fmla="*/ 1660525 h 1116"/>
                <a:gd name="T74" fmla="*/ 123825 w 956"/>
                <a:gd name="T75" fmla="*/ 1720850 h 1116"/>
                <a:gd name="T76" fmla="*/ 187325 w 956"/>
                <a:gd name="T77" fmla="*/ 1749425 h 1116"/>
                <a:gd name="T78" fmla="*/ 203200 w 956"/>
                <a:gd name="T79" fmla="*/ 1651000 h 1116"/>
                <a:gd name="T80" fmla="*/ 273050 w 956"/>
                <a:gd name="T81" fmla="*/ 1651000 h 1116"/>
                <a:gd name="T82" fmla="*/ 365125 w 956"/>
                <a:gd name="T83" fmla="*/ 1622425 h 1116"/>
                <a:gd name="T84" fmla="*/ 454025 w 956"/>
                <a:gd name="T85" fmla="*/ 1590675 h 1116"/>
                <a:gd name="T86" fmla="*/ 546100 w 956"/>
                <a:gd name="T87" fmla="*/ 1574800 h 1116"/>
                <a:gd name="T88" fmla="*/ 596900 w 956"/>
                <a:gd name="T89" fmla="*/ 1552575 h 1116"/>
                <a:gd name="T90" fmla="*/ 660400 w 956"/>
                <a:gd name="T91" fmla="*/ 1489075 h 1116"/>
                <a:gd name="T92" fmla="*/ 742950 w 956"/>
                <a:gd name="T93" fmla="*/ 1384300 h 1116"/>
                <a:gd name="T94" fmla="*/ 755650 w 956"/>
                <a:gd name="T95" fmla="*/ 1308100 h 1116"/>
                <a:gd name="T96" fmla="*/ 755650 w 956"/>
                <a:gd name="T97" fmla="*/ 1231900 h 1116"/>
                <a:gd name="T98" fmla="*/ 755650 w 956"/>
                <a:gd name="T99" fmla="*/ 1139825 h 1116"/>
                <a:gd name="T100" fmla="*/ 812800 w 956"/>
                <a:gd name="T101" fmla="*/ 1060450 h 1116"/>
                <a:gd name="T102" fmla="*/ 869950 w 956"/>
                <a:gd name="T103" fmla="*/ 977900 h 1116"/>
                <a:gd name="T104" fmla="*/ 990600 w 956"/>
                <a:gd name="T105" fmla="*/ 936625 h 1116"/>
                <a:gd name="T106" fmla="*/ 1060450 w 956"/>
                <a:gd name="T107" fmla="*/ 927100 h 1116"/>
                <a:gd name="T108" fmla="*/ 1095375 w 956"/>
                <a:gd name="T109" fmla="*/ 1060450 h 1116"/>
                <a:gd name="T110" fmla="*/ 1184275 w 956"/>
                <a:gd name="T111" fmla="*/ 1117600 h 1116"/>
                <a:gd name="T112" fmla="*/ 1257300 w 956"/>
                <a:gd name="T113" fmla="*/ 1139825 h 1116"/>
                <a:gd name="T114" fmla="*/ 1339850 w 956"/>
                <a:gd name="T115" fmla="*/ 1130300 h 1116"/>
                <a:gd name="T116" fmla="*/ 1460500 w 956"/>
                <a:gd name="T117" fmla="*/ 1162050 h 1116"/>
                <a:gd name="T118" fmla="*/ 1489075 w 956"/>
                <a:gd name="T119" fmla="*/ 1089025 h 1116"/>
                <a:gd name="T120" fmla="*/ 1514475 w 956"/>
                <a:gd name="T121" fmla="*/ 1000125 h 11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56"/>
                <a:gd name="T184" fmla="*/ 0 h 1116"/>
                <a:gd name="T185" fmla="*/ 956 w 956"/>
                <a:gd name="T186" fmla="*/ 1116 h 111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56" h="1116">
                  <a:moveTo>
                    <a:pt x="950" y="598"/>
                  </a:moveTo>
                  <a:lnTo>
                    <a:pt x="946" y="594"/>
                  </a:lnTo>
                  <a:lnTo>
                    <a:pt x="938" y="586"/>
                  </a:lnTo>
                  <a:lnTo>
                    <a:pt x="924" y="576"/>
                  </a:lnTo>
                  <a:lnTo>
                    <a:pt x="912" y="566"/>
                  </a:lnTo>
                  <a:lnTo>
                    <a:pt x="910" y="562"/>
                  </a:lnTo>
                  <a:lnTo>
                    <a:pt x="906" y="566"/>
                  </a:lnTo>
                  <a:lnTo>
                    <a:pt x="894" y="566"/>
                  </a:lnTo>
                  <a:lnTo>
                    <a:pt x="880" y="568"/>
                  </a:lnTo>
                  <a:lnTo>
                    <a:pt x="872" y="572"/>
                  </a:lnTo>
                  <a:lnTo>
                    <a:pt x="870" y="572"/>
                  </a:lnTo>
                  <a:lnTo>
                    <a:pt x="862" y="568"/>
                  </a:lnTo>
                  <a:lnTo>
                    <a:pt x="858" y="566"/>
                  </a:lnTo>
                  <a:lnTo>
                    <a:pt x="858" y="562"/>
                  </a:lnTo>
                  <a:lnTo>
                    <a:pt x="858" y="558"/>
                  </a:lnTo>
                  <a:lnTo>
                    <a:pt x="858" y="554"/>
                  </a:lnTo>
                  <a:lnTo>
                    <a:pt x="854" y="550"/>
                  </a:lnTo>
                  <a:lnTo>
                    <a:pt x="850" y="544"/>
                  </a:lnTo>
                  <a:lnTo>
                    <a:pt x="848" y="536"/>
                  </a:lnTo>
                  <a:lnTo>
                    <a:pt x="850" y="518"/>
                  </a:lnTo>
                  <a:lnTo>
                    <a:pt x="850" y="514"/>
                  </a:lnTo>
                  <a:lnTo>
                    <a:pt x="844" y="504"/>
                  </a:lnTo>
                  <a:lnTo>
                    <a:pt x="840" y="500"/>
                  </a:lnTo>
                  <a:lnTo>
                    <a:pt x="840" y="496"/>
                  </a:lnTo>
                  <a:lnTo>
                    <a:pt x="836" y="496"/>
                  </a:lnTo>
                  <a:lnTo>
                    <a:pt x="840" y="492"/>
                  </a:lnTo>
                  <a:lnTo>
                    <a:pt x="850" y="488"/>
                  </a:lnTo>
                  <a:lnTo>
                    <a:pt x="854" y="478"/>
                  </a:lnTo>
                  <a:lnTo>
                    <a:pt x="862" y="462"/>
                  </a:lnTo>
                  <a:lnTo>
                    <a:pt x="866" y="462"/>
                  </a:lnTo>
                  <a:lnTo>
                    <a:pt x="872" y="456"/>
                  </a:lnTo>
                  <a:lnTo>
                    <a:pt x="876" y="452"/>
                  </a:lnTo>
                  <a:lnTo>
                    <a:pt x="876" y="448"/>
                  </a:lnTo>
                  <a:lnTo>
                    <a:pt x="876" y="444"/>
                  </a:lnTo>
                  <a:lnTo>
                    <a:pt x="876" y="442"/>
                  </a:lnTo>
                  <a:lnTo>
                    <a:pt x="872" y="438"/>
                  </a:lnTo>
                  <a:lnTo>
                    <a:pt x="872" y="434"/>
                  </a:lnTo>
                  <a:lnTo>
                    <a:pt x="870" y="434"/>
                  </a:lnTo>
                  <a:lnTo>
                    <a:pt x="866" y="426"/>
                  </a:lnTo>
                  <a:lnTo>
                    <a:pt x="862" y="422"/>
                  </a:lnTo>
                  <a:lnTo>
                    <a:pt x="858" y="420"/>
                  </a:lnTo>
                  <a:lnTo>
                    <a:pt x="862" y="416"/>
                  </a:lnTo>
                  <a:lnTo>
                    <a:pt x="866" y="412"/>
                  </a:lnTo>
                  <a:lnTo>
                    <a:pt x="870" y="408"/>
                  </a:lnTo>
                  <a:lnTo>
                    <a:pt x="894" y="390"/>
                  </a:lnTo>
                  <a:lnTo>
                    <a:pt x="894" y="386"/>
                  </a:lnTo>
                  <a:lnTo>
                    <a:pt x="898" y="386"/>
                  </a:lnTo>
                  <a:lnTo>
                    <a:pt x="902" y="390"/>
                  </a:lnTo>
                  <a:lnTo>
                    <a:pt x="902" y="386"/>
                  </a:lnTo>
                  <a:lnTo>
                    <a:pt x="906" y="380"/>
                  </a:lnTo>
                  <a:lnTo>
                    <a:pt x="906" y="376"/>
                  </a:lnTo>
                  <a:lnTo>
                    <a:pt x="906" y="372"/>
                  </a:lnTo>
                  <a:lnTo>
                    <a:pt x="902" y="364"/>
                  </a:lnTo>
                  <a:lnTo>
                    <a:pt x="902" y="360"/>
                  </a:lnTo>
                  <a:lnTo>
                    <a:pt x="902" y="358"/>
                  </a:lnTo>
                  <a:lnTo>
                    <a:pt x="898" y="354"/>
                  </a:lnTo>
                  <a:lnTo>
                    <a:pt x="894" y="346"/>
                  </a:lnTo>
                  <a:lnTo>
                    <a:pt x="894" y="338"/>
                  </a:lnTo>
                  <a:lnTo>
                    <a:pt x="892" y="338"/>
                  </a:lnTo>
                  <a:lnTo>
                    <a:pt x="888" y="336"/>
                  </a:lnTo>
                  <a:lnTo>
                    <a:pt x="884" y="336"/>
                  </a:lnTo>
                  <a:lnTo>
                    <a:pt x="880" y="332"/>
                  </a:lnTo>
                  <a:lnTo>
                    <a:pt x="888" y="328"/>
                  </a:lnTo>
                  <a:lnTo>
                    <a:pt x="888" y="324"/>
                  </a:lnTo>
                  <a:lnTo>
                    <a:pt x="888" y="320"/>
                  </a:lnTo>
                  <a:lnTo>
                    <a:pt x="888" y="316"/>
                  </a:lnTo>
                  <a:lnTo>
                    <a:pt x="892" y="316"/>
                  </a:lnTo>
                  <a:lnTo>
                    <a:pt x="898" y="316"/>
                  </a:lnTo>
                  <a:lnTo>
                    <a:pt x="902" y="314"/>
                  </a:lnTo>
                  <a:lnTo>
                    <a:pt x="906" y="314"/>
                  </a:lnTo>
                  <a:lnTo>
                    <a:pt x="910" y="310"/>
                  </a:lnTo>
                  <a:lnTo>
                    <a:pt x="910" y="306"/>
                  </a:lnTo>
                  <a:lnTo>
                    <a:pt x="916" y="288"/>
                  </a:lnTo>
                  <a:lnTo>
                    <a:pt x="916" y="284"/>
                  </a:lnTo>
                  <a:lnTo>
                    <a:pt x="916" y="280"/>
                  </a:lnTo>
                  <a:lnTo>
                    <a:pt x="920" y="276"/>
                  </a:lnTo>
                  <a:lnTo>
                    <a:pt x="920" y="274"/>
                  </a:lnTo>
                  <a:lnTo>
                    <a:pt x="920" y="270"/>
                  </a:lnTo>
                  <a:lnTo>
                    <a:pt x="916" y="266"/>
                  </a:lnTo>
                  <a:lnTo>
                    <a:pt x="920" y="258"/>
                  </a:lnTo>
                  <a:lnTo>
                    <a:pt x="928" y="258"/>
                  </a:lnTo>
                  <a:lnTo>
                    <a:pt x="928" y="254"/>
                  </a:lnTo>
                  <a:lnTo>
                    <a:pt x="928" y="248"/>
                  </a:lnTo>
                  <a:lnTo>
                    <a:pt x="928" y="244"/>
                  </a:lnTo>
                  <a:lnTo>
                    <a:pt x="932" y="236"/>
                  </a:lnTo>
                  <a:lnTo>
                    <a:pt x="934" y="234"/>
                  </a:lnTo>
                  <a:lnTo>
                    <a:pt x="932" y="226"/>
                  </a:lnTo>
                  <a:lnTo>
                    <a:pt x="928" y="214"/>
                  </a:lnTo>
                  <a:lnTo>
                    <a:pt x="932" y="200"/>
                  </a:lnTo>
                  <a:lnTo>
                    <a:pt x="928" y="186"/>
                  </a:lnTo>
                  <a:lnTo>
                    <a:pt x="924" y="182"/>
                  </a:lnTo>
                  <a:lnTo>
                    <a:pt x="934" y="164"/>
                  </a:lnTo>
                  <a:lnTo>
                    <a:pt x="938" y="138"/>
                  </a:lnTo>
                  <a:lnTo>
                    <a:pt x="946" y="130"/>
                  </a:lnTo>
                  <a:lnTo>
                    <a:pt x="946" y="128"/>
                  </a:lnTo>
                  <a:lnTo>
                    <a:pt x="950" y="112"/>
                  </a:lnTo>
                  <a:lnTo>
                    <a:pt x="946" y="106"/>
                  </a:lnTo>
                  <a:lnTo>
                    <a:pt x="950" y="98"/>
                  </a:lnTo>
                  <a:lnTo>
                    <a:pt x="934" y="90"/>
                  </a:lnTo>
                  <a:lnTo>
                    <a:pt x="928" y="84"/>
                  </a:lnTo>
                  <a:lnTo>
                    <a:pt x="916" y="76"/>
                  </a:lnTo>
                  <a:lnTo>
                    <a:pt x="898" y="72"/>
                  </a:lnTo>
                  <a:lnTo>
                    <a:pt x="894" y="68"/>
                  </a:lnTo>
                  <a:lnTo>
                    <a:pt x="892" y="68"/>
                  </a:lnTo>
                  <a:lnTo>
                    <a:pt x="884" y="68"/>
                  </a:lnTo>
                  <a:lnTo>
                    <a:pt x="876" y="62"/>
                  </a:lnTo>
                  <a:lnTo>
                    <a:pt x="884" y="40"/>
                  </a:lnTo>
                  <a:lnTo>
                    <a:pt x="880" y="36"/>
                  </a:lnTo>
                  <a:lnTo>
                    <a:pt x="866" y="26"/>
                  </a:lnTo>
                  <a:lnTo>
                    <a:pt x="854" y="14"/>
                  </a:lnTo>
                  <a:lnTo>
                    <a:pt x="850" y="4"/>
                  </a:lnTo>
                  <a:lnTo>
                    <a:pt x="844" y="0"/>
                  </a:lnTo>
                  <a:lnTo>
                    <a:pt x="836" y="0"/>
                  </a:lnTo>
                  <a:lnTo>
                    <a:pt x="826" y="14"/>
                  </a:lnTo>
                  <a:lnTo>
                    <a:pt x="808" y="10"/>
                  </a:lnTo>
                  <a:lnTo>
                    <a:pt x="800" y="14"/>
                  </a:lnTo>
                  <a:lnTo>
                    <a:pt x="796" y="18"/>
                  </a:lnTo>
                  <a:lnTo>
                    <a:pt x="792" y="28"/>
                  </a:lnTo>
                  <a:lnTo>
                    <a:pt x="788" y="32"/>
                  </a:lnTo>
                  <a:lnTo>
                    <a:pt x="786" y="44"/>
                  </a:lnTo>
                  <a:lnTo>
                    <a:pt x="778" y="54"/>
                  </a:lnTo>
                  <a:lnTo>
                    <a:pt x="778" y="72"/>
                  </a:lnTo>
                  <a:lnTo>
                    <a:pt x="770" y="76"/>
                  </a:lnTo>
                  <a:lnTo>
                    <a:pt x="756" y="76"/>
                  </a:lnTo>
                  <a:lnTo>
                    <a:pt x="752" y="94"/>
                  </a:lnTo>
                  <a:lnTo>
                    <a:pt x="766" y="110"/>
                  </a:lnTo>
                  <a:lnTo>
                    <a:pt x="764" y="116"/>
                  </a:lnTo>
                  <a:lnTo>
                    <a:pt x="752" y="116"/>
                  </a:lnTo>
                  <a:lnTo>
                    <a:pt x="746" y="120"/>
                  </a:lnTo>
                  <a:lnTo>
                    <a:pt x="746" y="124"/>
                  </a:lnTo>
                  <a:lnTo>
                    <a:pt x="742" y="124"/>
                  </a:lnTo>
                  <a:lnTo>
                    <a:pt x="738" y="120"/>
                  </a:lnTo>
                  <a:lnTo>
                    <a:pt x="716" y="112"/>
                  </a:lnTo>
                  <a:lnTo>
                    <a:pt x="702" y="110"/>
                  </a:lnTo>
                  <a:lnTo>
                    <a:pt x="684" y="110"/>
                  </a:lnTo>
                  <a:lnTo>
                    <a:pt x="684" y="128"/>
                  </a:lnTo>
                  <a:lnTo>
                    <a:pt x="680" y="130"/>
                  </a:lnTo>
                  <a:lnTo>
                    <a:pt x="676" y="156"/>
                  </a:lnTo>
                  <a:lnTo>
                    <a:pt x="668" y="164"/>
                  </a:lnTo>
                  <a:lnTo>
                    <a:pt x="668" y="172"/>
                  </a:lnTo>
                  <a:lnTo>
                    <a:pt x="676" y="182"/>
                  </a:lnTo>
                  <a:lnTo>
                    <a:pt x="672" y="200"/>
                  </a:lnTo>
                  <a:lnTo>
                    <a:pt x="672" y="204"/>
                  </a:lnTo>
                  <a:lnTo>
                    <a:pt x="676" y="212"/>
                  </a:lnTo>
                  <a:lnTo>
                    <a:pt x="662" y="208"/>
                  </a:lnTo>
                  <a:lnTo>
                    <a:pt x="642" y="214"/>
                  </a:lnTo>
                  <a:lnTo>
                    <a:pt x="640" y="212"/>
                  </a:lnTo>
                  <a:lnTo>
                    <a:pt x="632" y="212"/>
                  </a:lnTo>
                  <a:lnTo>
                    <a:pt x="628" y="218"/>
                  </a:lnTo>
                  <a:lnTo>
                    <a:pt x="622" y="222"/>
                  </a:lnTo>
                  <a:lnTo>
                    <a:pt x="622" y="226"/>
                  </a:lnTo>
                  <a:lnTo>
                    <a:pt x="622" y="230"/>
                  </a:lnTo>
                  <a:lnTo>
                    <a:pt x="610" y="230"/>
                  </a:lnTo>
                  <a:lnTo>
                    <a:pt x="606" y="234"/>
                  </a:lnTo>
                  <a:lnTo>
                    <a:pt x="600" y="234"/>
                  </a:lnTo>
                  <a:lnTo>
                    <a:pt x="596" y="236"/>
                  </a:lnTo>
                  <a:lnTo>
                    <a:pt x="592" y="240"/>
                  </a:lnTo>
                  <a:lnTo>
                    <a:pt x="592" y="236"/>
                  </a:lnTo>
                  <a:lnTo>
                    <a:pt x="580" y="234"/>
                  </a:lnTo>
                  <a:lnTo>
                    <a:pt x="578" y="240"/>
                  </a:lnTo>
                  <a:lnTo>
                    <a:pt x="560" y="240"/>
                  </a:lnTo>
                  <a:lnTo>
                    <a:pt x="556" y="240"/>
                  </a:lnTo>
                  <a:lnTo>
                    <a:pt x="552" y="244"/>
                  </a:lnTo>
                  <a:lnTo>
                    <a:pt x="538" y="252"/>
                  </a:lnTo>
                  <a:lnTo>
                    <a:pt x="534" y="240"/>
                  </a:lnTo>
                  <a:lnTo>
                    <a:pt x="530" y="236"/>
                  </a:lnTo>
                  <a:lnTo>
                    <a:pt x="522" y="240"/>
                  </a:lnTo>
                  <a:lnTo>
                    <a:pt x="522" y="244"/>
                  </a:lnTo>
                  <a:lnTo>
                    <a:pt x="518" y="244"/>
                  </a:lnTo>
                  <a:lnTo>
                    <a:pt x="518" y="248"/>
                  </a:lnTo>
                  <a:lnTo>
                    <a:pt x="516" y="252"/>
                  </a:lnTo>
                  <a:lnTo>
                    <a:pt x="518" y="254"/>
                  </a:lnTo>
                  <a:lnTo>
                    <a:pt x="512" y="258"/>
                  </a:lnTo>
                  <a:lnTo>
                    <a:pt x="508" y="254"/>
                  </a:lnTo>
                  <a:lnTo>
                    <a:pt x="504" y="254"/>
                  </a:lnTo>
                  <a:lnTo>
                    <a:pt x="504" y="258"/>
                  </a:lnTo>
                  <a:lnTo>
                    <a:pt x="496" y="262"/>
                  </a:lnTo>
                  <a:lnTo>
                    <a:pt x="496" y="266"/>
                  </a:lnTo>
                  <a:lnTo>
                    <a:pt x="504" y="270"/>
                  </a:lnTo>
                  <a:lnTo>
                    <a:pt x="500" y="274"/>
                  </a:lnTo>
                  <a:lnTo>
                    <a:pt x="500" y="276"/>
                  </a:lnTo>
                  <a:lnTo>
                    <a:pt x="496" y="276"/>
                  </a:lnTo>
                  <a:lnTo>
                    <a:pt x="494" y="280"/>
                  </a:lnTo>
                  <a:lnTo>
                    <a:pt x="494" y="292"/>
                  </a:lnTo>
                  <a:lnTo>
                    <a:pt x="482" y="296"/>
                  </a:lnTo>
                  <a:lnTo>
                    <a:pt x="478" y="296"/>
                  </a:lnTo>
                  <a:lnTo>
                    <a:pt x="476" y="296"/>
                  </a:lnTo>
                  <a:lnTo>
                    <a:pt x="476" y="298"/>
                  </a:lnTo>
                  <a:lnTo>
                    <a:pt x="464" y="298"/>
                  </a:lnTo>
                  <a:lnTo>
                    <a:pt x="456" y="314"/>
                  </a:lnTo>
                  <a:lnTo>
                    <a:pt x="454" y="314"/>
                  </a:lnTo>
                  <a:lnTo>
                    <a:pt x="450" y="320"/>
                  </a:lnTo>
                  <a:lnTo>
                    <a:pt x="446" y="320"/>
                  </a:lnTo>
                  <a:lnTo>
                    <a:pt x="428" y="324"/>
                  </a:lnTo>
                  <a:lnTo>
                    <a:pt x="424" y="324"/>
                  </a:lnTo>
                  <a:lnTo>
                    <a:pt x="420" y="328"/>
                  </a:lnTo>
                  <a:lnTo>
                    <a:pt x="420" y="336"/>
                  </a:lnTo>
                  <a:lnTo>
                    <a:pt x="416" y="336"/>
                  </a:lnTo>
                  <a:lnTo>
                    <a:pt x="414" y="346"/>
                  </a:lnTo>
                  <a:lnTo>
                    <a:pt x="414" y="350"/>
                  </a:lnTo>
                  <a:lnTo>
                    <a:pt x="414" y="354"/>
                  </a:lnTo>
                  <a:lnTo>
                    <a:pt x="406" y="358"/>
                  </a:lnTo>
                  <a:lnTo>
                    <a:pt x="402" y="360"/>
                  </a:lnTo>
                  <a:lnTo>
                    <a:pt x="398" y="364"/>
                  </a:lnTo>
                  <a:lnTo>
                    <a:pt x="394" y="364"/>
                  </a:lnTo>
                  <a:lnTo>
                    <a:pt x="392" y="372"/>
                  </a:lnTo>
                  <a:lnTo>
                    <a:pt x="388" y="372"/>
                  </a:lnTo>
                  <a:lnTo>
                    <a:pt x="388" y="376"/>
                  </a:lnTo>
                  <a:lnTo>
                    <a:pt x="388" y="380"/>
                  </a:lnTo>
                  <a:lnTo>
                    <a:pt x="384" y="382"/>
                  </a:lnTo>
                  <a:lnTo>
                    <a:pt x="376" y="386"/>
                  </a:lnTo>
                  <a:lnTo>
                    <a:pt x="372" y="390"/>
                  </a:lnTo>
                  <a:lnTo>
                    <a:pt x="370" y="386"/>
                  </a:lnTo>
                  <a:lnTo>
                    <a:pt x="366" y="386"/>
                  </a:lnTo>
                  <a:lnTo>
                    <a:pt x="354" y="394"/>
                  </a:lnTo>
                  <a:lnTo>
                    <a:pt x="358" y="398"/>
                  </a:lnTo>
                  <a:lnTo>
                    <a:pt x="358" y="400"/>
                  </a:lnTo>
                  <a:lnTo>
                    <a:pt x="366" y="422"/>
                  </a:lnTo>
                  <a:lnTo>
                    <a:pt x="366" y="426"/>
                  </a:lnTo>
                  <a:lnTo>
                    <a:pt x="366" y="430"/>
                  </a:lnTo>
                  <a:lnTo>
                    <a:pt x="366" y="434"/>
                  </a:lnTo>
                  <a:lnTo>
                    <a:pt x="370" y="434"/>
                  </a:lnTo>
                  <a:lnTo>
                    <a:pt x="370" y="438"/>
                  </a:lnTo>
                  <a:lnTo>
                    <a:pt x="376" y="438"/>
                  </a:lnTo>
                  <a:lnTo>
                    <a:pt x="380" y="438"/>
                  </a:lnTo>
                  <a:lnTo>
                    <a:pt x="384" y="448"/>
                  </a:lnTo>
                  <a:lnTo>
                    <a:pt x="380" y="452"/>
                  </a:lnTo>
                  <a:lnTo>
                    <a:pt x="380" y="460"/>
                  </a:lnTo>
                  <a:lnTo>
                    <a:pt x="376" y="462"/>
                  </a:lnTo>
                  <a:lnTo>
                    <a:pt x="376" y="466"/>
                  </a:lnTo>
                  <a:lnTo>
                    <a:pt x="380" y="470"/>
                  </a:lnTo>
                  <a:lnTo>
                    <a:pt x="380" y="482"/>
                  </a:lnTo>
                  <a:lnTo>
                    <a:pt x="362" y="482"/>
                  </a:lnTo>
                  <a:lnTo>
                    <a:pt x="362" y="478"/>
                  </a:lnTo>
                  <a:lnTo>
                    <a:pt x="352" y="478"/>
                  </a:lnTo>
                  <a:lnTo>
                    <a:pt x="348" y="478"/>
                  </a:lnTo>
                  <a:lnTo>
                    <a:pt x="344" y="482"/>
                  </a:lnTo>
                  <a:lnTo>
                    <a:pt x="340" y="482"/>
                  </a:lnTo>
                  <a:lnTo>
                    <a:pt x="336" y="482"/>
                  </a:lnTo>
                  <a:lnTo>
                    <a:pt x="336" y="484"/>
                  </a:lnTo>
                  <a:lnTo>
                    <a:pt x="332" y="492"/>
                  </a:lnTo>
                  <a:lnTo>
                    <a:pt x="330" y="492"/>
                  </a:lnTo>
                  <a:lnTo>
                    <a:pt x="322" y="496"/>
                  </a:lnTo>
                  <a:lnTo>
                    <a:pt x="318" y="496"/>
                  </a:lnTo>
                  <a:lnTo>
                    <a:pt x="314" y="500"/>
                  </a:lnTo>
                  <a:lnTo>
                    <a:pt x="308" y="500"/>
                  </a:lnTo>
                  <a:lnTo>
                    <a:pt x="304" y="500"/>
                  </a:lnTo>
                  <a:lnTo>
                    <a:pt x="304" y="504"/>
                  </a:lnTo>
                  <a:lnTo>
                    <a:pt x="300" y="496"/>
                  </a:lnTo>
                  <a:lnTo>
                    <a:pt x="296" y="496"/>
                  </a:lnTo>
                  <a:lnTo>
                    <a:pt x="286" y="518"/>
                  </a:lnTo>
                  <a:lnTo>
                    <a:pt x="286" y="522"/>
                  </a:lnTo>
                  <a:lnTo>
                    <a:pt x="286" y="524"/>
                  </a:lnTo>
                  <a:lnTo>
                    <a:pt x="286" y="532"/>
                  </a:lnTo>
                  <a:lnTo>
                    <a:pt x="282" y="540"/>
                  </a:lnTo>
                  <a:lnTo>
                    <a:pt x="282" y="544"/>
                  </a:lnTo>
                  <a:lnTo>
                    <a:pt x="292" y="558"/>
                  </a:lnTo>
                  <a:lnTo>
                    <a:pt x="308" y="590"/>
                  </a:lnTo>
                  <a:lnTo>
                    <a:pt x="300" y="598"/>
                  </a:lnTo>
                  <a:lnTo>
                    <a:pt x="296" y="598"/>
                  </a:lnTo>
                  <a:lnTo>
                    <a:pt x="292" y="598"/>
                  </a:lnTo>
                  <a:lnTo>
                    <a:pt x="290" y="594"/>
                  </a:lnTo>
                  <a:lnTo>
                    <a:pt x="286" y="598"/>
                  </a:lnTo>
                  <a:lnTo>
                    <a:pt x="282" y="606"/>
                  </a:lnTo>
                  <a:lnTo>
                    <a:pt x="278" y="612"/>
                  </a:lnTo>
                  <a:lnTo>
                    <a:pt x="282" y="616"/>
                  </a:lnTo>
                  <a:lnTo>
                    <a:pt x="278" y="624"/>
                  </a:lnTo>
                  <a:lnTo>
                    <a:pt x="270" y="620"/>
                  </a:lnTo>
                  <a:lnTo>
                    <a:pt x="268" y="624"/>
                  </a:lnTo>
                  <a:lnTo>
                    <a:pt x="268" y="628"/>
                  </a:lnTo>
                  <a:lnTo>
                    <a:pt x="256" y="634"/>
                  </a:lnTo>
                  <a:lnTo>
                    <a:pt x="252" y="634"/>
                  </a:lnTo>
                  <a:lnTo>
                    <a:pt x="248" y="630"/>
                  </a:lnTo>
                  <a:lnTo>
                    <a:pt x="242" y="634"/>
                  </a:lnTo>
                  <a:lnTo>
                    <a:pt x="242" y="638"/>
                  </a:lnTo>
                  <a:lnTo>
                    <a:pt x="242" y="642"/>
                  </a:lnTo>
                  <a:lnTo>
                    <a:pt x="238" y="646"/>
                  </a:lnTo>
                  <a:lnTo>
                    <a:pt x="238" y="652"/>
                  </a:lnTo>
                  <a:lnTo>
                    <a:pt x="238" y="660"/>
                  </a:lnTo>
                  <a:lnTo>
                    <a:pt x="246" y="670"/>
                  </a:lnTo>
                  <a:lnTo>
                    <a:pt x="234" y="670"/>
                  </a:lnTo>
                  <a:lnTo>
                    <a:pt x="230" y="674"/>
                  </a:lnTo>
                  <a:lnTo>
                    <a:pt x="228" y="674"/>
                  </a:lnTo>
                  <a:lnTo>
                    <a:pt x="228" y="678"/>
                  </a:lnTo>
                  <a:lnTo>
                    <a:pt x="220" y="678"/>
                  </a:lnTo>
                  <a:lnTo>
                    <a:pt x="216" y="678"/>
                  </a:lnTo>
                  <a:lnTo>
                    <a:pt x="208" y="682"/>
                  </a:lnTo>
                  <a:lnTo>
                    <a:pt x="202" y="682"/>
                  </a:lnTo>
                  <a:lnTo>
                    <a:pt x="186" y="686"/>
                  </a:lnTo>
                  <a:lnTo>
                    <a:pt x="184" y="686"/>
                  </a:lnTo>
                  <a:lnTo>
                    <a:pt x="176" y="686"/>
                  </a:lnTo>
                  <a:lnTo>
                    <a:pt x="172" y="690"/>
                  </a:lnTo>
                  <a:lnTo>
                    <a:pt x="162" y="692"/>
                  </a:lnTo>
                  <a:lnTo>
                    <a:pt x="162" y="696"/>
                  </a:lnTo>
                  <a:lnTo>
                    <a:pt x="154" y="696"/>
                  </a:lnTo>
                  <a:lnTo>
                    <a:pt x="150" y="696"/>
                  </a:lnTo>
                  <a:lnTo>
                    <a:pt x="146" y="696"/>
                  </a:lnTo>
                  <a:lnTo>
                    <a:pt x="144" y="696"/>
                  </a:lnTo>
                  <a:lnTo>
                    <a:pt x="140" y="700"/>
                  </a:lnTo>
                  <a:lnTo>
                    <a:pt x="136" y="704"/>
                  </a:lnTo>
                  <a:lnTo>
                    <a:pt x="132" y="704"/>
                  </a:lnTo>
                  <a:lnTo>
                    <a:pt x="132" y="708"/>
                  </a:lnTo>
                  <a:lnTo>
                    <a:pt x="128" y="708"/>
                  </a:lnTo>
                  <a:lnTo>
                    <a:pt x="122" y="714"/>
                  </a:lnTo>
                  <a:lnTo>
                    <a:pt x="122" y="718"/>
                  </a:lnTo>
                  <a:lnTo>
                    <a:pt x="114" y="718"/>
                  </a:lnTo>
                  <a:lnTo>
                    <a:pt x="102" y="714"/>
                  </a:lnTo>
                  <a:lnTo>
                    <a:pt x="100" y="718"/>
                  </a:lnTo>
                  <a:lnTo>
                    <a:pt x="96" y="718"/>
                  </a:lnTo>
                  <a:lnTo>
                    <a:pt x="96" y="722"/>
                  </a:lnTo>
                  <a:lnTo>
                    <a:pt x="96" y="726"/>
                  </a:lnTo>
                  <a:lnTo>
                    <a:pt x="96" y="732"/>
                  </a:lnTo>
                  <a:lnTo>
                    <a:pt x="100" y="736"/>
                  </a:lnTo>
                  <a:lnTo>
                    <a:pt x="102" y="736"/>
                  </a:lnTo>
                  <a:lnTo>
                    <a:pt x="100" y="740"/>
                  </a:lnTo>
                  <a:lnTo>
                    <a:pt x="100" y="744"/>
                  </a:lnTo>
                  <a:lnTo>
                    <a:pt x="100" y="748"/>
                  </a:lnTo>
                  <a:lnTo>
                    <a:pt x="102" y="752"/>
                  </a:lnTo>
                  <a:lnTo>
                    <a:pt x="102" y="758"/>
                  </a:lnTo>
                  <a:lnTo>
                    <a:pt x="100" y="762"/>
                  </a:lnTo>
                  <a:lnTo>
                    <a:pt x="106" y="766"/>
                  </a:lnTo>
                  <a:lnTo>
                    <a:pt x="110" y="766"/>
                  </a:lnTo>
                  <a:lnTo>
                    <a:pt x="110" y="770"/>
                  </a:lnTo>
                  <a:lnTo>
                    <a:pt x="118" y="766"/>
                  </a:lnTo>
                  <a:lnTo>
                    <a:pt x="122" y="770"/>
                  </a:lnTo>
                  <a:lnTo>
                    <a:pt x="124" y="766"/>
                  </a:lnTo>
                  <a:lnTo>
                    <a:pt x="124" y="770"/>
                  </a:lnTo>
                  <a:lnTo>
                    <a:pt x="128" y="770"/>
                  </a:lnTo>
                  <a:lnTo>
                    <a:pt x="132" y="774"/>
                  </a:lnTo>
                  <a:lnTo>
                    <a:pt x="128" y="780"/>
                  </a:lnTo>
                  <a:lnTo>
                    <a:pt x="128" y="784"/>
                  </a:lnTo>
                  <a:lnTo>
                    <a:pt x="128" y="788"/>
                  </a:lnTo>
                  <a:lnTo>
                    <a:pt x="132" y="788"/>
                  </a:lnTo>
                  <a:lnTo>
                    <a:pt x="136" y="792"/>
                  </a:lnTo>
                  <a:lnTo>
                    <a:pt x="136" y="798"/>
                  </a:lnTo>
                  <a:lnTo>
                    <a:pt x="132" y="798"/>
                  </a:lnTo>
                  <a:lnTo>
                    <a:pt x="132" y="802"/>
                  </a:lnTo>
                  <a:lnTo>
                    <a:pt x="136" y="810"/>
                  </a:lnTo>
                  <a:lnTo>
                    <a:pt x="136" y="816"/>
                  </a:lnTo>
                  <a:lnTo>
                    <a:pt x="132" y="820"/>
                  </a:lnTo>
                  <a:lnTo>
                    <a:pt x="132" y="828"/>
                  </a:lnTo>
                  <a:lnTo>
                    <a:pt x="132" y="832"/>
                  </a:lnTo>
                  <a:lnTo>
                    <a:pt x="132" y="842"/>
                  </a:lnTo>
                  <a:lnTo>
                    <a:pt x="136" y="850"/>
                  </a:lnTo>
                  <a:lnTo>
                    <a:pt x="136" y="854"/>
                  </a:lnTo>
                  <a:lnTo>
                    <a:pt x="132" y="860"/>
                  </a:lnTo>
                  <a:lnTo>
                    <a:pt x="128" y="864"/>
                  </a:lnTo>
                  <a:lnTo>
                    <a:pt x="124" y="868"/>
                  </a:lnTo>
                  <a:lnTo>
                    <a:pt x="124" y="872"/>
                  </a:lnTo>
                  <a:lnTo>
                    <a:pt x="124" y="876"/>
                  </a:lnTo>
                  <a:lnTo>
                    <a:pt x="122" y="878"/>
                  </a:lnTo>
                  <a:lnTo>
                    <a:pt x="118" y="878"/>
                  </a:lnTo>
                  <a:lnTo>
                    <a:pt x="114" y="882"/>
                  </a:lnTo>
                  <a:lnTo>
                    <a:pt x="110" y="878"/>
                  </a:lnTo>
                  <a:lnTo>
                    <a:pt x="106" y="878"/>
                  </a:lnTo>
                  <a:lnTo>
                    <a:pt x="102" y="878"/>
                  </a:lnTo>
                  <a:lnTo>
                    <a:pt x="100" y="886"/>
                  </a:lnTo>
                  <a:lnTo>
                    <a:pt x="92" y="886"/>
                  </a:lnTo>
                  <a:lnTo>
                    <a:pt x="88" y="890"/>
                  </a:lnTo>
                  <a:lnTo>
                    <a:pt x="84" y="894"/>
                  </a:lnTo>
                  <a:lnTo>
                    <a:pt x="78" y="898"/>
                  </a:lnTo>
                  <a:lnTo>
                    <a:pt x="78" y="900"/>
                  </a:lnTo>
                  <a:lnTo>
                    <a:pt x="74" y="904"/>
                  </a:lnTo>
                  <a:lnTo>
                    <a:pt x="66" y="908"/>
                  </a:lnTo>
                  <a:lnTo>
                    <a:pt x="62" y="908"/>
                  </a:lnTo>
                  <a:lnTo>
                    <a:pt x="62" y="916"/>
                  </a:lnTo>
                  <a:lnTo>
                    <a:pt x="62" y="918"/>
                  </a:lnTo>
                  <a:lnTo>
                    <a:pt x="60" y="918"/>
                  </a:lnTo>
                  <a:lnTo>
                    <a:pt x="48" y="918"/>
                  </a:lnTo>
                  <a:lnTo>
                    <a:pt x="44" y="922"/>
                  </a:lnTo>
                  <a:lnTo>
                    <a:pt x="44" y="926"/>
                  </a:lnTo>
                  <a:lnTo>
                    <a:pt x="40" y="926"/>
                  </a:lnTo>
                  <a:lnTo>
                    <a:pt x="40" y="930"/>
                  </a:lnTo>
                  <a:lnTo>
                    <a:pt x="38" y="930"/>
                  </a:lnTo>
                  <a:lnTo>
                    <a:pt x="34" y="930"/>
                  </a:lnTo>
                  <a:lnTo>
                    <a:pt x="34" y="934"/>
                  </a:lnTo>
                  <a:lnTo>
                    <a:pt x="26" y="934"/>
                  </a:lnTo>
                  <a:lnTo>
                    <a:pt x="22" y="934"/>
                  </a:lnTo>
                  <a:lnTo>
                    <a:pt x="8" y="930"/>
                  </a:lnTo>
                  <a:lnTo>
                    <a:pt x="4" y="934"/>
                  </a:lnTo>
                  <a:lnTo>
                    <a:pt x="4" y="930"/>
                  </a:lnTo>
                  <a:lnTo>
                    <a:pt x="0" y="934"/>
                  </a:lnTo>
                  <a:lnTo>
                    <a:pt x="0" y="938"/>
                  </a:lnTo>
                  <a:lnTo>
                    <a:pt x="4" y="938"/>
                  </a:lnTo>
                  <a:lnTo>
                    <a:pt x="8" y="938"/>
                  </a:lnTo>
                  <a:lnTo>
                    <a:pt x="16" y="944"/>
                  </a:lnTo>
                  <a:lnTo>
                    <a:pt x="20" y="948"/>
                  </a:lnTo>
                  <a:lnTo>
                    <a:pt x="20" y="956"/>
                  </a:lnTo>
                  <a:lnTo>
                    <a:pt x="22" y="956"/>
                  </a:lnTo>
                  <a:lnTo>
                    <a:pt x="22" y="960"/>
                  </a:lnTo>
                  <a:lnTo>
                    <a:pt x="22" y="966"/>
                  </a:lnTo>
                  <a:lnTo>
                    <a:pt x="26" y="962"/>
                  </a:lnTo>
                  <a:lnTo>
                    <a:pt x="26" y="966"/>
                  </a:lnTo>
                  <a:lnTo>
                    <a:pt x="30" y="970"/>
                  </a:lnTo>
                  <a:lnTo>
                    <a:pt x="34" y="974"/>
                  </a:lnTo>
                  <a:lnTo>
                    <a:pt x="38" y="974"/>
                  </a:lnTo>
                  <a:lnTo>
                    <a:pt x="40" y="978"/>
                  </a:lnTo>
                  <a:lnTo>
                    <a:pt x="44" y="982"/>
                  </a:lnTo>
                  <a:lnTo>
                    <a:pt x="56" y="978"/>
                  </a:lnTo>
                  <a:lnTo>
                    <a:pt x="56" y="970"/>
                  </a:lnTo>
                  <a:lnTo>
                    <a:pt x="60" y="970"/>
                  </a:lnTo>
                  <a:lnTo>
                    <a:pt x="62" y="966"/>
                  </a:lnTo>
                  <a:lnTo>
                    <a:pt x="60" y="966"/>
                  </a:lnTo>
                  <a:lnTo>
                    <a:pt x="60" y="960"/>
                  </a:lnTo>
                  <a:lnTo>
                    <a:pt x="56" y="956"/>
                  </a:lnTo>
                  <a:lnTo>
                    <a:pt x="52" y="952"/>
                  </a:lnTo>
                  <a:lnTo>
                    <a:pt x="52" y="948"/>
                  </a:lnTo>
                  <a:lnTo>
                    <a:pt x="52" y="944"/>
                  </a:lnTo>
                  <a:lnTo>
                    <a:pt x="56" y="938"/>
                  </a:lnTo>
                  <a:lnTo>
                    <a:pt x="56" y="930"/>
                  </a:lnTo>
                  <a:lnTo>
                    <a:pt x="60" y="926"/>
                  </a:lnTo>
                  <a:lnTo>
                    <a:pt x="66" y="926"/>
                  </a:lnTo>
                  <a:lnTo>
                    <a:pt x="70" y="926"/>
                  </a:lnTo>
                  <a:lnTo>
                    <a:pt x="70" y="934"/>
                  </a:lnTo>
                  <a:lnTo>
                    <a:pt x="66" y="938"/>
                  </a:lnTo>
                  <a:lnTo>
                    <a:pt x="66" y="940"/>
                  </a:lnTo>
                  <a:lnTo>
                    <a:pt x="70" y="944"/>
                  </a:lnTo>
                  <a:lnTo>
                    <a:pt x="70" y="948"/>
                  </a:lnTo>
                  <a:lnTo>
                    <a:pt x="70" y="952"/>
                  </a:lnTo>
                  <a:lnTo>
                    <a:pt x="70" y="956"/>
                  </a:lnTo>
                  <a:lnTo>
                    <a:pt x="74" y="960"/>
                  </a:lnTo>
                  <a:lnTo>
                    <a:pt x="78" y="960"/>
                  </a:lnTo>
                  <a:lnTo>
                    <a:pt x="78" y="962"/>
                  </a:lnTo>
                  <a:lnTo>
                    <a:pt x="78" y="966"/>
                  </a:lnTo>
                  <a:lnTo>
                    <a:pt x="82" y="966"/>
                  </a:lnTo>
                  <a:lnTo>
                    <a:pt x="84" y="966"/>
                  </a:lnTo>
                  <a:lnTo>
                    <a:pt x="82" y="974"/>
                  </a:lnTo>
                  <a:lnTo>
                    <a:pt x="88" y="978"/>
                  </a:lnTo>
                  <a:lnTo>
                    <a:pt x="92" y="982"/>
                  </a:lnTo>
                  <a:lnTo>
                    <a:pt x="92" y="984"/>
                  </a:lnTo>
                  <a:lnTo>
                    <a:pt x="88" y="992"/>
                  </a:lnTo>
                  <a:lnTo>
                    <a:pt x="92" y="996"/>
                  </a:lnTo>
                  <a:lnTo>
                    <a:pt x="92" y="1000"/>
                  </a:lnTo>
                  <a:lnTo>
                    <a:pt x="92" y="1002"/>
                  </a:lnTo>
                  <a:lnTo>
                    <a:pt x="92" y="1006"/>
                  </a:lnTo>
                  <a:lnTo>
                    <a:pt x="88" y="1010"/>
                  </a:lnTo>
                  <a:lnTo>
                    <a:pt x="88" y="1014"/>
                  </a:lnTo>
                  <a:lnTo>
                    <a:pt x="88" y="1018"/>
                  </a:lnTo>
                  <a:lnTo>
                    <a:pt x="84" y="1028"/>
                  </a:lnTo>
                  <a:lnTo>
                    <a:pt x="82" y="1032"/>
                  </a:lnTo>
                  <a:lnTo>
                    <a:pt x="84" y="1036"/>
                  </a:lnTo>
                  <a:lnTo>
                    <a:pt x="84" y="1040"/>
                  </a:lnTo>
                  <a:lnTo>
                    <a:pt x="84" y="1044"/>
                  </a:lnTo>
                  <a:lnTo>
                    <a:pt x="84" y="1046"/>
                  </a:lnTo>
                  <a:lnTo>
                    <a:pt x="82" y="1050"/>
                  </a:lnTo>
                  <a:lnTo>
                    <a:pt x="82" y="1054"/>
                  </a:lnTo>
                  <a:lnTo>
                    <a:pt x="84" y="1054"/>
                  </a:lnTo>
                  <a:lnTo>
                    <a:pt x="88" y="1058"/>
                  </a:lnTo>
                  <a:lnTo>
                    <a:pt x="84" y="1062"/>
                  </a:lnTo>
                  <a:lnTo>
                    <a:pt x="84" y="1064"/>
                  </a:lnTo>
                  <a:lnTo>
                    <a:pt x="88" y="1064"/>
                  </a:lnTo>
                  <a:lnTo>
                    <a:pt x="88" y="1072"/>
                  </a:lnTo>
                  <a:lnTo>
                    <a:pt x="84" y="1076"/>
                  </a:lnTo>
                  <a:lnTo>
                    <a:pt x="82" y="1080"/>
                  </a:lnTo>
                  <a:lnTo>
                    <a:pt x="78" y="1080"/>
                  </a:lnTo>
                  <a:lnTo>
                    <a:pt x="78" y="1084"/>
                  </a:lnTo>
                  <a:lnTo>
                    <a:pt x="78" y="1086"/>
                  </a:lnTo>
                  <a:lnTo>
                    <a:pt x="78" y="1094"/>
                  </a:lnTo>
                  <a:lnTo>
                    <a:pt x="74" y="1094"/>
                  </a:lnTo>
                  <a:lnTo>
                    <a:pt x="82" y="1102"/>
                  </a:lnTo>
                  <a:lnTo>
                    <a:pt x="82" y="1106"/>
                  </a:lnTo>
                  <a:lnTo>
                    <a:pt x="84" y="1108"/>
                  </a:lnTo>
                  <a:lnTo>
                    <a:pt x="88" y="1108"/>
                  </a:lnTo>
                  <a:lnTo>
                    <a:pt x="92" y="1108"/>
                  </a:lnTo>
                  <a:lnTo>
                    <a:pt x="102" y="1116"/>
                  </a:lnTo>
                  <a:lnTo>
                    <a:pt x="106" y="1116"/>
                  </a:lnTo>
                  <a:lnTo>
                    <a:pt x="114" y="1112"/>
                  </a:lnTo>
                  <a:lnTo>
                    <a:pt x="118" y="1102"/>
                  </a:lnTo>
                  <a:lnTo>
                    <a:pt x="122" y="1094"/>
                  </a:lnTo>
                  <a:lnTo>
                    <a:pt x="122" y="1090"/>
                  </a:lnTo>
                  <a:lnTo>
                    <a:pt x="124" y="1086"/>
                  </a:lnTo>
                  <a:lnTo>
                    <a:pt x="128" y="1084"/>
                  </a:lnTo>
                  <a:lnTo>
                    <a:pt x="128" y="1080"/>
                  </a:lnTo>
                  <a:lnTo>
                    <a:pt x="128" y="1072"/>
                  </a:lnTo>
                  <a:lnTo>
                    <a:pt x="128" y="1068"/>
                  </a:lnTo>
                  <a:lnTo>
                    <a:pt x="122" y="1064"/>
                  </a:lnTo>
                  <a:lnTo>
                    <a:pt x="122" y="1062"/>
                  </a:lnTo>
                  <a:lnTo>
                    <a:pt x="132" y="1050"/>
                  </a:lnTo>
                  <a:lnTo>
                    <a:pt x="132" y="1046"/>
                  </a:lnTo>
                  <a:lnTo>
                    <a:pt x="128" y="1040"/>
                  </a:lnTo>
                  <a:lnTo>
                    <a:pt x="124" y="1040"/>
                  </a:lnTo>
                  <a:lnTo>
                    <a:pt x="124" y="1036"/>
                  </a:lnTo>
                  <a:lnTo>
                    <a:pt x="132" y="1032"/>
                  </a:lnTo>
                  <a:lnTo>
                    <a:pt x="140" y="1022"/>
                  </a:lnTo>
                  <a:lnTo>
                    <a:pt x="144" y="1022"/>
                  </a:lnTo>
                  <a:lnTo>
                    <a:pt x="146" y="1022"/>
                  </a:lnTo>
                  <a:lnTo>
                    <a:pt x="150" y="1022"/>
                  </a:lnTo>
                  <a:lnTo>
                    <a:pt x="150" y="1028"/>
                  </a:lnTo>
                  <a:lnTo>
                    <a:pt x="158" y="1028"/>
                  </a:lnTo>
                  <a:lnTo>
                    <a:pt x="164" y="1032"/>
                  </a:lnTo>
                  <a:lnTo>
                    <a:pt x="164" y="1040"/>
                  </a:lnTo>
                  <a:lnTo>
                    <a:pt x="172" y="1040"/>
                  </a:lnTo>
                  <a:lnTo>
                    <a:pt x="172" y="1044"/>
                  </a:lnTo>
                  <a:lnTo>
                    <a:pt x="184" y="1046"/>
                  </a:lnTo>
                  <a:lnTo>
                    <a:pt x="190" y="1044"/>
                  </a:lnTo>
                  <a:lnTo>
                    <a:pt x="190" y="1036"/>
                  </a:lnTo>
                  <a:lnTo>
                    <a:pt x="202" y="1032"/>
                  </a:lnTo>
                  <a:lnTo>
                    <a:pt x="212" y="1032"/>
                  </a:lnTo>
                  <a:lnTo>
                    <a:pt x="216" y="1028"/>
                  </a:lnTo>
                  <a:lnTo>
                    <a:pt x="220" y="1024"/>
                  </a:lnTo>
                  <a:lnTo>
                    <a:pt x="224" y="1024"/>
                  </a:lnTo>
                  <a:lnTo>
                    <a:pt x="224" y="1022"/>
                  </a:lnTo>
                  <a:lnTo>
                    <a:pt x="228" y="1022"/>
                  </a:lnTo>
                  <a:lnTo>
                    <a:pt x="230" y="1022"/>
                  </a:lnTo>
                  <a:lnTo>
                    <a:pt x="234" y="1018"/>
                  </a:lnTo>
                  <a:lnTo>
                    <a:pt x="238" y="1014"/>
                  </a:lnTo>
                  <a:lnTo>
                    <a:pt x="242" y="1006"/>
                  </a:lnTo>
                  <a:lnTo>
                    <a:pt x="246" y="1006"/>
                  </a:lnTo>
                  <a:lnTo>
                    <a:pt x="248" y="1002"/>
                  </a:lnTo>
                  <a:lnTo>
                    <a:pt x="252" y="1002"/>
                  </a:lnTo>
                  <a:lnTo>
                    <a:pt x="256" y="1002"/>
                  </a:lnTo>
                  <a:lnTo>
                    <a:pt x="260" y="1002"/>
                  </a:lnTo>
                  <a:lnTo>
                    <a:pt x="264" y="1000"/>
                  </a:lnTo>
                  <a:lnTo>
                    <a:pt x="270" y="1002"/>
                  </a:lnTo>
                  <a:lnTo>
                    <a:pt x="282" y="1000"/>
                  </a:lnTo>
                  <a:lnTo>
                    <a:pt x="286" y="1002"/>
                  </a:lnTo>
                  <a:lnTo>
                    <a:pt x="290" y="1000"/>
                  </a:lnTo>
                  <a:lnTo>
                    <a:pt x="296" y="992"/>
                  </a:lnTo>
                  <a:lnTo>
                    <a:pt x="300" y="988"/>
                  </a:lnTo>
                  <a:lnTo>
                    <a:pt x="300" y="984"/>
                  </a:lnTo>
                  <a:lnTo>
                    <a:pt x="304" y="984"/>
                  </a:lnTo>
                  <a:lnTo>
                    <a:pt x="314" y="982"/>
                  </a:lnTo>
                  <a:lnTo>
                    <a:pt x="318" y="982"/>
                  </a:lnTo>
                  <a:lnTo>
                    <a:pt x="318" y="978"/>
                  </a:lnTo>
                  <a:lnTo>
                    <a:pt x="326" y="974"/>
                  </a:lnTo>
                  <a:lnTo>
                    <a:pt x="332" y="992"/>
                  </a:lnTo>
                  <a:lnTo>
                    <a:pt x="340" y="988"/>
                  </a:lnTo>
                  <a:lnTo>
                    <a:pt x="344" y="992"/>
                  </a:lnTo>
                  <a:lnTo>
                    <a:pt x="340" y="992"/>
                  </a:lnTo>
                  <a:lnTo>
                    <a:pt x="340" y="996"/>
                  </a:lnTo>
                  <a:lnTo>
                    <a:pt x="344" y="1000"/>
                  </a:lnTo>
                  <a:lnTo>
                    <a:pt x="348" y="1000"/>
                  </a:lnTo>
                  <a:lnTo>
                    <a:pt x="348" y="996"/>
                  </a:lnTo>
                  <a:lnTo>
                    <a:pt x="352" y="996"/>
                  </a:lnTo>
                  <a:lnTo>
                    <a:pt x="352" y="992"/>
                  </a:lnTo>
                  <a:lnTo>
                    <a:pt x="352" y="988"/>
                  </a:lnTo>
                  <a:lnTo>
                    <a:pt x="352" y="984"/>
                  </a:lnTo>
                  <a:lnTo>
                    <a:pt x="354" y="984"/>
                  </a:lnTo>
                  <a:lnTo>
                    <a:pt x="372" y="978"/>
                  </a:lnTo>
                  <a:lnTo>
                    <a:pt x="376" y="978"/>
                  </a:lnTo>
                  <a:lnTo>
                    <a:pt x="380" y="978"/>
                  </a:lnTo>
                  <a:lnTo>
                    <a:pt x="384" y="978"/>
                  </a:lnTo>
                  <a:lnTo>
                    <a:pt x="392" y="978"/>
                  </a:lnTo>
                  <a:lnTo>
                    <a:pt x="394" y="974"/>
                  </a:lnTo>
                  <a:lnTo>
                    <a:pt x="398" y="962"/>
                  </a:lnTo>
                  <a:lnTo>
                    <a:pt x="402" y="962"/>
                  </a:lnTo>
                  <a:lnTo>
                    <a:pt x="406" y="962"/>
                  </a:lnTo>
                  <a:lnTo>
                    <a:pt x="406" y="960"/>
                  </a:lnTo>
                  <a:lnTo>
                    <a:pt x="410" y="952"/>
                  </a:lnTo>
                  <a:lnTo>
                    <a:pt x="410" y="944"/>
                  </a:lnTo>
                  <a:lnTo>
                    <a:pt x="414" y="940"/>
                  </a:lnTo>
                  <a:lnTo>
                    <a:pt x="416" y="938"/>
                  </a:lnTo>
                  <a:lnTo>
                    <a:pt x="438" y="926"/>
                  </a:lnTo>
                  <a:lnTo>
                    <a:pt x="446" y="918"/>
                  </a:lnTo>
                  <a:lnTo>
                    <a:pt x="450" y="916"/>
                  </a:lnTo>
                  <a:lnTo>
                    <a:pt x="454" y="894"/>
                  </a:lnTo>
                  <a:lnTo>
                    <a:pt x="460" y="898"/>
                  </a:lnTo>
                  <a:lnTo>
                    <a:pt x="464" y="898"/>
                  </a:lnTo>
                  <a:lnTo>
                    <a:pt x="468" y="898"/>
                  </a:lnTo>
                  <a:lnTo>
                    <a:pt x="472" y="894"/>
                  </a:lnTo>
                  <a:lnTo>
                    <a:pt x="472" y="890"/>
                  </a:lnTo>
                  <a:lnTo>
                    <a:pt x="472" y="882"/>
                  </a:lnTo>
                  <a:lnTo>
                    <a:pt x="472" y="876"/>
                  </a:lnTo>
                  <a:lnTo>
                    <a:pt x="468" y="872"/>
                  </a:lnTo>
                  <a:lnTo>
                    <a:pt x="472" y="864"/>
                  </a:lnTo>
                  <a:lnTo>
                    <a:pt x="472" y="860"/>
                  </a:lnTo>
                  <a:lnTo>
                    <a:pt x="472" y="856"/>
                  </a:lnTo>
                  <a:lnTo>
                    <a:pt x="476" y="854"/>
                  </a:lnTo>
                  <a:lnTo>
                    <a:pt x="478" y="854"/>
                  </a:lnTo>
                  <a:lnTo>
                    <a:pt x="482" y="854"/>
                  </a:lnTo>
                  <a:lnTo>
                    <a:pt x="482" y="850"/>
                  </a:lnTo>
                  <a:lnTo>
                    <a:pt x="482" y="846"/>
                  </a:lnTo>
                  <a:lnTo>
                    <a:pt x="486" y="842"/>
                  </a:lnTo>
                  <a:lnTo>
                    <a:pt x="482" y="836"/>
                  </a:lnTo>
                  <a:lnTo>
                    <a:pt x="482" y="832"/>
                  </a:lnTo>
                  <a:lnTo>
                    <a:pt x="476" y="824"/>
                  </a:lnTo>
                  <a:lnTo>
                    <a:pt x="476" y="820"/>
                  </a:lnTo>
                  <a:lnTo>
                    <a:pt x="476" y="816"/>
                  </a:lnTo>
                  <a:lnTo>
                    <a:pt x="476" y="814"/>
                  </a:lnTo>
                  <a:lnTo>
                    <a:pt x="478" y="810"/>
                  </a:lnTo>
                  <a:lnTo>
                    <a:pt x="478" y="806"/>
                  </a:lnTo>
                  <a:lnTo>
                    <a:pt x="478" y="802"/>
                  </a:lnTo>
                  <a:lnTo>
                    <a:pt x="476" y="798"/>
                  </a:lnTo>
                  <a:lnTo>
                    <a:pt x="476" y="792"/>
                  </a:lnTo>
                  <a:lnTo>
                    <a:pt x="478" y="788"/>
                  </a:lnTo>
                  <a:lnTo>
                    <a:pt x="478" y="784"/>
                  </a:lnTo>
                  <a:lnTo>
                    <a:pt x="476" y="784"/>
                  </a:lnTo>
                  <a:lnTo>
                    <a:pt x="476" y="776"/>
                  </a:lnTo>
                  <a:lnTo>
                    <a:pt x="472" y="770"/>
                  </a:lnTo>
                  <a:lnTo>
                    <a:pt x="478" y="766"/>
                  </a:lnTo>
                  <a:lnTo>
                    <a:pt x="482" y="766"/>
                  </a:lnTo>
                  <a:lnTo>
                    <a:pt x="486" y="754"/>
                  </a:lnTo>
                  <a:lnTo>
                    <a:pt x="486" y="752"/>
                  </a:lnTo>
                  <a:lnTo>
                    <a:pt x="482" y="744"/>
                  </a:lnTo>
                  <a:lnTo>
                    <a:pt x="482" y="740"/>
                  </a:lnTo>
                  <a:lnTo>
                    <a:pt x="482" y="736"/>
                  </a:lnTo>
                  <a:lnTo>
                    <a:pt x="478" y="730"/>
                  </a:lnTo>
                  <a:lnTo>
                    <a:pt x="476" y="730"/>
                  </a:lnTo>
                  <a:lnTo>
                    <a:pt x="476" y="726"/>
                  </a:lnTo>
                  <a:lnTo>
                    <a:pt x="476" y="718"/>
                  </a:lnTo>
                  <a:lnTo>
                    <a:pt x="490" y="714"/>
                  </a:lnTo>
                  <a:lnTo>
                    <a:pt x="494" y="712"/>
                  </a:lnTo>
                  <a:lnTo>
                    <a:pt x="496" y="708"/>
                  </a:lnTo>
                  <a:lnTo>
                    <a:pt x="500" y="704"/>
                  </a:lnTo>
                  <a:lnTo>
                    <a:pt x="500" y="700"/>
                  </a:lnTo>
                  <a:lnTo>
                    <a:pt x="504" y="692"/>
                  </a:lnTo>
                  <a:lnTo>
                    <a:pt x="512" y="690"/>
                  </a:lnTo>
                  <a:lnTo>
                    <a:pt x="516" y="690"/>
                  </a:lnTo>
                  <a:lnTo>
                    <a:pt x="518" y="682"/>
                  </a:lnTo>
                  <a:lnTo>
                    <a:pt x="516" y="674"/>
                  </a:lnTo>
                  <a:lnTo>
                    <a:pt x="512" y="674"/>
                  </a:lnTo>
                  <a:lnTo>
                    <a:pt x="512" y="668"/>
                  </a:lnTo>
                  <a:lnTo>
                    <a:pt x="530" y="664"/>
                  </a:lnTo>
                  <a:lnTo>
                    <a:pt x="534" y="656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38" y="646"/>
                  </a:lnTo>
                  <a:lnTo>
                    <a:pt x="534" y="638"/>
                  </a:lnTo>
                  <a:lnTo>
                    <a:pt x="538" y="628"/>
                  </a:lnTo>
                  <a:lnTo>
                    <a:pt x="538" y="624"/>
                  </a:lnTo>
                  <a:lnTo>
                    <a:pt x="534" y="620"/>
                  </a:lnTo>
                  <a:lnTo>
                    <a:pt x="538" y="612"/>
                  </a:lnTo>
                  <a:lnTo>
                    <a:pt x="540" y="612"/>
                  </a:lnTo>
                  <a:lnTo>
                    <a:pt x="548" y="616"/>
                  </a:lnTo>
                  <a:lnTo>
                    <a:pt x="562" y="620"/>
                  </a:lnTo>
                  <a:lnTo>
                    <a:pt x="570" y="620"/>
                  </a:lnTo>
                  <a:lnTo>
                    <a:pt x="574" y="616"/>
                  </a:lnTo>
                  <a:lnTo>
                    <a:pt x="574" y="612"/>
                  </a:lnTo>
                  <a:lnTo>
                    <a:pt x="580" y="612"/>
                  </a:lnTo>
                  <a:lnTo>
                    <a:pt x="592" y="606"/>
                  </a:lnTo>
                  <a:lnTo>
                    <a:pt x="596" y="606"/>
                  </a:lnTo>
                  <a:lnTo>
                    <a:pt x="600" y="606"/>
                  </a:lnTo>
                  <a:lnTo>
                    <a:pt x="602" y="602"/>
                  </a:lnTo>
                  <a:lnTo>
                    <a:pt x="614" y="598"/>
                  </a:lnTo>
                  <a:lnTo>
                    <a:pt x="618" y="594"/>
                  </a:lnTo>
                  <a:lnTo>
                    <a:pt x="624" y="590"/>
                  </a:lnTo>
                  <a:lnTo>
                    <a:pt x="628" y="586"/>
                  </a:lnTo>
                  <a:lnTo>
                    <a:pt x="636" y="586"/>
                  </a:lnTo>
                  <a:lnTo>
                    <a:pt x="636" y="590"/>
                  </a:lnTo>
                  <a:lnTo>
                    <a:pt x="640" y="594"/>
                  </a:lnTo>
                  <a:lnTo>
                    <a:pt x="646" y="594"/>
                  </a:lnTo>
                  <a:lnTo>
                    <a:pt x="650" y="594"/>
                  </a:lnTo>
                  <a:lnTo>
                    <a:pt x="654" y="598"/>
                  </a:lnTo>
                  <a:lnTo>
                    <a:pt x="658" y="602"/>
                  </a:lnTo>
                  <a:lnTo>
                    <a:pt x="662" y="594"/>
                  </a:lnTo>
                  <a:lnTo>
                    <a:pt x="664" y="594"/>
                  </a:lnTo>
                  <a:lnTo>
                    <a:pt x="664" y="590"/>
                  </a:lnTo>
                  <a:lnTo>
                    <a:pt x="668" y="584"/>
                  </a:lnTo>
                  <a:lnTo>
                    <a:pt x="684" y="572"/>
                  </a:lnTo>
                  <a:lnTo>
                    <a:pt x="686" y="586"/>
                  </a:lnTo>
                  <a:lnTo>
                    <a:pt x="690" y="590"/>
                  </a:lnTo>
                  <a:lnTo>
                    <a:pt x="702" y="608"/>
                  </a:lnTo>
                  <a:lnTo>
                    <a:pt x="704" y="612"/>
                  </a:lnTo>
                  <a:lnTo>
                    <a:pt x="698" y="628"/>
                  </a:lnTo>
                  <a:lnTo>
                    <a:pt x="690" y="638"/>
                  </a:lnTo>
                  <a:lnTo>
                    <a:pt x="686" y="642"/>
                  </a:lnTo>
                  <a:lnTo>
                    <a:pt x="686" y="646"/>
                  </a:lnTo>
                  <a:lnTo>
                    <a:pt x="686" y="656"/>
                  </a:lnTo>
                  <a:lnTo>
                    <a:pt x="690" y="664"/>
                  </a:lnTo>
                  <a:lnTo>
                    <a:pt x="690" y="668"/>
                  </a:lnTo>
                  <a:lnTo>
                    <a:pt x="702" y="674"/>
                  </a:lnTo>
                  <a:lnTo>
                    <a:pt x="708" y="670"/>
                  </a:lnTo>
                  <a:lnTo>
                    <a:pt x="712" y="664"/>
                  </a:lnTo>
                  <a:lnTo>
                    <a:pt x="716" y="664"/>
                  </a:lnTo>
                  <a:lnTo>
                    <a:pt x="720" y="668"/>
                  </a:lnTo>
                  <a:lnTo>
                    <a:pt x="726" y="670"/>
                  </a:lnTo>
                  <a:lnTo>
                    <a:pt x="730" y="674"/>
                  </a:lnTo>
                  <a:lnTo>
                    <a:pt x="738" y="674"/>
                  </a:lnTo>
                  <a:lnTo>
                    <a:pt x="738" y="686"/>
                  </a:lnTo>
                  <a:lnTo>
                    <a:pt x="746" y="692"/>
                  </a:lnTo>
                  <a:lnTo>
                    <a:pt x="746" y="700"/>
                  </a:lnTo>
                  <a:lnTo>
                    <a:pt x="746" y="704"/>
                  </a:lnTo>
                  <a:lnTo>
                    <a:pt x="746" y="708"/>
                  </a:lnTo>
                  <a:lnTo>
                    <a:pt x="748" y="708"/>
                  </a:lnTo>
                  <a:lnTo>
                    <a:pt x="756" y="708"/>
                  </a:lnTo>
                  <a:lnTo>
                    <a:pt x="760" y="708"/>
                  </a:lnTo>
                  <a:lnTo>
                    <a:pt x="760" y="712"/>
                  </a:lnTo>
                  <a:lnTo>
                    <a:pt x="764" y="712"/>
                  </a:lnTo>
                  <a:lnTo>
                    <a:pt x="766" y="712"/>
                  </a:lnTo>
                  <a:lnTo>
                    <a:pt x="770" y="708"/>
                  </a:lnTo>
                  <a:lnTo>
                    <a:pt x="778" y="704"/>
                  </a:lnTo>
                  <a:lnTo>
                    <a:pt x="786" y="712"/>
                  </a:lnTo>
                  <a:lnTo>
                    <a:pt x="788" y="714"/>
                  </a:lnTo>
                  <a:lnTo>
                    <a:pt x="792" y="718"/>
                  </a:lnTo>
                  <a:lnTo>
                    <a:pt x="796" y="714"/>
                  </a:lnTo>
                  <a:lnTo>
                    <a:pt x="800" y="714"/>
                  </a:lnTo>
                  <a:lnTo>
                    <a:pt x="800" y="712"/>
                  </a:lnTo>
                  <a:lnTo>
                    <a:pt x="804" y="712"/>
                  </a:lnTo>
                  <a:lnTo>
                    <a:pt x="804" y="708"/>
                  </a:lnTo>
                  <a:lnTo>
                    <a:pt x="808" y="696"/>
                  </a:lnTo>
                  <a:lnTo>
                    <a:pt x="814" y="696"/>
                  </a:lnTo>
                  <a:lnTo>
                    <a:pt x="818" y="700"/>
                  </a:lnTo>
                  <a:lnTo>
                    <a:pt x="826" y="700"/>
                  </a:lnTo>
                  <a:lnTo>
                    <a:pt x="832" y="704"/>
                  </a:lnTo>
                  <a:lnTo>
                    <a:pt x="836" y="704"/>
                  </a:lnTo>
                  <a:lnTo>
                    <a:pt x="844" y="712"/>
                  </a:lnTo>
                  <a:lnTo>
                    <a:pt x="850" y="714"/>
                  </a:lnTo>
                  <a:lnTo>
                    <a:pt x="854" y="714"/>
                  </a:lnTo>
                  <a:lnTo>
                    <a:pt x="872" y="708"/>
                  </a:lnTo>
                  <a:lnTo>
                    <a:pt x="876" y="704"/>
                  </a:lnTo>
                  <a:lnTo>
                    <a:pt x="880" y="704"/>
                  </a:lnTo>
                  <a:lnTo>
                    <a:pt x="884" y="712"/>
                  </a:lnTo>
                  <a:lnTo>
                    <a:pt x="888" y="714"/>
                  </a:lnTo>
                  <a:lnTo>
                    <a:pt x="894" y="722"/>
                  </a:lnTo>
                  <a:lnTo>
                    <a:pt x="898" y="726"/>
                  </a:lnTo>
                  <a:lnTo>
                    <a:pt x="902" y="730"/>
                  </a:lnTo>
                  <a:lnTo>
                    <a:pt x="916" y="736"/>
                  </a:lnTo>
                  <a:lnTo>
                    <a:pt x="920" y="732"/>
                  </a:lnTo>
                  <a:lnTo>
                    <a:pt x="920" y="726"/>
                  </a:lnTo>
                  <a:lnTo>
                    <a:pt x="924" y="726"/>
                  </a:lnTo>
                  <a:lnTo>
                    <a:pt x="924" y="718"/>
                  </a:lnTo>
                  <a:lnTo>
                    <a:pt x="928" y="718"/>
                  </a:lnTo>
                  <a:lnTo>
                    <a:pt x="934" y="718"/>
                  </a:lnTo>
                  <a:lnTo>
                    <a:pt x="938" y="714"/>
                  </a:lnTo>
                  <a:lnTo>
                    <a:pt x="938" y="712"/>
                  </a:lnTo>
                  <a:lnTo>
                    <a:pt x="934" y="712"/>
                  </a:lnTo>
                  <a:lnTo>
                    <a:pt x="934" y="708"/>
                  </a:lnTo>
                  <a:lnTo>
                    <a:pt x="942" y="696"/>
                  </a:lnTo>
                  <a:lnTo>
                    <a:pt x="942" y="692"/>
                  </a:lnTo>
                  <a:lnTo>
                    <a:pt x="938" y="686"/>
                  </a:lnTo>
                  <a:lnTo>
                    <a:pt x="938" y="682"/>
                  </a:lnTo>
                  <a:lnTo>
                    <a:pt x="938" y="678"/>
                  </a:lnTo>
                  <a:lnTo>
                    <a:pt x="946" y="670"/>
                  </a:lnTo>
                  <a:lnTo>
                    <a:pt x="950" y="664"/>
                  </a:lnTo>
                  <a:lnTo>
                    <a:pt x="950" y="660"/>
                  </a:lnTo>
                  <a:lnTo>
                    <a:pt x="950" y="656"/>
                  </a:lnTo>
                  <a:lnTo>
                    <a:pt x="954" y="652"/>
                  </a:lnTo>
                  <a:lnTo>
                    <a:pt x="954" y="646"/>
                  </a:lnTo>
                  <a:lnTo>
                    <a:pt x="950" y="642"/>
                  </a:lnTo>
                  <a:lnTo>
                    <a:pt x="950" y="634"/>
                  </a:lnTo>
                  <a:lnTo>
                    <a:pt x="954" y="634"/>
                  </a:lnTo>
                  <a:lnTo>
                    <a:pt x="954" y="630"/>
                  </a:lnTo>
                  <a:lnTo>
                    <a:pt x="954" y="624"/>
                  </a:lnTo>
                  <a:lnTo>
                    <a:pt x="950" y="620"/>
                  </a:lnTo>
                  <a:lnTo>
                    <a:pt x="956" y="608"/>
                  </a:lnTo>
                  <a:lnTo>
                    <a:pt x="956" y="606"/>
                  </a:lnTo>
                  <a:lnTo>
                    <a:pt x="956" y="602"/>
                  </a:lnTo>
                  <a:lnTo>
                    <a:pt x="954" y="602"/>
                  </a:lnTo>
                  <a:lnTo>
                    <a:pt x="950" y="598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0" name="Freeform 8385"/>
            <p:cNvSpPr>
              <a:spLocks/>
            </p:cNvSpPr>
            <p:nvPr/>
          </p:nvSpPr>
          <p:spPr bwMode="auto">
            <a:xfrm>
              <a:off x="6000750" y="3411538"/>
              <a:ext cx="1460500" cy="1104900"/>
            </a:xfrm>
            <a:custGeom>
              <a:avLst/>
              <a:gdLst>
                <a:gd name="T0" fmla="*/ 803275 w 920"/>
                <a:gd name="T1" fmla="*/ 971550 h 696"/>
                <a:gd name="T2" fmla="*/ 835025 w 920"/>
                <a:gd name="T3" fmla="*/ 1054100 h 696"/>
                <a:gd name="T4" fmla="*/ 904875 w 920"/>
                <a:gd name="T5" fmla="*/ 1076325 h 696"/>
                <a:gd name="T6" fmla="*/ 971550 w 920"/>
                <a:gd name="T7" fmla="*/ 1035050 h 696"/>
                <a:gd name="T8" fmla="*/ 1041400 w 920"/>
                <a:gd name="T9" fmla="*/ 1035050 h 696"/>
                <a:gd name="T10" fmla="*/ 1104900 w 920"/>
                <a:gd name="T11" fmla="*/ 984250 h 696"/>
                <a:gd name="T12" fmla="*/ 1168400 w 920"/>
                <a:gd name="T13" fmla="*/ 949325 h 696"/>
                <a:gd name="T14" fmla="*/ 1187450 w 920"/>
                <a:gd name="T15" fmla="*/ 850900 h 696"/>
                <a:gd name="T16" fmla="*/ 1168400 w 920"/>
                <a:gd name="T17" fmla="*/ 787400 h 696"/>
                <a:gd name="T18" fmla="*/ 1130300 w 920"/>
                <a:gd name="T19" fmla="*/ 746125 h 696"/>
                <a:gd name="T20" fmla="*/ 1165225 w 920"/>
                <a:gd name="T21" fmla="*/ 704850 h 696"/>
                <a:gd name="T22" fmla="*/ 1228725 w 920"/>
                <a:gd name="T23" fmla="*/ 669925 h 696"/>
                <a:gd name="T24" fmla="*/ 1333500 w 920"/>
                <a:gd name="T25" fmla="*/ 635000 h 696"/>
                <a:gd name="T26" fmla="*/ 1371600 w 920"/>
                <a:gd name="T27" fmla="*/ 571500 h 696"/>
                <a:gd name="T28" fmla="*/ 1435100 w 920"/>
                <a:gd name="T29" fmla="*/ 514350 h 696"/>
                <a:gd name="T30" fmla="*/ 1441450 w 920"/>
                <a:gd name="T31" fmla="*/ 352425 h 696"/>
                <a:gd name="T32" fmla="*/ 1371600 w 920"/>
                <a:gd name="T33" fmla="*/ 365125 h 696"/>
                <a:gd name="T34" fmla="*/ 1273175 w 920"/>
                <a:gd name="T35" fmla="*/ 381000 h 696"/>
                <a:gd name="T36" fmla="*/ 1244600 w 920"/>
                <a:gd name="T37" fmla="*/ 339725 h 696"/>
                <a:gd name="T38" fmla="*/ 1216025 w 920"/>
                <a:gd name="T39" fmla="*/ 269875 h 696"/>
                <a:gd name="T40" fmla="*/ 1174750 w 920"/>
                <a:gd name="T41" fmla="*/ 177800 h 696"/>
                <a:gd name="T42" fmla="*/ 1123950 w 920"/>
                <a:gd name="T43" fmla="*/ 212725 h 696"/>
                <a:gd name="T44" fmla="*/ 1082675 w 920"/>
                <a:gd name="T45" fmla="*/ 206375 h 696"/>
                <a:gd name="T46" fmla="*/ 1104900 w 920"/>
                <a:gd name="T47" fmla="*/ 155575 h 696"/>
                <a:gd name="T48" fmla="*/ 1035050 w 920"/>
                <a:gd name="T49" fmla="*/ 196850 h 696"/>
                <a:gd name="T50" fmla="*/ 984250 w 920"/>
                <a:gd name="T51" fmla="*/ 247650 h 696"/>
                <a:gd name="T52" fmla="*/ 1006475 w 920"/>
                <a:gd name="T53" fmla="*/ 346075 h 696"/>
                <a:gd name="T54" fmla="*/ 936625 w 920"/>
                <a:gd name="T55" fmla="*/ 403225 h 696"/>
                <a:gd name="T56" fmla="*/ 885825 w 920"/>
                <a:gd name="T57" fmla="*/ 358775 h 696"/>
                <a:gd name="T58" fmla="*/ 835025 w 920"/>
                <a:gd name="T59" fmla="*/ 352425 h 696"/>
                <a:gd name="T60" fmla="*/ 787400 w 920"/>
                <a:gd name="T61" fmla="*/ 330200 h 696"/>
                <a:gd name="T62" fmla="*/ 793750 w 920"/>
                <a:gd name="T63" fmla="*/ 269875 h 696"/>
                <a:gd name="T64" fmla="*/ 803275 w 920"/>
                <a:gd name="T65" fmla="*/ 142875 h 696"/>
                <a:gd name="T66" fmla="*/ 774700 w 920"/>
                <a:gd name="T67" fmla="*/ 63500 h 696"/>
                <a:gd name="T68" fmla="*/ 666750 w 920"/>
                <a:gd name="T69" fmla="*/ 57150 h 696"/>
                <a:gd name="T70" fmla="*/ 638175 w 920"/>
                <a:gd name="T71" fmla="*/ 22225 h 696"/>
                <a:gd name="T72" fmla="*/ 574675 w 920"/>
                <a:gd name="T73" fmla="*/ 0 h 696"/>
                <a:gd name="T74" fmla="*/ 504825 w 920"/>
                <a:gd name="T75" fmla="*/ 44450 h 696"/>
                <a:gd name="T76" fmla="*/ 533400 w 920"/>
                <a:gd name="T77" fmla="*/ 92075 h 696"/>
                <a:gd name="T78" fmla="*/ 555625 w 920"/>
                <a:gd name="T79" fmla="*/ 168275 h 696"/>
                <a:gd name="T80" fmla="*/ 549275 w 920"/>
                <a:gd name="T81" fmla="*/ 269875 h 696"/>
                <a:gd name="T82" fmla="*/ 498475 w 920"/>
                <a:gd name="T83" fmla="*/ 333375 h 696"/>
                <a:gd name="T84" fmla="*/ 520700 w 920"/>
                <a:gd name="T85" fmla="*/ 409575 h 696"/>
                <a:gd name="T86" fmla="*/ 514350 w 920"/>
                <a:gd name="T87" fmla="*/ 466725 h 696"/>
                <a:gd name="T88" fmla="*/ 450850 w 920"/>
                <a:gd name="T89" fmla="*/ 514350 h 696"/>
                <a:gd name="T90" fmla="*/ 463550 w 920"/>
                <a:gd name="T91" fmla="*/ 565150 h 696"/>
                <a:gd name="T92" fmla="*/ 365125 w 920"/>
                <a:gd name="T93" fmla="*/ 612775 h 696"/>
                <a:gd name="T94" fmla="*/ 276225 w 920"/>
                <a:gd name="T95" fmla="*/ 669925 h 696"/>
                <a:gd name="T96" fmla="*/ 161925 w 920"/>
                <a:gd name="T97" fmla="*/ 733425 h 696"/>
                <a:gd name="T98" fmla="*/ 69850 w 920"/>
                <a:gd name="T99" fmla="*/ 781050 h 696"/>
                <a:gd name="T100" fmla="*/ 12700 w 920"/>
                <a:gd name="T101" fmla="*/ 850900 h 696"/>
                <a:gd name="T102" fmla="*/ 288925 w 920"/>
                <a:gd name="T103" fmla="*/ 793750 h 696"/>
                <a:gd name="T104" fmla="*/ 400050 w 920"/>
                <a:gd name="T105" fmla="*/ 746125 h 696"/>
                <a:gd name="T106" fmla="*/ 463550 w 920"/>
                <a:gd name="T107" fmla="*/ 796925 h 696"/>
                <a:gd name="T108" fmla="*/ 549275 w 920"/>
                <a:gd name="T109" fmla="*/ 787400 h 696"/>
                <a:gd name="T110" fmla="*/ 596900 w 920"/>
                <a:gd name="T111" fmla="*/ 860425 h 696"/>
                <a:gd name="T112" fmla="*/ 660400 w 920"/>
                <a:gd name="T113" fmla="*/ 866775 h 696"/>
                <a:gd name="T114" fmla="*/ 723900 w 920"/>
                <a:gd name="T115" fmla="*/ 787400 h 696"/>
                <a:gd name="T116" fmla="*/ 704850 w 920"/>
                <a:gd name="T117" fmla="*/ 850900 h 696"/>
                <a:gd name="T118" fmla="*/ 717550 w 920"/>
                <a:gd name="T119" fmla="*/ 908050 h 696"/>
                <a:gd name="T120" fmla="*/ 711200 w 920"/>
                <a:gd name="T121" fmla="*/ 1012825 h 6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20"/>
                <a:gd name="T184" fmla="*/ 0 h 696"/>
                <a:gd name="T185" fmla="*/ 920 w 920"/>
                <a:gd name="T186" fmla="*/ 696 h 6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20" h="696">
                  <a:moveTo>
                    <a:pt x="460" y="634"/>
                  </a:moveTo>
                  <a:lnTo>
                    <a:pt x="464" y="630"/>
                  </a:lnTo>
                  <a:lnTo>
                    <a:pt x="470" y="624"/>
                  </a:lnTo>
                  <a:lnTo>
                    <a:pt x="478" y="620"/>
                  </a:lnTo>
                  <a:lnTo>
                    <a:pt x="482" y="624"/>
                  </a:lnTo>
                  <a:lnTo>
                    <a:pt x="482" y="616"/>
                  </a:lnTo>
                  <a:lnTo>
                    <a:pt x="488" y="612"/>
                  </a:lnTo>
                  <a:lnTo>
                    <a:pt x="496" y="608"/>
                  </a:lnTo>
                  <a:lnTo>
                    <a:pt x="500" y="612"/>
                  </a:lnTo>
                  <a:lnTo>
                    <a:pt x="504" y="608"/>
                  </a:lnTo>
                  <a:lnTo>
                    <a:pt x="506" y="612"/>
                  </a:lnTo>
                  <a:lnTo>
                    <a:pt x="510" y="616"/>
                  </a:lnTo>
                  <a:lnTo>
                    <a:pt x="514" y="616"/>
                  </a:lnTo>
                  <a:lnTo>
                    <a:pt x="514" y="624"/>
                  </a:lnTo>
                  <a:lnTo>
                    <a:pt x="518" y="624"/>
                  </a:lnTo>
                  <a:lnTo>
                    <a:pt x="522" y="638"/>
                  </a:lnTo>
                  <a:lnTo>
                    <a:pt x="522" y="642"/>
                  </a:lnTo>
                  <a:lnTo>
                    <a:pt x="522" y="644"/>
                  </a:lnTo>
                  <a:lnTo>
                    <a:pt x="522" y="652"/>
                  </a:lnTo>
                  <a:lnTo>
                    <a:pt x="522" y="656"/>
                  </a:lnTo>
                  <a:lnTo>
                    <a:pt x="522" y="660"/>
                  </a:lnTo>
                  <a:lnTo>
                    <a:pt x="526" y="664"/>
                  </a:lnTo>
                  <a:lnTo>
                    <a:pt x="528" y="666"/>
                  </a:lnTo>
                  <a:lnTo>
                    <a:pt x="528" y="674"/>
                  </a:lnTo>
                  <a:lnTo>
                    <a:pt x="528" y="678"/>
                  </a:lnTo>
                  <a:lnTo>
                    <a:pt x="532" y="682"/>
                  </a:lnTo>
                  <a:lnTo>
                    <a:pt x="532" y="686"/>
                  </a:lnTo>
                  <a:lnTo>
                    <a:pt x="540" y="688"/>
                  </a:lnTo>
                  <a:lnTo>
                    <a:pt x="548" y="692"/>
                  </a:lnTo>
                  <a:lnTo>
                    <a:pt x="554" y="696"/>
                  </a:lnTo>
                  <a:lnTo>
                    <a:pt x="566" y="686"/>
                  </a:lnTo>
                  <a:lnTo>
                    <a:pt x="566" y="682"/>
                  </a:lnTo>
                  <a:lnTo>
                    <a:pt x="570" y="678"/>
                  </a:lnTo>
                  <a:lnTo>
                    <a:pt x="570" y="674"/>
                  </a:lnTo>
                  <a:lnTo>
                    <a:pt x="570" y="670"/>
                  </a:lnTo>
                  <a:lnTo>
                    <a:pt x="570" y="666"/>
                  </a:lnTo>
                  <a:lnTo>
                    <a:pt x="572" y="664"/>
                  </a:lnTo>
                  <a:lnTo>
                    <a:pt x="584" y="660"/>
                  </a:lnTo>
                  <a:lnTo>
                    <a:pt x="588" y="664"/>
                  </a:lnTo>
                  <a:lnTo>
                    <a:pt x="590" y="664"/>
                  </a:lnTo>
                  <a:lnTo>
                    <a:pt x="590" y="660"/>
                  </a:lnTo>
                  <a:lnTo>
                    <a:pt x="598" y="652"/>
                  </a:lnTo>
                  <a:lnTo>
                    <a:pt x="602" y="648"/>
                  </a:lnTo>
                  <a:lnTo>
                    <a:pt x="612" y="652"/>
                  </a:lnTo>
                  <a:lnTo>
                    <a:pt x="616" y="656"/>
                  </a:lnTo>
                  <a:lnTo>
                    <a:pt x="616" y="660"/>
                  </a:lnTo>
                  <a:lnTo>
                    <a:pt x="620" y="656"/>
                  </a:lnTo>
                  <a:lnTo>
                    <a:pt x="634" y="660"/>
                  </a:lnTo>
                  <a:lnTo>
                    <a:pt x="638" y="660"/>
                  </a:lnTo>
                  <a:lnTo>
                    <a:pt x="646" y="660"/>
                  </a:lnTo>
                  <a:lnTo>
                    <a:pt x="646" y="656"/>
                  </a:lnTo>
                  <a:lnTo>
                    <a:pt x="650" y="656"/>
                  </a:lnTo>
                  <a:lnTo>
                    <a:pt x="652" y="656"/>
                  </a:lnTo>
                  <a:lnTo>
                    <a:pt x="652" y="652"/>
                  </a:lnTo>
                  <a:lnTo>
                    <a:pt x="656" y="652"/>
                  </a:lnTo>
                  <a:lnTo>
                    <a:pt x="656" y="648"/>
                  </a:lnTo>
                  <a:lnTo>
                    <a:pt x="660" y="644"/>
                  </a:lnTo>
                  <a:lnTo>
                    <a:pt x="672" y="644"/>
                  </a:lnTo>
                  <a:lnTo>
                    <a:pt x="674" y="644"/>
                  </a:lnTo>
                  <a:lnTo>
                    <a:pt x="674" y="642"/>
                  </a:lnTo>
                  <a:lnTo>
                    <a:pt x="674" y="634"/>
                  </a:lnTo>
                  <a:lnTo>
                    <a:pt x="678" y="634"/>
                  </a:lnTo>
                  <a:lnTo>
                    <a:pt x="686" y="630"/>
                  </a:lnTo>
                  <a:lnTo>
                    <a:pt x="690" y="626"/>
                  </a:lnTo>
                  <a:lnTo>
                    <a:pt x="690" y="624"/>
                  </a:lnTo>
                  <a:lnTo>
                    <a:pt x="696" y="620"/>
                  </a:lnTo>
                  <a:lnTo>
                    <a:pt x="700" y="616"/>
                  </a:lnTo>
                  <a:lnTo>
                    <a:pt x="704" y="612"/>
                  </a:lnTo>
                  <a:lnTo>
                    <a:pt x="712" y="612"/>
                  </a:lnTo>
                  <a:lnTo>
                    <a:pt x="714" y="604"/>
                  </a:lnTo>
                  <a:lnTo>
                    <a:pt x="718" y="604"/>
                  </a:lnTo>
                  <a:lnTo>
                    <a:pt x="722" y="604"/>
                  </a:lnTo>
                  <a:lnTo>
                    <a:pt x="726" y="608"/>
                  </a:lnTo>
                  <a:lnTo>
                    <a:pt x="730" y="604"/>
                  </a:lnTo>
                  <a:lnTo>
                    <a:pt x="734" y="604"/>
                  </a:lnTo>
                  <a:lnTo>
                    <a:pt x="736" y="602"/>
                  </a:lnTo>
                  <a:lnTo>
                    <a:pt x="736" y="598"/>
                  </a:lnTo>
                  <a:lnTo>
                    <a:pt x="736" y="594"/>
                  </a:lnTo>
                  <a:lnTo>
                    <a:pt x="740" y="590"/>
                  </a:lnTo>
                  <a:lnTo>
                    <a:pt x="744" y="586"/>
                  </a:lnTo>
                  <a:lnTo>
                    <a:pt x="748" y="580"/>
                  </a:lnTo>
                  <a:lnTo>
                    <a:pt x="748" y="576"/>
                  </a:lnTo>
                  <a:lnTo>
                    <a:pt x="744" y="568"/>
                  </a:lnTo>
                  <a:lnTo>
                    <a:pt x="744" y="558"/>
                  </a:lnTo>
                  <a:lnTo>
                    <a:pt x="744" y="554"/>
                  </a:lnTo>
                  <a:lnTo>
                    <a:pt x="744" y="546"/>
                  </a:lnTo>
                  <a:lnTo>
                    <a:pt x="748" y="542"/>
                  </a:lnTo>
                  <a:lnTo>
                    <a:pt x="748" y="536"/>
                  </a:lnTo>
                  <a:lnTo>
                    <a:pt x="744" y="528"/>
                  </a:lnTo>
                  <a:lnTo>
                    <a:pt x="744" y="524"/>
                  </a:lnTo>
                  <a:lnTo>
                    <a:pt x="748" y="524"/>
                  </a:lnTo>
                  <a:lnTo>
                    <a:pt x="748" y="518"/>
                  </a:lnTo>
                  <a:lnTo>
                    <a:pt x="744" y="514"/>
                  </a:lnTo>
                  <a:lnTo>
                    <a:pt x="740" y="514"/>
                  </a:lnTo>
                  <a:lnTo>
                    <a:pt x="740" y="510"/>
                  </a:lnTo>
                  <a:lnTo>
                    <a:pt x="740" y="506"/>
                  </a:lnTo>
                  <a:lnTo>
                    <a:pt x="744" y="500"/>
                  </a:lnTo>
                  <a:lnTo>
                    <a:pt x="740" y="496"/>
                  </a:lnTo>
                  <a:lnTo>
                    <a:pt x="736" y="496"/>
                  </a:lnTo>
                  <a:lnTo>
                    <a:pt x="736" y="492"/>
                  </a:lnTo>
                  <a:lnTo>
                    <a:pt x="734" y="496"/>
                  </a:lnTo>
                  <a:lnTo>
                    <a:pt x="730" y="492"/>
                  </a:lnTo>
                  <a:lnTo>
                    <a:pt x="722" y="496"/>
                  </a:lnTo>
                  <a:lnTo>
                    <a:pt x="722" y="492"/>
                  </a:lnTo>
                  <a:lnTo>
                    <a:pt x="718" y="492"/>
                  </a:lnTo>
                  <a:lnTo>
                    <a:pt x="712" y="488"/>
                  </a:lnTo>
                  <a:lnTo>
                    <a:pt x="714" y="484"/>
                  </a:lnTo>
                  <a:lnTo>
                    <a:pt x="714" y="478"/>
                  </a:lnTo>
                  <a:lnTo>
                    <a:pt x="712" y="474"/>
                  </a:lnTo>
                  <a:lnTo>
                    <a:pt x="712" y="470"/>
                  </a:lnTo>
                  <a:lnTo>
                    <a:pt x="712" y="466"/>
                  </a:lnTo>
                  <a:lnTo>
                    <a:pt x="714" y="462"/>
                  </a:lnTo>
                  <a:lnTo>
                    <a:pt x="712" y="462"/>
                  </a:lnTo>
                  <a:lnTo>
                    <a:pt x="708" y="458"/>
                  </a:lnTo>
                  <a:lnTo>
                    <a:pt x="708" y="452"/>
                  </a:lnTo>
                  <a:lnTo>
                    <a:pt x="708" y="448"/>
                  </a:lnTo>
                  <a:lnTo>
                    <a:pt x="708" y="444"/>
                  </a:lnTo>
                  <a:lnTo>
                    <a:pt x="712" y="444"/>
                  </a:lnTo>
                  <a:lnTo>
                    <a:pt x="714" y="440"/>
                  </a:lnTo>
                  <a:lnTo>
                    <a:pt x="726" y="444"/>
                  </a:lnTo>
                  <a:lnTo>
                    <a:pt x="734" y="444"/>
                  </a:lnTo>
                  <a:lnTo>
                    <a:pt x="734" y="440"/>
                  </a:lnTo>
                  <a:lnTo>
                    <a:pt x="740" y="434"/>
                  </a:lnTo>
                  <a:lnTo>
                    <a:pt x="744" y="434"/>
                  </a:lnTo>
                  <a:lnTo>
                    <a:pt x="744" y="430"/>
                  </a:lnTo>
                  <a:lnTo>
                    <a:pt x="748" y="430"/>
                  </a:lnTo>
                  <a:lnTo>
                    <a:pt x="752" y="426"/>
                  </a:lnTo>
                  <a:lnTo>
                    <a:pt x="756" y="422"/>
                  </a:lnTo>
                  <a:lnTo>
                    <a:pt x="758" y="422"/>
                  </a:lnTo>
                  <a:lnTo>
                    <a:pt x="762" y="422"/>
                  </a:lnTo>
                  <a:lnTo>
                    <a:pt x="766" y="422"/>
                  </a:lnTo>
                  <a:lnTo>
                    <a:pt x="774" y="422"/>
                  </a:lnTo>
                  <a:lnTo>
                    <a:pt x="774" y="418"/>
                  </a:lnTo>
                  <a:lnTo>
                    <a:pt x="784" y="416"/>
                  </a:lnTo>
                  <a:lnTo>
                    <a:pt x="788" y="412"/>
                  </a:lnTo>
                  <a:lnTo>
                    <a:pt x="796" y="412"/>
                  </a:lnTo>
                  <a:lnTo>
                    <a:pt x="798" y="412"/>
                  </a:lnTo>
                  <a:lnTo>
                    <a:pt x="814" y="408"/>
                  </a:lnTo>
                  <a:lnTo>
                    <a:pt x="820" y="408"/>
                  </a:lnTo>
                  <a:lnTo>
                    <a:pt x="828" y="404"/>
                  </a:lnTo>
                  <a:lnTo>
                    <a:pt x="832" y="404"/>
                  </a:lnTo>
                  <a:lnTo>
                    <a:pt x="840" y="404"/>
                  </a:lnTo>
                  <a:lnTo>
                    <a:pt x="840" y="400"/>
                  </a:lnTo>
                  <a:lnTo>
                    <a:pt x="842" y="400"/>
                  </a:lnTo>
                  <a:lnTo>
                    <a:pt x="846" y="396"/>
                  </a:lnTo>
                  <a:lnTo>
                    <a:pt x="858" y="396"/>
                  </a:lnTo>
                  <a:lnTo>
                    <a:pt x="850" y="386"/>
                  </a:lnTo>
                  <a:lnTo>
                    <a:pt x="850" y="378"/>
                  </a:lnTo>
                  <a:lnTo>
                    <a:pt x="850" y="372"/>
                  </a:lnTo>
                  <a:lnTo>
                    <a:pt x="854" y="368"/>
                  </a:lnTo>
                  <a:lnTo>
                    <a:pt x="854" y="364"/>
                  </a:lnTo>
                  <a:lnTo>
                    <a:pt x="854" y="360"/>
                  </a:lnTo>
                  <a:lnTo>
                    <a:pt x="860" y="356"/>
                  </a:lnTo>
                  <a:lnTo>
                    <a:pt x="864" y="360"/>
                  </a:lnTo>
                  <a:lnTo>
                    <a:pt x="868" y="360"/>
                  </a:lnTo>
                  <a:lnTo>
                    <a:pt x="880" y="354"/>
                  </a:lnTo>
                  <a:lnTo>
                    <a:pt x="880" y="350"/>
                  </a:lnTo>
                  <a:lnTo>
                    <a:pt x="882" y="346"/>
                  </a:lnTo>
                  <a:lnTo>
                    <a:pt x="890" y="350"/>
                  </a:lnTo>
                  <a:lnTo>
                    <a:pt x="894" y="342"/>
                  </a:lnTo>
                  <a:lnTo>
                    <a:pt x="890" y="338"/>
                  </a:lnTo>
                  <a:lnTo>
                    <a:pt x="894" y="332"/>
                  </a:lnTo>
                  <a:lnTo>
                    <a:pt x="898" y="324"/>
                  </a:lnTo>
                  <a:lnTo>
                    <a:pt x="902" y="320"/>
                  </a:lnTo>
                  <a:lnTo>
                    <a:pt x="904" y="324"/>
                  </a:lnTo>
                  <a:lnTo>
                    <a:pt x="908" y="324"/>
                  </a:lnTo>
                  <a:lnTo>
                    <a:pt x="912" y="324"/>
                  </a:lnTo>
                  <a:lnTo>
                    <a:pt x="920" y="316"/>
                  </a:lnTo>
                  <a:lnTo>
                    <a:pt x="904" y="284"/>
                  </a:lnTo>
                  <a:lnTo>
                    <a:pt x="894" y="270"/>
                  </a:lnTo>
                  <a:lnTo>
                    <a:pt x="894" y="266"/>
                  </a:lnTo>
                  <a:lnTo>
                    <a:pt x="898" y="258"/>
                  </a:lnTo>
                  <a:lnTo>
                    <a:pt x="898" y="250"/>
                  </a:lnTo>
                  <a:lnTo>
                    <a:pt x="898" y="248"/>
                  </a:lnTo>
                  <a:lnTo>
                    <a:pt x="898" y="244"/>
                  </a:lnTo>
                  <a:lnTo>
                    <a:pt x="908" y="222"/>
                  </a:lnTo>
                  <a:lnTo>
                    <a:pt x="898" y="218"/>
                  </a:lnTo>
                  <a:lnTo>
                    <a:pt x="894" y="214"/>
                  </a:lnTo>
                  <a:lnTo>
                    <a:pt x="890" y="210"/>
                  </a:lnTo>
                  <a:lnTo>
                    <a:pt x="890" y="208"/>
                  </a:lnTo>
                  <a:lnTo>
                    <a:pt x="886" y="210"/>
                  </a:lnTo>
                  <a:lnTo>
                    <a:pt x="882" y="210"/>
                  </a:lnTo>
                  <a:lnTo>
                    <a:pt x="880" y="214"/>
                  </a:lnTo>
                  <a:lnTo>
                    <a:pt x="876" y="218"/>
                  </a:lnTo>
                  <a:lnTo>
                    <a:pt x="872" y="222"/>
                  </a:lnTo>
                  <a:lnTo>
                    <a:pt x="868" y="226"/>
                  </a:lnTo>
                  <a:lnTo>
                    <a:pt x="864" y="230"/>
                  </a:lnTo>
                  <a:lnTo>
                    <a:pt x="860" y="232"/>
                  </a:lnTo>
                  <a:lnTo>
                    <a:pt x="854" y="236"/>
                  </a:lnTo>
                  <a:lnTo>
                    <a:pt x="846" y="226"/>
                  </a:lnTo>
                  <a:lnTo>
                    <a:pt x="842" y="222"/>
                  </a:lnTo>
                  <a:lnTo>
                    <a:pt x="836" y="226"/>
                  </a:lnTo>
                  <a:lnTo>
                    <a:pt x="832" y="230"/>
                  </a:lnTo>
                  <a:lnTo>
                    <a:pt x="828" y="230"/>
                  </a:lnTo>
                  <a:lnTo>
                    <a:pt x="824" y="232"/>
                  </a:lnTo>
                  <a:lnTo>
                    <a:pt x="818" y="236"/>
                  </a:lnTo>
                  <a:lnTo>
                    <a:pt x="810" y="240"/>
                  </a:lnTo>
                  <a:lnTo>
                    <a:pt x="802" y="240"/>
                  </a:lnTo>
                  <a:lnTo>
                    <a:pt x="798" y="244"/>
                  </a:lnTo>
                  <a:lnTo>
                    <a:pt x="796" y="244"/>
                  </a:lnTo>
                  <a:lnTo>
                    <a:pt x="792" y="244"/>
                  </a:lnTo>
                  <a:lnTo>
                    <a:pt x="784" y="240"/>
                  </a:lnTo>
                  <a:lnTo>
                    <a:pt x="784" y="236"/>
                  </a:lnTo>
                  <a:lnTo>
                    <a:pt x="788" y="232"/>
                  </a:lnTo>
                  <a:lnTo>
                    <a:pt x="788" y="230"/>
                  </a:lnTo>
                  <a:lnTo>
                    <a:pt x="784" y="226"/>
                  </a:lnTo>
                  <a:lnTo>
                    <a:pt x="788" y="222"/>
                  </a:lnTo>
                  <a:lnTo>
                    <a:pt x="788" y="218"/>
                  </a:lnTo>
                  <a:lnTo>
                    <a:pt x="784" y="214"/>
                  </a:lnTo>
                  <a:lnTo>
                    <a:pt x="780" y="210"/>
                  </a:lnTo>
                  <a:lnTo>
                    <a:pt x="776" y="210"/>
                  </a:lnTo>
                  <a:lnTo>
                    <a:pt x="770" y="208"/>
                  </a:lnTo>
                  <a:lnTo>
                    <a:pt x="766" y="204"/>
                  </a:lnTo>
                  <a:lnTo>
                    <a:pt x="766" y="200"/>
                  </a:lnTo>
                  <a:lnTo>
                    <a:pt x="766" y="196"/>
                  </a:lnTo>
                  <a:lnTo>
                    <a:pt x="762" y="196"/>
                  </a:lnTo>
                  <a:lnTo>
                    <a:pt x="758" y="186"/>
                  </a:lnTo>
                  <a:lnTo>
                    <a:pt x="758" y="182"/>
                  </a:lnTo>
                  <a:lnTo>
                    <a:pt x="766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0" y="164"/>
                  </a:lnTo>
                  <a:lnTo>
                    <a:pt x="770" y="160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4" y="142"/>
                  </a:lnTo>
                  <a:lnTo>
                    <a:pt x="770" y="138"/>
                  </a:lnTo>
                  <a:lnTo>
                    <a:pt x="762" y="134"/>
                  </a:lnTo>
                  <a:lnTo>
                    <a:pt x="756" y="126"/>
                  </a:lnTo>
                  <a:lnTo>
                    <a:pt x="740" y="116"/>
                  </a:lnTo>
                  <a:lnTo>
                    <a:pt x="740" y="112"/>
                  </a:lnTo>
                  <a:lnTo>
                    <a:pt x="736" y="108"/>
                  </a:lnTo>
                  <a:lnTo>
                    <a:pt x="734" y="112"/>
                  </a:lnTo>
                  <a:lnTo>
                    <a:pt x="734" y="116"/>
                  </a:lnTo>
                  <a:lnTo>
                    <a:pt x="734" y="120"/>
                  </a:lnTo>
                  <a:lnTo>
                    <a:pt x="730" y="124"/>
                  </a:lnTo>
                  <a:lnTo>
                    <a:pt x="722" y="126"/>
                  </a:lnTo>
                  <a:lnTo>
                    <a:pt x="718" y="126"/>
                  </a:lnTo>
                  <a:lnTo>
                    <a:pt x="718" y="130"/>
                  </a:lnTo>
                  <a:lnTo>
                    <a:pt x="718" y="134"/>
                  </a:lnTo>
                  <a:lnTo>
                    <a:pt x="712" y="134"/>
                  </a:lnTo>
                  <a:lnTo>
                    <a:pt x="708" y="134"/>
                  </a:lnTo>
                  <a:lnTo>
                    <a:pt x="704" y="130"/>
                  </a:lnTo>
                  <a:lnTo>
                    <a:pt x="700" y="134"/>
                  </a:lnTo>
                  <a:lnTo>
                    <a:pt x="696" y="138"/>
                  </a:lnTo>
                  <a:lnTo>
                    <a:pt x="694" y="142"/>
                  </a:lnTo>
                  <a:lnTo>
                    <a:pt x="690" y="146"/>
                  </a:lnTo>
                  <a:lnTo>
                    <a:pt x="682" y="148"/>
                  </a:lnTo>
                  <a:lnTo>
                    <a:pt x="674" y="148"/>
                  </a:lnTo>
                  <a:lnTo>
                    <a:pt x="674" y="146"/>
                  </a:lnTo>
                  <a:lnTo>
                    <a:pt x="674" y="142"/>
                  </a:lnTo>
                  <a:lnTo>
                    <a:pt x="678" y="138"/>
                  </a:lnTo>
                  <a:lnTo>
                    <a:pt x="682" y="130"/>
                  </a:lnTo>
                  <a:lnTo>
                    <a:pt x="686" y="124"/>
                  </a:lnTo>
                  <a:lnTo>
                    <a:pt x="694" y="124"/>
                  </a:lnTo>
                  <a:lnTo>
                    <a:pt x="694" y="120"/>
                  </a:lnTo>
                  <a:lnTo>
                    <a:pt x="696" y="116"/>
                  </a:lnTo>
                  <a:lnTo>
                    <a:pt x="700" y="112"/>
                  </a:lnTo>
                  <a:lnTo>
                    <a:pt x="700" y="108"/>
                  </a:lnTo>
                  <a:lnTo>
                    <a:pt x="704" y="106"/>
                  </a:lnTo>
                  <a:lnTo>
                    <a:pt x="704" y="102"/>
                  </a:lnTo>
                  <a:lnTo>
                    <a:pt x="704" y="98"/>
                  </a:lnTo>
                  <a:lnTo>
                    <a:pt x="700" y="94"/>
                  </a:lnTo>
                  <a:lnTo>
                    <a:pt x="696" y="98"/>
                  </a:lnTo>
                  <a:lnTo>
                    <a:pt x="694" y="98"/>
                  </a:lnTo>
                  <a:lnTo>
                    <a:pt x="690" y="102"/>
                  </a:lnTo>
                  <a:lnTo>
                    <a:pt x="686" y="102"/>
                  </a:lnTo>
                  <a:lnTo>
                    <a:pt x="686" y="106"/>
                  </a:lnTo>
                  <a:lnTo>
                    <a:pt x="682" y="108"/>
                  </a:lnTo>
                  <a:lnTo>
                    <a:pt x="678" y="102"/>
                  </a:lnTo>
                  <a:lnTo>
                    <a:pt x="672" y="108"/>
                  </a:lnTo>
                  <a:lnTo>
                    <a:pt x="668" y="112"/>
                  </a:lnTo>
                  <a:lnTo>
                    <a:pt x="660" y="116"/>
                  </a:lnTo>
                  <a:lnTo>
                    <a:pt x="660" y="120"/>
                  </a:lnTo>
                  <a:lnTo>
                    <a:pt x="652" y="124"/>
                  </a:lnTo>
                  <a:lnTo>
                    <a:pt x="650" y="126"/>
                  </a:lnTo>
                  <a:lnTo>
                    <a:pt x="642" y="126"/>
                  </a:lnTo>
                  <a:lnTo>
                    <a:pt x="638" y="126"/>
                  </a:lnTo>
                  <a:lnTo>
                    <a:pt x="634" y="130"/>
                  </a:lnTo>
                  <a:lnTo>
                    <a:pt x="632" y="134"/>
                  </a:lnTo>
                  <a:lnTo>
                    <a:pt x="628" y="134"/>
                  </a:lnTo>
                  <a:lnTo>
                    <a:pt x="624" y="134"/>
                  </a:lnTo>
                  <a:lnTo>
                    <a:pt x="624" y="142"/>
                  </a:lnTo>
                  <a:lnTo>
                    <a:pt x="620" y="146"/>
                  </a:lnTo>
                  <a:lnTo>
                    <a:pt x="620" y="152"/>
                  </a:lnTo>
                  <a:lnTo>
                    <a:pt x="620" y="156"/>
                  </a:lnTo>
                  <a:lnTo>
                    <a:pt x="620" y="160"/>
                  </a:lnTo>
                  <a:lnTo>
                    <a:pt x="620" y="170"/>
                  </a:lnTo>
                  <a:lnTo>
                    <a:pt x="620" y="174"/>
                  </a:lnTo>
                  <a:lnTo>
                    <a:pt x="616" y="174"/>
                  </a:lnTo>
                  <a:lnTo>
                    <a:pt x="616" y="178"/>
                  </a:lnTo>
                  <a:lnTo>
                    <a:pt x="624" y="186"/>
                  </a:lnTo>
                  <a:lnTo>
                    <a:pt x="624" y="188"/>
                  </a:lnTo>
                  <a:lnTo>
                    <a:pt x="628" y="192"/>
                  </a:lnTo>
                  <a:lnTo>
                    <a:pt x="628" y="196"/>
                  </a:lnTo>
                  <a:lnTo>
                    <a:pt x="632" y="214"/>
                  </a:lnTo>
                  <a:lnTo>
                    <a:pt x="634" y="218"/>
                  </a:lnTo>
                  <a:lnTo>
                    <a:pt x="638" y="244"/>
                  </a:lnTo>
                  <a:lnTo>
                    <a:pt x="634" y="244"/>
                  </a:lnTo>
                  <a:lnTo>
                    <a:pt x="632" y="244"/>
                  </a:lnTo>
                  <a:lnTo>
                    <a:pt x="628" y="248"/>
                  </a:lnTo>
                  <a:lnTo>
                    <a:pt x="616" y="248"/>
                  </a:lnTo>
                  <a:lnTo>
                    <a:pt x="610" y="250"/>
                  </a:lnTo>
                  <a:lnTo>
                    <a:pt x="610" y="254"/>
                  </a:lnTo>
                  <a:lnTo>
                    <a:pt x="602" y="258"/>
                  </a:lnTo>
                  <a:lnTo>
                    <a:pt x="598" y="258"/>
                  </a:lnTo>
                  <a:lnTo>
                    <a:pt x="598" y="254"/>
                  </a:lnTo>
                  <a:lnTo>
                    <a:pt x="590" y="254"/>
                  </a:lnTo>
                  <a:lnTo>
                    <a:pt x="588" y="254"/>
                  </a:lnTo>
                  <a:lnTo>
                    <a:pt x="588" y="250"/>
                  </a:lnTo>
                  <a:lnTo>
                    <a:pt x="584" y="250"/>
                  </a:lnTo>
                  <a:lnTo>
                    <a:pt x="580" y="248"/>
                  </a:lnTo>
                  <a:lnTo>
                    <a:pt x="576" y="244"/>
                  </a:lnTo>
                  <a:lnTo>
                    <a:pt x="572" y="240"/>
                  </a:lnTo>
                  <a:lnTo>
                    <a:pt x="570" y="240"/>
                  </a:lnTo>
                  <a:lnTo>
                    <a:pt x="570" y="236"/>
                  </a:lnTo>
                  <a:lnTo>
                    <a:pt x="570" y="232"/>
                  </a:lnTo>
                  <a:lnTo>
                    <a:pt x="558" y="230"/>
                  </a:lnTo>
                  <a:lnTo>
                    <a:pt x="558" y="226"/>
                  </a:lnTo>
                  <a:lnTo>
                    <a:pt x="554" y="222"/>
                  </a:lnTo>
                  <a:lnTo>
                    <a:pt x="548" y="218"/>
                  </a:lnTo>
                  <a:lnTo>
                    <a:pt x="548" y="210"/>
                  </a:lnTo>
                  <a:lnTo>
                    <a:pt x="544" y="210"/>
                  </a:lnTo>
                  <a:lnTo>
                    <a:pt x="540" y="210"/>
                  </a:lnTo>
                  <a:lnTo>
                    <a:pt x="540" y="214"/>
                  </a:lnTo>
                  <a:lnTo>
                    <a:pt x="540" y="218"/>
                  </a:lnTo>
                  <a:lnTo>
                    <a:pt x="536" y="222"/>
                  </a:lnTo>
                  <a:lnTo>
                    <a:pt x="532" y="222"/>
                  </a:lnTo>
                  <a:lnTo>
                    <a:pt x="528" y="226"/>
                  </a:lnTo>
                  <a:lnTo>
                    <a:pt x="526" y="222"/>
                  </a:lnTo>
                  <a:lnTo>
                    <a:pt x="522" y="222"/>
                  </a:lnTo>
                  <a:lnTo>
                    <a:pt x="518" y="222"/>
                  </a:lnTo>
                  <a:lnTo>
                    <a:pt x="518" y="218"/>
                  </a:lnTo>
                  <a:lnTo>
                    <a:pt x="514" y="218"/>
                  </a:lnTo>
                  <a:lnTo>
                    <a:pt x="510" y="218"/>
                  </a:lnTo>
                  <a:lnTo>
                    <a:pt x="510" y="214"/>
                  </a:lnTo>
                  <a:lnTo>
                    <a:pt x="506" y="214"/>
                  </a:lnTo>
                  <a:lnTo>
                    <a:pt x="500" y="214"/>
                  </a:lnTo>
                  <a:lnTo>
                    <a:pt x="500" y="210"/>
                  </a:lnTo>
                  <a:lnTo>
                    <a:pt x="500" y="208"/>
                  </a:lnTo>
                  <a:lnTo>
                    <a:pt x="496" y="208"/>
                  </a:lnTo>
                  <a:lnTo>
                    <a:pt x="496" y="204"/>
                  </a:lnTo>
                  <a:lnTo>
                    <a:pt x="492" y="200"/>
                  </a:lnTo>
                  <a:lnTo>
                    <a:pt x="492" y="196"/>
                  </a:lnTo>
                  <a:lnTo>
                    <a:pt x="496" y="192"/>
                  </a:lnTo>
                  <a:lnTo>
                    <a:pt x="492" y="192"/>
                  </a:lnTo>
                  <a:lnTo>
                    <a:pt x="492" y="188"/>
                  </a:lnTo>
                  <a:lnTo>
                    <a:pt x="504" y="182"/>
                  </a:lnTo>
                  <a:lnTo>
                    <a:pt x="500" y="178"/>
                  </a:lnTo>
                  <a:lnTo>
                    <a:pt x="492" y="178"/>
                  </a:lnTo>
                  <a:lnTo>
                    <a:pt x="488" y="174"/>
                  </a:lnTo>
                  <a:lnTo>
                    <a:pt x="500" y="170"/>
                  </a:lnTo>
                  <a:lnTo>
                    <a:pt x="506" y="164"/>
                  </a:lnTo>
                  <a:lnTo>
                    <a:pt x="510" y="164"/>
                  </a:lnTo>
                  <a:lnTo>
                    <a:pt x="510" y="160"/>
                  </a:lnTo>
                  <a:lnTo>
                    <a:pt x="514" y="152"/>
                  </a:lnTo>
                  <a:lnTo>
                    <a:pt x="514" y="148"/>
                  </a:lnTo>
                  <a:lnTo>
                    <a:pt x="510" y="146"/>
                  </a:lnTo>
                  <a:lnTo>
                    <a:pt x="506" y="142"/>
                  </a:lnTo>
                  <a:lnTo>
                    <a:pt x="506" y="134"/>
                  </a:lnTo>
                  <a:lnTo>
                    <a:pt x="514" y="108"/>
                  </a:lnTo>
                  <a:lnTo>
                    <a:pt x="510" y="106"/>
                  </a:lnTo>
                  <a:lnTo>
                    <a:pt x="506" y="90"/>
                  </a:lnTo>
                  <a:lnTo>
                    <a:pt x="504" y="90"/>
                  </a:lnTo>
                  <a:lnTo>
                    <a:pt x="496" y="86"/>
                  </a:lnTo>
                  <a:lnTo>
                    <a:pt x="496" y="84"/>
                  </a:lnTo>
                  <a:lnTo>
                    <a:pt x="492" y="80"/>
                  </a:lnTo>
                  <a:lnTo>
                    <a:pt x="488" y="72"/>
                  </a:lnTo>
                  <a:lnTo>
                    <a:pt x="492" y="68"/>
                  </a:lnTo>
                  <a:lnTo>
                    <a:pt x="496" y="68"/>
                  </a:lnTo>
                  <a:lnTo>
                    <a:pt x="500" y="64"/>
                  </a:lnTo>
                  <a:lnTo>
                    <a:pt x="496" y="42"/>
                  </a:lnTo>
                  <a:lnTo>
                    <a:pt x="496" y="36"/>
                  </a:lnTo>
                  <a:lnTo>
                    <a:pt x="488" y="40"/>
                  </a:lnTo>
                  <a:lnTo>
                    <a:pt x="474" y="42"/>
                  </a:lnTo>
                  <a:lnTo>
                    <a:pt x="464" y="32"/>
                  </a:lnTo>
                  <a:lnTo>
                    <a:pt x="460" y="22"/>
                  </a:lnTo>
                  <a:lnTo>
                    <a:pt x="456" y="22"/>
                  </a:lnTo>
                  <a:lnTo>
                    <a:pt x="456" y="18"/>
                  </a:lnTo>
                  <a:lnTo>
                    <a:pt x="448" y="22"/>
                  </a:lnTo>
                  <a:lnTo>
                    <a:pt x="442" y="28"/>
                  </a:lnTo>
                  <a:lnTo>
                    <a:pt x="430" y="32"/>
                  </a:lnTo>
                  <a:lnTo>
                    <a:pt x="426" y="28"/>
                  </a:lnTo>
                  <a:lnTo>
                    <a:pt x="424" y="32"/>
                  </a:lnTo>
                  <a:lnTo>
                    <a:pt x="420" y="36"/>
                  </a:lnTo>
                  <a:lnTo>
                    <a:pt x="416" y="36"/>
                  </a:lnTo>
                  <a:lnTo>
                    <a:pt x="412" y="40"/>
                  </a:lnTo>
                  <a:lnTo>
                    <a:pt x="408" y="40"/>
                  </a:lnTo>
                  <a:lnTo>
                    <a:pt x="408" y="42"/>
                  </a:lnTo>
                  <a:lnTo>
                    <a:pt x="402" y="46"/>
                  </a:lnTo>
                  <a:lnTo>
                    <a:pt x="402" y="40"/>
                  </a:lnTo>
                  <a:lnTo>
                    <a:pt x="404" y="32"/>
                  </a:lnTo>
                  <a:lnTo>
                    <a:pt x="408" y="24"/>
                  </a:lnTo>
                  <a:lnTo>
                    <a:pt x="412" y="22"/>
                  </a:lnTo>
                  <a:lnTo>
                    <a:pt x="408" y="18"/>
                  </a:lnTo>
                  <a:lnTo>
                    <a:pt x="402" y="14"/>
                  </a:lnTo>
                  <a:lnTo>
                    <a:pt x="402" y="10"/>
                  </a:lnTo>
                  <a:lnTo>
                    <a:pt x="402" y="2"/>
                  </a:lnTo>
                  <a:lnTo>
                    <a:pt x="402" y="0"/>
                  </a:lnTo>
                  <a:lnTo>
                    <a:pt x="398" y="0"/>
                  </a:lnTo>
                  <a:lnTo>
                    <a:pt x="394" y="0"/>
                  </a:lnTo>
                  <a:lnTo>
                    <a:pt x="382" y="0"/>
                  </a:lnTo>
                  <a:lnTo>
                    <a:pt x="372" y="2"/>
                  </a:lnTo>
                  <a:lnTo>
                    <a:pt x="368" y="2"/>
                  </a:lnTo>
                  <a:lnTo>
                    <a:pt x="368" y="0"/>
                  </a:lnTo>
                  <a:lnTo>
                    <a:pt x="364" y="0"/>
                  </a:lnTo>
                  <a:lnTo>
                    <a:pt x="362" y="0"/>
                  </a:lnTo>
                  <a:lnTo>
                    <a:pt x="358" y="2"/>
                  </a:lnTo>
                  <a:lnTo>
                    <a:pt x="350" y="14"/>
                  </a:lnTo>
                  <a:lnTo>
                    <a:pt x="346" y="14"/>
                  </a:lnTo>
                  <a:lnTo>
                    <a:pt x="346" y="10"/>
                  </a:lnTo>
                  <a:lnTo>
                    <a:pt x="342" y="10"/>
                  </a:lnTo>
                  <a:lnTo>
                    <a:pt x="340" y="14"/>
                  </a:lnTo>
                  <a:lnTo>
                    <a:pt x="336" y="18"/>
                  </a:lnTo>
                  <a:lnTo>
                    <a:pt x="328" y="24"/>
                  </a:lnTo>
                  <a:lnTo>
                    <a:pt x="324" y="28"/>
                  </a:lnTo>
                  <a:lnTo>
                    <a:pt x="320" y="28"/>
                  </a:lnTo>
                  <a:lnTo>
                    <a:pt x="318" y="28"/>
                  </a:lnTo>
                  <a:lnTo>
                    <a:pt x="320" y="32"/>
                  </a:lnTo>
                  <a:lnTo>
                    <a:pt x="324" y="32"/>
                  </a:lnTo>
                  <a:lnTo>
                    <a:pt x="328" y="32"/>
                  </a:lnTo>
                  <a:lnTo>
                    <a:pt x="328" y="36"/>
                  </a:lnTo>
                  <a:lnTo>
                    <a:pt x="332" y="36"/>
                  </a:lnTo>
                  <a:lnTo>
                    <a:pt x="332" y="40"/>
                  </a:lnTo>
                  <a:lnTo>
                    <a:pt x="328" y="42"/>
                  </a:lnTo>
                  <a:lnTo>
                    <a:pt x="332" y="42"/>
                  </a:lnTo>
                  <a:lnTo>
                    <a:pt x="332" y="54"/>
                  </a:lnTo>
                  <a:lnTo>
                    <a:pt x="336" y="54"/>
                  </a:lnTo>
                  <a:lnTo>
                    <a:pt x="336" y="58"/>
                  </a:lnTo>
                  <a:lnTo>
                    <a:pt x="340" y="64"/>
                  </a:lnTo>
                  <a:lnTo>
                    <a:pt x="340" y="68"/>
                  </a:lnTo>
                  <a:lnTo>
                    <a:pt x="342" y="72"/>
                  </a:lnTo>
                  <a:lnTo>
                    <a:pt x="342" y="76"/>
                  </a:lnTo>
                  <a:lnTo>
                    <a:pt x="342" y="80"/>
                  </a:lnTo>
                  <a:lnTo>
                    <a:pt x="346" y="84"/>
                  </a:lnTo>
                  <a:lnTo>
                    <a:pt x="346" y="86"/>
                  </a:lnTo>
                  <a:lnTo>
                    <a:pt x="346" y="90"/>
                  </a:lnTo>
                  <a:lnTo>
                    <a:pt x="346" y="94"/>
                  </a:lnTo>
                  <a:lnTo>
                    <a:pt x="350" y="98"/>
                  </a:lnTo>
                  <a:lnTo>
                    <a:pt x="350" y="106"/>
                  </a:lnTo>
                  <a:lnTo>
                    <a:pt x="350" y="108"/>
                  </a:lnTo>
                  <a:lnTo>
                    <a:pt x="350" y="116"/>
                  </a:lnTo>
                  <a:lnTo>
                    <a:pt x="354" y="120"/>
                  </a:lnTo>
                  <a:lnTo>
                    <a:pt x="362" y="120"/>
                  </a:lnTo>
                  <a:lnTo>
                    <a:pt x="368" y="126"/>
                  </a:lnTo>
                  <a:lnTo>
                    <a:pt x="362" y="134"/>
                  </a:lnTo>
                  <a:lnTo>
                    <a:pt x="358" y="142"/>
                  </a:lnTo>
                  <a:lnTo>
                    <a:pt x="358" y="146"/>
                  </a:lnTo>
                  <a:lnTo>
                    <a:pt x="354" y="146"/>
                  </a:lnTo>
                  <a:lnTo>
                    <a:pt x="346" y="164"/>
                  </a:lnTo>
                  <a:lnTo>
                    <a:pt x="346" y="170"/>
                  </a:lnTo>
                  <a:lnTo>
                    <a:pt x="346" y="174"/>
                  </a:lnTo>
                  <a:lnTo>
                    <a:pt x="346" y="178"/>
                  </a:lnTo>
                  <a:lnTo>
                    <a:pt x="346" y="186"/>
                  </a:lnTo>
                  <a:lnTo>
                    <a:pt x="340" y="188"/>
                  </a:lnTo>
                  <a:lnTo>
                    <a:pt x="336" y="188"/>
                  </a:lnTo>
                  <a:lnTo>
                    <a:pt x="328" y="196"/>
                  </a:lnTo>
                  <a:lnTo>
                    <a:pt x="324" y="200"/>
                  </a:lnTo>
                  <a:lnTo>
                    <a:pt x="320" y="200"/>
                  </a:lnTo>
                  <a:lnTo>
                    <a:pt x="320" y="204"/>
                  </a:lnTo>
                  <a:lnTo>
                    <a:pt x="318" y="208"/>
                  </a:lnTo>
                  <a:lnTo>
                    <a:pt x="314" y="210"/>
                  </a:lnTo>
                  <a:lnTo>
                    <a:pt x="314" y="214"/>
                  </a:lnTo>
                  <a:lnTo>
                    <a:pt x="310" y="218"/>
                  </a:lnTo>
                  <a:lnTo>
                    <a:pt x="306" y="226"/>
                  </a:lnTo>
                  <a:lnTo>
                    <a:pt x="302" y="230"/>
                  </a:lnTo>
                  <a:lnTo>
                    <a:pt x="310" y="232"/>
                  </a:lnTo>
                  <a:lnTo>
                    <a:pt x="314" y="232"/>
                  </a:lnTo>
                  <a:lnTo>
                    <a:pt x="318" y="236"/>
                  </a:lnTo>
                  <a:lnTo>
                    <a:pt x="320" y="236"/>
                  </a:lnTo>
                  <a:lnTo>
                    <a:pt x="328" y="248"/>
                  </a:lnTo>
                  <a:lnTo>
                    <a:pt x="328" y="254"/>
                  </a:lnTo>
                  <a:lnTo>
                    <a:pt x="328" y="258"/>
                  </a:lnTo>
                  <a:lnTo>
                    <a:pt x="328" y="262"/>
                  </a:lnTo>
                  <a:lnTo>
                    <a:pt x="328" y="266"/>
                  </a:lnTo>
                  <a:lnTo>
                    <a:pt x="324" y="270"/>
                  </a:lnTo>
                  <a:lnTo>
                    <a:pt x="324" y="272"/>
                  </a:lnTo>
                  <a:lnTo>
                    <a:pt x="324" y="276"/>
                  </a:lnTo>
                  <a:lnTo>
                    <a:pt x="324" y="280"/>
                  </a:lnTo>
                  <a:lnTo>
                    <a:pt x="328" y="284"/>
                  </a:lnTo>
                  <a:lnTo>
                    <a:pt x="324" y="284"/>
                  </a:lnTo>
                  <a:lnTo>
                    <a:pt x="324" y="288"/>
                  </a:lnTo>
                  <a:lnTo>
                    <a:pt x="328" y="292"/>
                  </a:lnTo>
                  <a:lnTo>
                    <a:pt x="324" y="294"/>
                  </a:lnTo>
                  <a:lnTo>
                    <a:pt x="320" y="294"/>
                  </a:lnTo>
                  <a:lnTo>
                    <a:pt x="318" y="298"/>
                  </a:lnTo>
                  <a:lnTo>
                    <a:pt x="310" y="298"/>
                  </a:lnTo>
                  <a:lnTo>
                    <a:pt x="306" y="298"/>
                  </a:lnTo>
                  <a:lnTo>
                    <a:pt x="302" y="302"/>
                  </a:lnTo>
                  <a:lnTo>
                    <a:pt x="296" y="302"/>
                  </a:lnTo>
                  <a:lnTo>
                    <a:pt x="288" y="302"/>
                  </a:lnTo>
                  <a:lnTo>
                    <a:pt x="288" y="312"/>
                  </a:lnTo>
                  <a:lnTo>
                    <a:pt x="288" y="316"/>
                  </a:lnTo>
                  <a:lnTo>
                    <a:pt x="288" y="320"/>
                  </a:lnTo>
                  <a:lnTo>
                    <a:pt x="284" y="324"/>
                  </a:lnTo>
                  <a:lnTo>
                    <a:pt x="284" y="328"/>
                  </a:lnTo>
                  <a:lnTo>
                    <a:pt x="288" y="328"/>
                  </a:lnTo>
                  <a:lnTo>
                    <a:pt x="288" y="332"/>
                  </a:lnTo>
                  <a:lnTo>
                    <a:pt x="296" y="332"/>
                  </a:lnTo>
                  <a:lnTo>
                    <a:pt x="296" y="334"/>
                  </a:lnTo>
                  <a:lnTo>
                    <a:pt x="296" y="338"/>
                  </a:lnTo>
                  <a:lnTo>
                    <a:pt x="296" y="342"/>
                  </a:lnTo>
                  <a:lnTo>
                    <a:pt x="296" y="346"/>
                  </a:lnTo>
                  <a:lnTo>
                    <a:pt x="296" y="350"/>
                  </a:lnTo>
                  <a:lnTo>
                    <a:pt x="296" y="354"/>
                  </a:lnTo>
                  <a:lnTo>
                    <a:pt x="292" y="356"/>
                  </a:lnTo>
                  <a:lnTo>
                    <a:pt x="292" y="360"/>
                  </a:lnTo>
                  <a:lnTo>
                    <a:pt x="288" y="372"/>
                  </a:lnTo>
                  <a:lnTo>
                    <a:pt x="280" y="374"/>
                  </a:lnTo>
                  <a:lnTo>
                    <a:pt x="274" y="374"/>
                  </a:lnTo>
                  <a:lnTo>
                    <a:pt x="270" y="374"/>
                  </a:lnTo>
                  <a:lnTo>
                    <a:pt x="262" y="378"/>
                  </a:lnTo>
                  <a:lnTo>
                    <a:pt x="258" y="378"/>
                  </a:lnTo>
                  <a:lnTo>
                    <a:pt x="252" y="382"/>
                  </a:lnTo>
                  <a:lnTo>
                    <a:pt x="248" y="382"/>
                  </a:lnTo>
                  <a:lnTo>
                    <a:pt x="240" y="386"/>
                  </a:lnTo>
                  <a:lnTo>
                    <a:pt x="230" y="386"/>
                  </a:lnTo>
                  <a:lnTo>
                    <a:pt x="222" y="390"/>
                  </a:lnTo>
                  <a:lnTo>
                    <a:pt x="218" y="386"/>
                  </a:lnTo>
                  <a:lnTo>
                    <a:pt x="216" y="386"/>
                  </a:lnTo>
                  <a:lnTo>
                    <a:pt x="208" y="390"/>
                  </a:lnTo>
                  <a:lnTo>
                    <a:pt x="208" y="396"/>
                  </a:lnTo>
                  <a:lnTo>
                    <a:pt x="208" y="400"/>
                  </a:lnTo>
                  <a:lnTo>
                    <a:pt x="204" y="404"/>
                  </a:lnTo>
                  <a:lnTo>
                    <a:pt x="196" y="404"/>
                  </a:lnTo>
                  <a:lnTo>
                    <a:pt x="186" y="408"/>
                  </a:lnTo>
                  <a:lnTo>
                    <a:pt x="182" y="412"/>
                  </a:lnTo>
                  <a:lnTo>
                    <a:pt x="174" y="422"/>
                  </a:lnTo>
                  <a:lnTo>
                    <a:pt x="168" y="422"/>
                  </a:lnTo>
                  <a:lnTo>
                    <a:pt x="164" y="422"/>
                  </a:lnTo>
                  <a:lnTo>
                    <a:pt x="154" y="430"/>
                  </a:lnTo>
                  <a:lnTo>
                    <a:pt x="150" y="434"/>
                  </a:lnTo>
                  <a:lnTo>
                    <a:pt x="142" y="434"/>
                  </a:lnTo>
                  <a:lnTo>
                    <a:pt x="134" y="438"/>
                  </a:lnTo>
                  <a:lnTo>
                    <a:pt x="124" y="444"/>
                  </a:lnTo>
                  <a:lnTo>
                    <a:pt x="124" y="448"/>
                  </a:lnTo>
                  <a:lnTo>
                    <a:pt x="124" y="456"/>
                  </a:lnTo>
                  <a:lnTo>
                    <a:pt x="110" y="458"/>
                  </a:lnTo>
                  <a:lnTo>
                    <a:pt x="102" y="462"/>
                  </a:lnTo>
                  <a:lnTo>
                    <a:pt x="98" y="462"/>
                  </a:lnTo>
                  <a:lnTo>
                    <a:pt x="88" y="470"/>
                  </a:lnTo>
                  <a:lnTo>
                    <a:pt x="84" y="474"/>
                  </a:lnTo>
                  <a:lnTo>
                    <a:pt x="80" y="474"/>
                  </a:lnTo>
                  <a:lnTo>
                    <a:pt x="72" y="484"/>
                  </a:lnTo>
                  <a:lnTo>
                    <a:pt x="70" y="488"/>
                  </a:lnTo>
                  <a:lnTo>
                    <a:pt x="62" y="492"/>
                  </a:lnTo>
                  <a:lnTo>
                    <a:pt x="54" y="492"/>
                  </a:lnTo>
                  <a:lnTo>
                    <a:pt x="50" y="492"/>
                  </a:lnTo>
                  <a:lnTo>
                    <a:pt x="48" y="492"/>
                  </a:lnTo>
                  <a:lnTo>
                    <a:pt x="44" y="492"/>
                  </a:lnTo>
                  <a:lnTo>
                    <a:pt x="40" y="488"/>
                  </a:lnTo>
                  <a:lnTo>
                    <a:pt x="26" y="484"/>
                  </a:lnTo>
                  <a:lnTo>
                    <a:pt x="18" y="488"/>
                  </a:lnTo>
                  <a:lnTo>
                    <a:pt x="14" y="488"/>
                  </a:lnTo>
                  <a:lnTo>
                    <a:pt x="10" y="492"/>
                  </a:lnTo>
                  <a:lnTo>
                    <a:pt x="8" y="492"/>
                  </a:lnTo>
                  <a:lnTo>
                    <a:pt x="0" y="514"/>
                  </a:lnTo>
                  <a:lnTo>
                    <a:pt x="0" y="518"/>
                  </a:lnTo>
                  <a:lnTo>
                    <a:pt x="0" y="520"/>
                  </a:lnTo>
                  <a:lnTo>
                    <a:pt x="8" y="524"/>
                  </a:lnTo>
                  <a:lnTo>
                    <a:pt x="8" y="536"/>
                  </a:lnTo>
                  <a:lnTo>
                    <a:pt x="14" y="540"/>
                  </a:lnTo>
                  <a:lnTo>
                    <a:pt x="18" y="542"/>
                  </a:lnTo>
                  <a:lnTo>
                    <a:pt x="22" y="542"/>
                  </a:lnTo>
                  <a:lnTo>
                    <a:pt x="36" y="536"/>
                  </a:lnTo>
                  <a:lnTo>
                    <a:pt x="44" y="540"/>
                  </a:lnTo>
                  <a:lnTo>
                    <a:pt x="124" y="500"/>
                  </a:lnTo>
                  <a:lnTo>
                    <a:pt x="160" y="500"/>
                  </a:lnTo>
                  <a:lnTo>
                    <a:pt x="172" y="496"/>
                  </a:lnTo>
                  <a:lnTo>
                    <a:pt x="174" y="500"/>
                  </a:lnTo>
                  <a:lnTo>
                    <a:pt x="178" y="496"/>
                  </a:lnTo>
                  <a:lnTo>
                    <a:pt x="182" y="500"/>
                  </a:lnTo>
                  <a:lnTo>
                    <a:pt x="186" y="500"/>
                  </a:lnTo>
                  <a:lnTo>
                    <a:pt x="194" y="496"/>
                  </a:lnTo>
                  <a:lnTo>
                    <a:pt x="200" y="488"/>
                  </a:lnTo>
                  <a:lnTo>
                    <a:pt x="204" y="488"/>
                  </a:lnTo>
                  <a:lnTo>
                    <a:pt x="204" y="484"/>
                  </a:lnTo>
                  <a:lnTo>
                    <a:pt x="208" y="480"/>
                  </a:lnTo>
                  <a:lnTo>
                    <a:pt x="222" y="480"/>
                  </a:lnTo>
                  <a:lnTo>
                    <a:pt x="238" y="480"/>
                  </a:lnTo>
                  <a:lnTo>
                    <a:pt x="240" y="478"/>
                  </a:lnTo>
                  <a:lnTo>
                    <a:pt x="244" y="474"/>
                  </a:lnTo>
                  <a:lnTo>
                    <a:pt x="252" y="470"/>
                  </a:lnTo>
                  <a:lnTo>
                    <a:pt x="252" y="478"/>
                  </a:lnTo>
                  <a:lnTo>
                    <a:pt x="252" y="488"/>
                  </a:lnTo>
                  <a:lnTo>
                    <a:pt x="256" y="488"/>
                  </a:lnTo>
                  <a:lnTo>
                    <a:pt x="262" y="492"/>
                  </a:lnTo>
                  <a:lnTo>
                    <a:pt x="262" y="506"/>
                  </a:lnTo>
                  <a:lnTo>
                    <a:pt x="262" y="514"/>
                  </a:lnTo>
                  <a:lnTo>
                    <a:pt x="270" y="514"/>
                  </a:lnTo>
                  <a:lnTo>
                    <a:pt x="274" y="514"/>
                  </a:lnTo>
                  <a:lnTo>
                    <a:pt x="280" y="510"/>
                  </a:lnTo>
                  <a:lnTo>
                    <a:pt x="284" y="510"/>
                  </a:lnTo>
                  <a:lnTo>
                    <a:pt x="292" y="502"/>
                  </a:lnTo>
                  <a:lnTo>
                    <a:pt x="296" y="502"/>
                  </a:lnTo>
                  <a:lnTo>
                    <a:pt x="306" y="502"/>
                  </a:lnTo>
                  <a:lnTo>
                    <a:pt x="310" y="502"/>
                  </a:lnTo>
                  <a:lnTo>
                    <a:pt x="320" y="500"/>
                  </a:lnTo>
                  <a:lnTo>
                    <a:pt x="320" y="502"/>
                  </a:lnTo>
                  <a:lnTo>
                    <a:pt x="324" y="502"/>
                  </a:lnTo>
                  <a:lnTo>
                    <a:pt x="332" y="500"/>
                  </a:lnTo>
                  <a:lnTo>
                    <a:pt x="336" y="500"/>
                  </a:lnTo>
                  <a:lnTo>
                    <a:pt x="340" y="502"/>
                  </a:lnTo>
                  <a:lnTo>
                    <a:pt x="346" y="500"/>
                  </a:lnTo>
                  <a:lnTo>
                    <a:pt x="346" y="496"/>
                  </a:lnTo>
                  <a:lnTo>
                    <a:pt x="354" y="500"/>
                  </a:lnTo>
                  <a:lnTo>
                    <a:pt x="362" y="502"/>
                  </a:lnTo>
                  <a:lnTo>
                    <a:pt x="362" y="506"/>
                  </a:lnTo>
                  <a:lnTo>
                    <a:pt x="358" y="510"/>
                  </a:lnTo>
                  <a:lnTo>
                    <a:pt x="354" y="518"/>
                  </a:lnTo>
                  <a:lnTo>
                    <a:pt x="358" y="524"/>
                  </a:lnTo>
                  <a:lnTo>
                    <a:pt x="362" y="528"/>
                  </a:lnTo>
                  <a:lnTo>
                    <a:pt x="364" y="536"/>
                  </a:lnTo>
                  <a:lnTo>
                    <a:pt x="368" y="536"/>
                  </a:lnTo>
                  <a:lnTo>
                    <a:pt x="372" y="536"/>
                  </a:lnTo>
                  <a:lnTo>
                    <a:pt x="376" y="542"/>
                  </a:lnTo>
                  <a:lnTo>
                    <a:pt x="376" y="550"/>
                  </a:lnTo>
                  <a:lnTo>
                    <a:pt x="380" y="554"/>
                  </a:lnTo>
                  <a:lnTo>
                    <a:pt x="382" y="558"/>
                  </a:lnTo>
                  <a:lnTo>
                    <a:pt x="386" y="558"/>
                  </a:lnTo>
                  <a:lnTo>
                    <a:pt x="390" y="562"/>
                  </a:lnTo>
                  <a:lnTo>
                    <a:pt x="394" y="562"/>
                  </a:lnTo>
                  <a:lnTo>
                    <a:pt x="398" y="562"/>
                  </a:lnTo>
                  <a:lnTo>
                    <a:pt x="402" y="562"/>
                  </a:lnTo>
                  <a:lnTo>
                    <a:pt x="408" y="554"/>
                  </a:lnTo>
                  <a:lnTo>
                    <a:pt x="412" y="550"/>
                  </a:lnTo>
                  <a:lnTo>
                    <a:pt x="416" y="546"/>
                  </a:lnTo>
                  <a:lnTo>
                    <a:pt x="420" y="542"/>
                  </a:lnTo>
                  <a:lnTo>
                    <a:pt x="416" y="540"/>
                  </a:lnTo>
                  <a:lnTo>
                    <a:pt x="416" y="536"/>
                  </a:lnTo>
                  <a:lnTo>
                    <a:pt x="416" y="532"/>
                  </a:lnTo>
                  <a:lnTo>
                    <a:pt x="416" y="528"/>
                  </a:lnTo>
                  <a:lnTo>
                    <a:pt x="424" y="520"/>
                  </a:lnTo>
                  <a:lnTo>
                    <a:pt x="426" y="518"/>
                  </a:lnTo>
                  <a:lnTo>
                    <a:pt x="426" y="514"/>
                  </a:lnTo>
                  <a:lnTo>
                    <a:pt x="448" y="502"/>
                  </a:lnTo>
                  <a:lnTo>
                    <a:pt x="452" y="496"/>
                  </a:lnTo>
                  <a:lnTo>
                    <a:pt x="456" y="496"/>
                  </a:lnTo>
                  <a:lnTo>
                    <a:pt x="460" y="496"/>
                  </a:lnTo>
                  <a:lnTo>
                    <a:pt x="456" y="502"/>
                  </a:lnTo>
                  <a:lnTo>
                    <a:pt x="456" y="510"/>
                  </a:lnTo>
                  <a:lnTo>
                    <a:pt x="456" y="514"/>
                  </a:lnTo>
                  <a:lnTo>
                    <a:pt x="456" y="524"/>
                  </a:lnTo>
                  <a:lnTo>
                    <a:pt x="456" y="532"/>
                  </a:lnTo>
                  <a:lnTo>
                    <a:pt x="442" y="536"/>
                  </a:lnTo>
                  <a:lnTo>
                    <a:pt x="442" y="542"/>
                  </a:lnTo>
                  <a:lnTo>
                    <a:pt x="444" y="542"/>
                  </a:lnTo>
                  <a:lnTo>
                    <a:pt x="444" y="540"/>
                  </a:lnTo>
                  <a:lnTo>
                    <a:pt x="444" y="536"/>
                  </a:lnTo>
                  <a:lnTo>
                    <a:pt x="448" y="536"/>
                  </a:lnTo>
                  <a:lnTo>
                    <a:pt x="448" y="540"/>
                  </a:lnTo>
                  <a:lnTo>
                    <a:pt x="448" y="542"/>
                  </a:lnTo>
                  <a:lnTo>
                    <a:pt x="456" y="542"/>
                  </a:lnTo>
                  <a:lnTo>
                    <a:pt x="456" y="546"/>
                  </a:lnTo>
                  <a:lnTo>
                    <a:pt x="456" y="554"/>
                  </a:lnTo>
                  <a:lnTo>
                    <a:pt x="460" y="558"/>
                  </a:lnTo>
                  <a:lnTo>
                    <a:pt x="460" y="562"/>
                  </a:lnTo>
                  <a:lnTo>
                    <a:pt x="452" y="564"/>
                  </a:lnTo>
                  <a:lnTo>
                    <a:pt x="452" y="568"/>
                  </a:lnTo>
                  <a:lnTo>
                    <a:pt x="452" y="572"/>
                  </a:lnTo>
                  <a:lnTo>
                    <a:pt x="452" y="580"/>
                  </a:lnTo>
                  <a:lnTo>
                    <a:pt x="452" y="582"/>
                  </a:lnTo>
                  <a:lnTo>
                    <a:pt x="452" y="586"/>
                  </a:lnTo>
                  <a:lnTo>
                    <a:pt x="452" y="602"/>
                  </a:lnTo>
                  <a:lnTo>
                    <a:pt x="452" y="608"/>
                  </a:lnTo>
                  <a:lnTo>
                    <a:pt x="448" y="620"/>
                  </a:lnTo>
                  <a:lnTo>
                    <a:pt x="448" y="624"/>
                  </a:lnTo>
                  <a:lnTo>
                    <a:pt x="444" y="630"/>
                  </a:lnTo>
                  <a:lnTo>
                    <a:pt x="444" y="634"/>
                  </a:lnTo>
                  <a:lnTo>
                    <a:pt x="444" y="638"/>
                  </a:lnTo>
                  <a:lnTo>
                    <a:pt x="448" y="638"/>
                  </a:lnTo>
                  <a:lnTo>
                    <a:pt x="456" y="638"/>
                  </a:lnTo>
                  <a:lnTo>
                    <a:pt x="460" y="634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1" name="Freeform 8386"/>
            <p:cNvSpPr>
              <a:spLocks/>
            </p:cNvSpPr>
            <p:nvPr/>
          </p:nvSpPr>
          <p:spPr bwMode="auto">
            <a:xfrm>
              <a:off x="6203950" y="3179763"/>
              <a:ext cx="1117600" cy="641350"/>
            </a:xfrm>
            <a:custGeom>
              <a:avLst/>
              <a:gdLst>
                <a:gd name="T0" fmla="*/ 977900 w 704"/>
                <a:gd name="T1" fmla="*/ 352425 h 404"/>
                <a:gd name="T2" fmla="*/ 1019175 w 704"/>
                <a:gd name="T3" fmla="*/ 304800 h 404"/>
                <a:gd name="T4" fmla="*/ 1069975 w 704"/>
                <a:gd name="T5" fmla="*/ 269875 h 404"/>
                <a:gd name="T6" fmla="*/ 1111250 w 704"/>
                <a:gd name="T7" fmla="*/ 241300 h 404"/>
                <a:gd name="T8" fmla="*/ 1104900 w 704"/>
                <a:gd name="T9" fmla="*/ 190500 h 404"/>
                <a:gd name="T10" fmla="*/ 1082675 w 704"/>
                <a:gd name="T11" fmla="*/ 161925 h 404"/>
                <a:gd name="T12" fmla="*/ 1041400 w 704"/>
                <a:gd name="T13" fmla="*/ 127000 h 404"/>
                <a:gd name="T14" fmla="*/ 1000125 w 704"/>
                <a:gd name="T15" fmla="*/ 155575 h 404"/>
                <a:gd name="T16" fmla="*/ 949325 w 704"/>
                <a:gd name="T17" fmla="*/ 142875 h 404"/>
                <a:gd name="T18" fmla="*/ 901700 w 704"/>
                <a:gd name="T19" fmla="*/ 120650 h 404"/>
                <a:gd name="T20" fmla="*/ 815975 w 704"/>
                <a:gd name="T21" fmla="*/ 107950 h 404"/>
                <a:gd name="T22" fmla="*/ 787400 w 704"/>
                <a:gd name="T23" fmla="*/ 120650 h 404"/>
                <a:gd name="T24" fmla="*/ 758825 w 704"/>
                <a:gd name="T25" fmla="*/ 120650 h 404"/>
                <a:gd name="T26" fmla="*/ 730250 w 704"/>
                <a:gd name="T27" fmla="*/ 149225 h 404"/>
                <a:gd name="T28" fmla="*/ 711200 w 704"/>
                <a:gd name="T29" fmla="*/ 107950 h 404"/>
                <a:gd name="T30" fmla="*/ 660400 w 704"/>
                <a:gd name="T31" fmla="*/ 57150 h 404"/>
                <a:gd name="T32" fmla="*/ 631825 w 704"/>
                <a:gd name="T33" fmla="*/ 34925 h 404"/>
                <a:gd name="T34" fmla="*/ 568325 w 704"/>
                <a:gd name="T35" fmla="*/ 57150 h 404"/>
                <a:gd name="T36" fmla="*/ 514350 w 704"/>
                <a:gd name="T37" fmla="*/ 79375 h 404"/>
                <a:gd name="T38" fmla="*/ 485775 w 704"/>
                <a:gd name="T39" fmla="*/ 92075 h 404"/>
                <a:gd name="T40" fmla="*/ 457200 w 704"/>
                <a:gd name="T41" fmla="*/ 85725 h 404"/>
                <a:gd name="T42" fmla="*/ 438150 w 704"/>
                <a:gd name="T43" fmla="*/ 114300 h 404"/>
                <a:gd name="T44" fmla="*/ 403225 w 704"/>
                <a:gd name="T45" fmla="*/ 107950 h 404"/>
                <a:gd name="T46" fmla="*/ 323850 w 704"/>
                <a:gd name="T47" fmla="*/ 50800 h 404"/>
                <a:gd name="T48" fmla="*/ 276225 w 704"/>
                <a:gd name="T49" fmla="*/ 34925 h 404"/>
                <a:gd name="T50" fmla="*/ 231775 w 704"/>
                <a:gd name="T51" fmla="*/ 28575 h 404"/>
                <a:gd name="T52" fmla="*/ 168275 w 704"/>
                <a:gd name="T53" fmla="*/ 0 h 404"/>
                <a:gd name="T54" fmla="*/ 107950 w 704"/>
                <a:gd name="T55" fmla="*/ 50800 h 404"/>
                <a:gd name="T56" fmla="*/ 50800 w 704"/>
                <a:gd name="T57" fmla="*/ 85725 h 404"/>
                <a:gd name="T58" fmla="*/ 73025 w 704"/>
                <a:gd name="T59" fmla="*/ 161925 h 404"/>
                <a:gd name="T60" fmla="*/ 133350 w 704"/>
                <a:gd name="T61" fmla="*/ 206375 h 404"/>
                <a:gd name="T62" fmla="*/ 161925 w 704"/>
                <a:gd name="T63" fmla="*/ 276225 h 404"/>
                <a:gd name="T64" fmla="*/ 177800 w 704"/>
                <a:gd name="T65" fmla="*/ 298450 h 404"/>
                <a:gd name="T66" fmla="*/ 247650 w 704"/>
                <a:gd name="T67" fmla="*/ 254000 h 404"/>
                <a:gd name="T68" fmla="*/ 282575 w 704"/>
                <a:gd name="T69" fmla="*/ 266700 h 404"/>
                <a:gd name="T70" fmla="*/ 304800 w 704"/>
                <a:gd name="T71" fmla="*/ 276225 h 404"/>
                <a:gd name="T72" fmla="*/ 346075 w 704"/>
                <a:gd name="T73" fmla="*/ 254000 h 404"/>
                <a:gd name="T74" fmla="*/ 387350 w 704"/>
                <a:gd name="T75" fmla="*/ 234950 h 404"/>
                <a:gd name="T76" fmla="*/ 434975 w 704"/>
                <a:gd name="T77" fmla="*/ 254000 h 404"/>
                <a:gd name="T78" fmla="*/ 444500 w 704"/>
                <a:gd name="T79" fmla="*/ 298450 h 404"/>
                <a:gd name="T80" fmla="*/ 479425 w 704"/>
                <a:gd name="T81" fmla="*/ 282575 h 404"/>
                <a:gd name="T82" fmla="*/ 549275 w 704"/>
                <a:gd name="T83" fmla="*/ 298450 h 404"/>
                <a:gd name="T84" fmla="*/ 571500 w 704"/>
                <a:gd name="T85" fmla="*/ 346075 h 404"/>
                <a:gd name="T86" fmla="*/ 612775 w 704"/>
                <a:gd name="T87" fmla="*/ 403225 h 404"/>
                <a:gd name="T88" fmla="*/ 606425 w 704"/>
                <a:gd name="T89" fmla="*/ 492125 h 404"/>
                <a:gd name="T90" fmla="*/ 577850 w 704"/>
                <a:gd name="T91" fmla="*/ 530225 h 404"/>
                <a:gd name="T92" fmla="*/ 590550 w 704"/>
                <a:gd name="T93" fmla="*/ 561975 h 404"/>
                <a:gd name="T94" fmla="*/ 619125 w 704"/>
                <a:gd name="T95" fmla="*/ 577850 h 404"/>
                <a:gd name="T96" fmla="*/ 654050 w 704"/>
                <a:gd name="T97" fmla="*/ 577850 h 404"/>
                <a:gd name="T98" fmla="*/ 682625 w 704"/>
                <a:gd name="T99" fmla="*/ 590550 h 404"/>
                <a:gd name="T100" fmla="*/ 717550 w 704"/>
                <a:gd name="T101" fmla="*/ 625475 h 404"/>
                <a:gd name="T102" fmla="*/ 752475 w 704"/>
                <a:gd name="T103" fmla="*/ 641350 h 404"/>
                <a:gd name="T104" fmla="*/ 809625 w 704"/>
                <a:gd name="T105" fmla="*/ 619125 h 404"/>
                <a:gd name="T106" fmla="*/ 774700 w 704"/>
                <a:gd name="T107" fmla="*/ 514350 h 404"/>
                <a:gd name="T108" fmla="*/ 781050 w 704"/>
                <a:gd name="T109" fmla="*/ 463550 h 404"/>
                <a:gd name="T110" fmla="*/ 815975 w 704"/>
                <a:gd name="T111" fmla="*/ 431800 h 404"/>
                <a:gd name="T112" fmla="*/ 873125 w 704"/>
                <a:gd name="T113" fmla="*/ 393700 h 404"/>
                <a:gd name="T114" fmla="*/ 908050 w 704"/>
                <a:gd name="T115" fmla="*/ 381000 h 404"/>
                <a:gd name="T116" fmla="*/ 898525 w 704"/>
                <a:gd name="T117" fmla="*/ 422275 h 404"/>
                <a:gd name="T118" fmla="*/ 866775 w 704"/>
                <a:gd name="T119" fmla="*/ 466725 h 404"/>
                <a:gd name="T120" fmla="*/ 920750 w 704"/>
                <a:gd name="T121" fmla="*/ 444500 h 404"/>
                <a:gd name="T122" fmla="*/ 962025 w 704"/>
                <a:gd name="T123" fmla="*/ 422275 h 4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04"/>
                <a:gd name="T187" fmla="*/ 0 h 404"/>
                <a:gd name="T188" fmla="*/ 704 w 704"/>
                <a:gd name="T189" fmla="*/ 404 h 4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04" h="404">
                  <a:moveTo>
                    <a:pt x="608" y="244"/>
                  </a:moveTo>
                  <a:lnTo>
                    <a:pt x="612" y="244"/>
                  </a:lnTo>
                  <a:lnTo>
                    <a:pt x="616" y="240"/>
                  </a:lnTo>
                  <a:lnTo>
                    <a:pt x="620" y="240"/>
                  </a:lnTo>
                  <a:lnTo>
                    <a:pt x="624" y="236"/>
                  </a:lnTo>
                  <a:lnTo>
                    <a:pt x="612" y="226"/>
                  </a:lnTo>
                  <a:lnTo>
                    <a:pt x="616" y="222"/>
                  </a:lnTo>
                  <a:lnTo>
                    <a:pt x="620" y="218"/>
                  </a:lnTo>
                  <a:lnTo>
                    <a:pt x="628" y="214"/>
                  </a:lnTo>
                  <a:lnTo>
                    <a:pt x="638" y="208"/>
                  </a:lnTo>
                  <a:lnTo>
                    <a:pt x="638" y="200"/>
                  </a:lnTo>
                  <a:lnTo>
                    <a:pt x="642" y="200"/>
                  </a:lnTo>
                  <a:lnTo>
                    <a:pt x="642" y="196"/>
                  </a:lnTo>
                  <a:lnTo>
                    <a:pt x="642" y="192"/>
                  </a:lnTo>
                  <a:lnTo>
                    <a:pt x="648" y="188"/>
                  </a:lnTo>
                  <a:lnTo>
                    <a:pt x="656" y="188"/>
                  </a:lnTo>
                  <a:lnTo>
                    <a:pt x="660" y="186"/>
                  </a:lnTo>
                  <a:lnTo>
                    <a:pt x="668" y="182"/>
                  </a:lnTo>
                  <a:lnTo>
                    <a:pt x="668" y="178"/>
                  </a:lnTo>
                  <a:lnTo>
                    <a:pt x="668" y="170"/>
                  </a:lnTo>
                  <a:lnTo>
                    <a:pt x="674" y="170"/>
                  </a:lnTo>
                  <a:lnTo>
                    <a:pt x="678" y="170"/>
                  </a:lnTo>
                  <a:lnTo>
                    <a:pt x="678" y="168"/>
                  </a:lnTo>
                  <a:lnTo>
                    <a:pt x="686" y="168"/>
                  </a:lnTo>
                  <a:lnTo>
                    <a:pt x="690" y="164"/>
                  </a:lnTo>
                  <a:lnTo>
                    <a:pt x="696" y="160"/>
                  </a:lnTo>
                  <a:lnTo>
                    <a:pt x="700" y="156"/>
                  </a:lnTo>
                  <a:lnTo>
                    <a:pt x="700" y="152"/>
                  </a:lnTo>
                  <a:lnTo>
                    <a:pt x="704" y="148"/>
                  </a:lnTo>
                  <a:lnTo>
                    <a:pt x="700" y="134"/>
                  </a:lnTo>
                  <a:lnTo>
                    <a:pt x="696" y="130"/>
                  </a:lnTo>
                  <a:lnTo>
                    <a:pt x="692" y="126"/>
                  </a:lnTo>
                  <a:lnTo>
                    <a:pt x="686" y="126"/>
                  </a:lnTo>
                  <a:lnTo>
                    <a:pt x="692" y="120"/>
                  </a:lnTo>
                  <a:lnTo>
                    <a:pt x="696" y="120"/>
                  </a:lnTo>
                  <a:lnTo>
                    <a:pt x="704" y="108"/>
                  </a:lnTo>
                  <a:lnTo>
                    <a:pt x="700" y="106"/>
                  </a:lnTo>
                  <a:lnTo>
                    <a:pt x="696" y="106"/>
                  </a:lnTo>
                  <a:lnTo>
                    <a:pt x="692" y="106"/>
                  </a:lnTo>
                  <a:lnTo>
                    <a:pt x="690" y="98"/>
                  </a:lnTo>
                  <a:lnTo>
                    <a:pt x="686" y="98"/>
                  </a:lnTo>
                  <a:lnTo>
                    <a:pt x="682" y="102"/>
                  </a:lnTo>
                  <a:lnTo>
                    <a:pt x="682" y="98"/>
                  </a:lnTo>
                  <a:lnTo>
                    <a:pt x="678" y="94"/>
                  </a:lnTo>
                  <a:lnTo>
                    <a:pt x="678" y="90"/>
                  </a:lnTo>
                  <a:lnTo>
                    <a:pt x="670" y="84"/>
                  </a:lnTo>
                  <a:lnTo>
                    <a:pt x="668" y="80"/>
                  </a:lnTo>
                  <a:lnTo>
                    <a:pt x="660" y="80"/>
                  </a:lnTo>
                  <a:lnTo>
                    <a:pt x="656" y="80"/>
                  </a:lnTo>
                  <a:lnTo>
                    <a:pt x="656" y="84"/>
                  </a:lnTo>
                  <a:lnTo>
                    <a:pt x="652" y="84"/>
                  </a:lnTo>
                  <a:lnTo>
                    <a:pt x="652" y="86"/>
                  </a:lnTo>
                  <a:lnTo>
                    <a:pt x="648" y="90"/>
                  </a:lnTo>
                  <a:lnTo>
                    <a:pt x="646" y="90"/>
                  </a:lnTo>
                  <a:lnTo>
                    <a:pt x="642" y="90"/>
                  </a:lnTo>
                  <a:lnTo>
                    <a:pt x="630" y="98"/>
                  </a:lnTo>
                  <a:lnTo>
                    <a:pt x="624" y="102"/>
                  </a:lnTo>
                  <a:lnTo>
                    <a:pt x="620" y="102"/>
                  </a:lnTo>
                  <a:lnTo>
                    <a:pt x="616" y="102"/>
                  </a:lnTo>
                  <a:lnTo>
                    <a:pt x="612" y="106"/>
                  </a:lnTo>
                  <a:lnTo>
                    <a:pt x="606" y="94"/>
                  </a:lnTo>
                  <a:lnTo>
                    <a:pt x="602" y="90"/>
                  </a:lnTo>
                  <a:lnTo>
                    <a:pt x="598" y="90"/>
                  </a:lnTo>
                  <a:lnTo>
                    <a:pt x="594" y="90"/>
                  </a:lnTo>
                  <a:lnTo>
                    <a:pt x="590" y="86"/>
                  </a:lnTo>
                  <a:lnTo>
                    <a:pt x="584" y="86"/>
                  </a:lnTo>
                  <a:lnTo>
                    <a:pt x="580" y="86"/>
                  </a:lnTo>
                  <a:lnTo>
                    <a:pt x="576" y="84"/>
                  </a:lnTo>
                  <a:lnTo>
                    <a:pt x="576" y="80"/>
                  </a:lnTo>
                  <a:lnTo>
                    <a:pt x="568" y="76"/>
                  </a:lnTo>
                  <a:lnTo>
                    <a:pt x="562" y="80"/>
                  </a:lnTo>
                  <a:lnTo>
                    <a:pt x="558" y="80"/>
                  </a:lnTo>
                  <a:lnTo>
                    <a:pt x="532" y="84"/>
                  </a:lnTo>
                  <a:lnTo>
                    <a:pt x="528" y="84"/>
                  </a:lnTo>
                  <a:lnTo>
                    <a:pt x="522" y="80"/>
                  </a:lnTo>
                  <a:lnTo>
                    <a:pt x="518" y="76"/>
                  </a:lnTo>
                  <a:lnTo>
                    <a:pt x="514" y="68"/>
                  </a:lnTo>
                  <a:lnTo>
                    <a:pt x="514" y="72"/>
                  </a:lnTo>
                  <a:lnTo>
                    <a:pt x="510" y="72"/>
                  </a:lnTo>
                  <a:lnTo>
                    <a:pt x="506" y="72"/>
                  </a:lnTo>
                  <a:lnTo>
                    <a:pt x="506" y="76"/>
                  </a:lnTo>
                  <a:lnTo>
                    <a:pt x="504" y="76"/>
                  </a:lnTo>
                  <a:lnTo>
                    <a:pt x="500" y="76"/>
                  </a:lnTo>
                  <a:lnTo>
                    <a:pt x="496" y="76"/>
                  </a:lnTo>
                  <a:lnTo>
                    <a:pt x="496" y="72"/>
                  </a:lnTo>
                  <a:lnTo>
                    <a:pt x="492" y="72"/>
                  </a:lnTo>
                  <a:lnTo>
                    <a:pt x="488" y="72"/>
                  </a:lnTo>
                  <a:lnTo>
                    <a:pt x="484" y="72"/>
                  </a:lnTo>
                  <a:lnTo>
                    <a:pt x="484" y="76"/>
                  </a:lnTo>
                  <a:lnTo>
                    <a:pt x="482" y="76"/>
                  </a:lnTo>
                  <a:lnTo>
                    <a:pt x="478" y="76"/>
                  </a:lnTo>
                  <a:lnTo>
                    <a:pt x="474" y="76"/>
                  </a:lnTo>
                  <a:lnTo>
                    <a:pt x="474" y="80"/>
                  </a:lnTo>
                  <a:lnTo>
                    <a:pt x="470" y="84"/>
                  </a:lnTo>
                  <a:lnTo>
                    <a:pt x="466" y="86"/>
                  </a:lnTo>
                  <a:lnTo>
                    <a:pt x="462" y="86"/>
                  </a:lnTo>
                  <a:lnTo>
                    <a:pt x="460" y="90"/>
                  </a:lnTo>
                  <a:lnTo>
                    <a:pt x="460" y="94"/>
                  </a:lnTo>
                  <a:lnTo>
                    <a:pt x="456" y="86"/>
                  </a:lnTo>
                  <a:lnTo>
                    <a:pt x="456" y="84"/>
                  </a:lnTo>
                  <a:lnTo>
                    <a:pt x="452" y="84"/>
                  </a:lnTo>
                  <a:lnTo>
                    <a:pt x="452" y="80"/>
                  </a:lnTo>
                  <a:lnTo>
                    <a:pt x="448" y="76"/>
                  </a:lnTo>
                  <a:lnTo>
                    <a:pt x="448" y="72"/>
                  </a:lnTo>
                  <a:lnTo>
                    <a:pt x="448" y="68"/>
                  </a:lnTo>
                  <a:lnTo>
                    <a:pt x="444" y="64"/>
                  </a:lnTo>
                  <a:lnTo>
                    <a:pt x="442" y="62"/>
                  </a:lnTo>
                  <a:lnTo>
                    <a:pt x="438" y="62"/>
                  </a:lnTo>
                  <a:lnTo>
                    <a:pt x="434" y="58"/>
                  </a:lnTo>
                  <a:lnTo>
                    <a:pt x="412" y="46"/>
                  </a:lnTo>
                  <a:lnTo>
                    <a:pt x="416" y="40"/>
                  </a:lnTo>
                  <a:lnTo>
                    <a:pt x="416" y="36"/>
                  </a:lnTo>
                  <a:lnTo>
                    <a:pt x="416" y="28"/>
                  </a:lnTo>
                  <a:lnTo>
                    <a:pt x="412" y="32"/>
                  </a:lnTo>
                  <a:lnTo>
                    <a:pt x="408" y="28"/>
                  </a:lnTo>
                  <a:lnTo>
                    <a:pt x="400" y="28"/>
                  </a:lnTo>
                  <a:lnTo>
                    <a:pt x="398" y="28"/>
                  </a:lnTo>
                  <a:lnTo>
                    <a:pt x="398" y="24"/>
                  </a:lnTo>
                  <a:lnTo>
                    <a:pt x="398" y="22"/>
                  </a:lnTo>
                  <a:lnTo>
                    <a:pt x="394" y="22"/>
                  </a:lnTo>
                  <a:lnTo>
                    <a:pt x="386" y="22"/>
                  </a:lnTo>
                  <a:lnTo>
                    <a:pt x="382" y="28"/>
                  </a:lnTo>
                  <a:lnTo>
                    <a:pt x="378" y="28"/>
                  </a:lnTo>
                  <a:lnTo>
                    <a:pt x="372" y="32"/>
                  </a:lnTo>
                  <a:lnTo>
                    <a:pt x="368" y="32"/>
                  </a:lnTo>
                  <a:lnTo>
                    <a:pt x="358" y="36"/>
                  </a:lnTo>
                  <a:lnTo>
                    <a:pt x="354" y="36"/>
                  </a:lnTo>
                  <a:lnTo>
                    <a:pt x="338" y="32"/>
                  </a:lnTo>
                  <a:lnTo>
                    <a:pt x="338" y="40"/>
                  </a:lnTo>
                  <a:lnTo>
                    <a:pt x="338" y="44"/>
                  </a:lnTo>
                  <a:lnTo>
                    <a:pt x="338" y="46"/>
                  </a:lnTo>
                  <a:lnTo>
                    <a:pt x="338" y="50"/>
                  </a:lnTo>
                  <a:lnTo>
                    <a:pt x="324" y="50"/>
                  </a:lnTo>
                  <a:lnTo>
                    <a:pt x="324" y="58"/>
                  </a:lnTo>
                  <a:lnTo>
                    <a:pt x="324" y="62"/>
                  </a:lnTo>
                  <a:lnTo>
                    <a:pt x="320" y="64"/>
                  </a:lnTo>
                  <a:lnTo>
                    <a:pt x="316" y="64"/>
                  </a:lnTo>
                  <a:lnTo>
                    <a:pt x="314" y="64"/>
                  </a:lnTo>
                  <a:lnTo>
                    <a:pt x="310" y="62"/>
                  </a:lnTo>
                  <a:lnTo>
                    <a:pt x="306" y="58"/>
                  </a:lnTo>
                  <a:lnTo>
                    <a:pt x="306" y="54"/>
                  </a:lnTo>
                  <a:lnTo>
                    <a:pt x="302" y="50"/>
                  </a:lnTo>
                  <a:lnTo>
                    <a:pt x="298" y="46"/>
                  </a:lnTo>
                  <a:lnTo>
                    <a:pt x="292" y="46"/>
                  </a:lnTo>
                  <a:lnTo>
                    <a:pt x="292" y="50"/>
                  </a:lnTo>
                  <a:lnTo>
                    <a:pt x="288" y="50"/>
                  </a:lnTo>
                  <a:lnTo>
                    <a:pt x="288" y="54"/>
                  </a:lnTo>
                  <a:lnTo>
                    <a:pt x="284" y="54"/>
                  </a:lnTo>
                  <a:lnTo>
                    <a:pt x="288" y="58"/>
                  </a:lnTo>
                  <a:lnTo>
                    <a:pt x="288" y="62"/>
                  </a:lnTo>
                  <a:lnTo>
                    <a:pt x="284" y="62"/>
                  </a:lnTo>
                  <a:lnTo>
                    <a:pt x="284" y="64"/>
                  </a:lnTo>
                  <a:lnTo>
                    <a:pt x="280" y="64"/>
                  </a:lnTo>
                  <a:lnTo>
                    <a:pt x="276" y="72"/>
                  </a:lnTo>
                  <a:lnTo>
                    <a:pt x="276" y="76"/>
                  </a:lnTo>
                  <a:lnTo>
                    <a:pt x="274" y="76"/>
                  </a:lnTo>
                  <a:lnTo>
                    <a:pt x="270" y="76"/>
                  </a:lnTo>
                  <a:lnTo>
                    <a:pt x="266" y="76"/>
                  </a:lnTo>
                  <a:lnTo>
                    <a:pt x="262" y="76"/>
                  </a:lnTo>
                  <a:lnTo>
                    <a:pt x="258" y="72"/>
                  </a:lnTo>
                  <a:lnTo>
                    <a:pt x="254" y="68"/>
                  </a:lnTo>
                  <a:lnTo>
                    <a:pt x="252" y="68"/>
                  </a:lnTo>
                  <a:lnTo>
                    <a:pt x="230" y="68"/>
                  </a:lnTo>
                  <a:lnTo>
                    <a:pt x="222" y="62"/>
                  </a:lnTo>
                  <a:lnTo>
                    <a:pt x="218" y="54"/>
                  </a:lnTo>
                  <a:lnTo>
                    <a:pt x="204" y="50"/>
                  </a:lnTo>
                  <a:lnTo>
                    <a:pt x="204" y="44"/>
                  </a:lnTo>
                  <a:lnTo>
                    <a:pt x="204" y="32"/>
                  </a:lnTo>
                  <a:lnTo>
                    <a:pt x="204" y="28"/>
                  </a:lnTo>
                  <a:lnTo>
                    <a:pt x="200" y="24"/>
                  </a:lnTo>
                  <a:lnTo>
                    <a:pt x="196" y="22"/>
                  </a:lnTo>
                  <a:lnTo>
                    <a:pt x="190" y="22"/>
                  </a:lnTo>
                  <a:lnTo>
                    <a:pt x="186" y="24"/>
                  </a:lnTo>
                  <a:lnTo>
                    <a:pt x="178" y="24"/>
                  </a:lnTo>
                  <a:lnTo>
                    <a:pt x="174" y="22"/>
                  </a:lnTo>
                  <a:lnTo>
                    <a:pt x="172" y="18"/>
                  </a:lnTo>
                  <a:lnTo>
                    <a:pt x="168" y="14"/>
                  </a:lnTo>
                  <a:lnTo>
                    <a:pt x="164" y="14"/>
                  </a:lnTo>
                  <a:lnTo>
                    <a:pt x="160" y="18"/>
                  </a:lnTo>
                  <a:lnTo>
                    <a:pt x="156" y="18"/>
                  </a:lnTo>
                  <a:lnTo>
                    <a:pt x="150" y="14"/>
                  </a:lnTo>
                  <a:lnTo>
                    <a:pt x="146" y="18"/>
                  </a:lnTo>
                  <a:lnTo>
                    <a:pt x="142" y="14"/>
                  </a:lnTo>
                  <a:lnTo>
                    <a:pt x="138" y="14"/>
                  </a:lnTo>
                  <a:lnTo>
                    <a:pt x="130" y="14"/>
                  </a:lnTo>
                  <a:lnTo>
                    <a:pt x="124" y="18"/>
                  </a:lnTo>
                  <a:lnTo>
                    <a:pt x="112" y="10"/>
                  </a:lnTo>
                  <a:lnTo>
                    <a:pt x="110" y="2"/>
                  </a:lnTo>
                  <a:lnTo>
                    <a:pt x="106" y="0"/>
                  </a:lnTo>
                  <a:lnTo>
                    <a:pt x="98" y="2"/>
                  </a:lnTo>
                  <a:lnTo>
                    <a:pt x="98" y="10"/>
                  </a:lnTo>
                  <a:lnTo>
                    <a:pt x="94" y="10"/>
                  </a:lnTo>
                  <a:lnTo>
                    <a:pt x="88" y="14"/>
                  </a:lnTo>
                  <a:lnTo>
                    <a:pt x="80" y="14"/>
                  </a:lnTo>
                  <a:lnTo>
                    <a:pt x="80" y="22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58" y="46"/>
                  </a:lnTo>
                  <a:lnTo>
                    <a:pt x="54" y="50"/>
                  </a:lnTo>
                  <a:lnTo>
                    <a:pt x="50" y="54"/>
                  </a:lnTo>
                  <a:lnTo>
                    <a:pt x="46" y="54"/>
                  </a:lnTo>
                  <a:lnTo>
                    <a:pt x="40" y="58"/>
                  </a:lnTo>
                  <a:lnTo>
                    <a:pt x="32" y="54"/>
                  </a:lnTo>
                  <a:lnTo>
                    <a:pt x="10" y="54"/>
                  </a:lnTo>
                  <a:lnTo>
                    <a:pt x="0" y="54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14" y="64"/>
                  </a:lnTo>
                  <a:lnTo>
                    <a:pt x="14" y="68"/>
                  </a:lnTo>
                  <a:lnTo>
                    <a:pt x="46" y="102"/>
                  </a:lnTo>
                  <a:lnTo>
                    <a:pt x="62" y="112"/>
                  </a:lnTo>
                  <a:lnTo>
                    <a:pt x="58" y="112"/>
                  </a:lnTo>
                  <a:lnTo>
                    <a:pt x="66" y="116"/>
                  </a:lnTo>
                  <a:lnTo>
                    <a:pt x="72" y="116"/>
                  </a:lnTo>
                  <a:lnTo>
                    <a:pt x="76" y="120"/>
                  </a:lnTo>
                  <a:lnTo>
                    <a:pt x="84" y="124"/>
                  </a:lnTo>
                  <a:lnTo>
                    <a:pt x="84" y="130"/>
                  </a:lnTo>
                  <a:lnTo>
                    <a:pt x="84" y="134"/>
                  </a:lnTo>
                  <a:lnTo>
                    <a:pt x="88" y="148"/>
                  </a:lnTo>
                  <a:lnTo>
                    <a:pt x="90" y="148"/>
                  </a:lnTo>
                  <a:lnTo>
                    <a:pt x="102" y="156"/>
                  </a:lnTo>
                  <a:lnTo>
                    <a:pt x="98" y="164"/>
                  </a:lnTo>
                  <a:lnTo>
                    <a:pt x="98" y="174"/>
                  </a:lnTo>
                  <a:lnTo>
                    <a:pt x="102" y="174"/>
                  </a:lnTo>
                  <a:lnTo>
                    <a:pt x="98" y="178"/>
                  </a:lnTo>
                  <a:lnTo>
                    <a:pt x="98" y="182"/>
                  </a:lnTo>
                  <a:lnTo>
                    <a:pt x="98" y="186"/>
                  </a:lnTo>
                  <a:lnTo>
                    <a:pt x="98" y="192"/>
                  </a:lnTo>
                  <a:lnTo>
                    <a:pt x="106" y="192"/>
                  </a:lnTo>
                  <a:lnTo>
                    <a:pt x="110" y="188"/>
                  </a:lnTo>
                  <a:lnTo>
                    <a:pt x="112" y="188"/>
                  </a:lnTo>
                  <a:lnTo>
                    <a:pt x="116" y="186"/>
                  </a:lnTo>
                  <a:lnTo>
                    <a:pt x="116" y="182"/>
                  </a:lnTo>
                  <a:lnTo>
                    <a:pt x="120" y="178"/>
                  </a:lnTo>
                  <a:lnTo>
                    <a:pt x="124" y="178"/>
                  </a:lnTo>
                  <a:lnTo>
                    <a:pt x="134" y="174"/>
                  </a:lnTo>
                  <a:lnTo>
                    <a:pt x="150" y="160"/>
                  </a:lnTo>
                  <a:lnTo>
                    <a:pt x="156" y="160"/>
                  </a:lnTo>
                  <a:lnTo>
                    <a:pt x="164" y="170"/>
                  </a:lnTo>
                  <a:lnTo>
                    <a:pt x="168" y="168"/>
                  </a:lnTo>
                  <a:lnTo>
                    <a:pt x="172" y="170"/>
                  </a:lnTo>
                  <a:lnTo>
                    <a:pt x="174" y="170"/>
                  </a:lnTo>
                  <a:lnTo>
                    <a:pt x="178" y="174"/>
                  </a:lnTo>
                  <a:lnTo>
                    <a:pt x="178" y="170"/>
                  </a:lnTo>
                  <a:lnTo>
                    <a:pt x="178" y="168"/>
                  </a:lnTo>
                  <a:lnTo>
                    <a:pt x="182" y="168"/>
                  </a:lnTo>
                  <a:lnTo>
                    <a:pt x="182" y="170"/>
                  </a:lnTo>
                  <a:lnTo>
                    <a:pt x="182" y="174"/>
                  </a:lnTo>
                  <a:lnTo>
                    <a:pt x="186" y="174"/>
                  </a:lnTo>
                  <a:lnTo>
                    <a:pt x="186" y="178"/>
                  </a:lnTo>
                  <a:lnTo>
                    <a:pt x="190" y="174"/>
                  </a:lnTo>
                  <a:lnTo>
                    <a:pt x="192" y="174"/>
                  </a:lnTo>
                  <a:lnTo>
                    <a:pt x="196" y="174"/>
                  </a:lnTo>
                  <a:lnTo>
                    <a:pt x="200" y="170"/>
                  </a:lnTo>
                  <a:lnTo>
                    <a:pt x="208" y="164"/>
                  </a:lnTo>
                  <a:lnTo>
                    <a:pt x="212" y="160"/>
                  </a:lnTo>
                  <a:lnTo>
                    <a:pt x="214" y="156"/>
                  </a:lnTo>
                  <a:lnTo>
                    <a:pt x="218" y="156"/>
                  </a:lnTo>
                  <a:lnTo>
                    <a:pt x="218" y="160"/>
                  </a:lnTo>
                  <a:lnTo>
                    <a:pt x="222" y="160"/>
                  </a:lnTo>
                  <a:lnTo>
                    <a:pt x="230" y="148"/>
                  </a:lnTo>
                  <a:lnTo>
                    <a:pt x="234" y="146"/>
                  </a:lnTo>
                  <a:lnTo>
                    <a:pt x="236" y="146"/>
                  </a:lnTo>
                  <a:lnTo>
                    <a:pt x="240" y="146"/>
                  </a:lnTo>
                  <a:lnTo>
                    <a:pt x="240" y="148"/>
                  </a:lnTo>
                  <a:lnTo>
                    <a:pt x="244" y="148"/>
                  </a:lnTo>
                  <a:lnTo>
                    <a:pt x="254" y="146"/>
                  </a:lnTo>
                  <a:lnTo>
                    <a:pt x="266" y="146"/>
                  </a:lnTo>
                  <a:lnTo>
                    <a:pt x="270" y="146"/>
                  </a:lnTo>
                  <a:lnTo>
                    <a:pt x="274" y="146"/>
                  </a:lnTo>
                  <a:lnTo>
                    <a:pt x="274" y="148"/>
                  </a:lnTo>
                  <a:lnTo>
                    <a:pt x="274" y="156"/>
                  </a:lnTo>
                  <a:lnTo>
                    <a:pt x="274" y="160"/>
                  </a:lnTo>
                  <a:lnTo>
                    <a:pt x="280" y="164"/>
                  </a:lnTo>
                  <a:lnTo>
                    <a:pt x="284" y="168"/>
                  </a:lnTo>
                  <a:lnTo>
                    <a:pt x="280" y="170"/>
                  </a:lnTo>
                  <a:lnTo>
                    <a:pt x="276" y="178"/>
                  </a:lnTo>
                  <a:lnTo>
                    <a:pt x="274" y="186"/>
                  </a:lnTo>
                  <a:lnTo>
                    <a:pt x="274" y="192"/>
                  </a:lnTo>
                  <a:lnTo>
                    <a:pt x="280" y="188"/>
                  </a:lnTo>
                  <a:lnTo>
                    <a:pt x="280" y="186"/>
                  </a:lnTo>
                  <a:lnTo>
                    <a:pt x="284" y="186"/>
                  </a:lnTo>
                  <a:lnTo>
                    <a:pt x="288" y="182"/>
                  </a:lnTo>
                  <a:lnTo>
                    <a:pt x="292" y="182"/>
                  </a:lnTo>
                  <a:lnTo>
                    <a:pt x="296" y="178"/>
                  </a:lnTo>
                  <a:lnTo>
                    <a:pt x="298" y="174"/>
                  </a:lnTo>
                  <a:lnTo>
                    <a:pt x="302" y="178"/>
                  </a:lnTo>
                  <a:lnTo>
                    <a:pt x="314" y="174"/>
                  </a:lnTo>
                  <a:lnTo>
                    <a:pt x="320" y="168"/>
                  </a:lnTo>
                  <a:lnTo>
                    <a:pt x="328" y="164"/>
                  </a:lnTo>
                  <a:lnTo>
                    <a:pt x="328" y="168"/>
                  </a:lnTo>
                  <a:lnTo>
                    <a:pt x="332" y="168"/>
                  </a:lnTo>
                  <a:lnTo>
                    <a:pt x="336" y="178"/>
                  </a:lnTo>
                  <a:lnTo>
                    <a:pt x="346" y="188"/>
                  </a:lnTo>
                  <a:lnTo>
                    <a:pt x="360" y="186"/>
                  </a:lnTo>
                  <a:lnTo>
                    <a:pt x="368" y="182"/>
                  </a:lnTo>
                  <a:lnTo>
                    <a:pt x="368" y="188"/>
                  </a:lnTo>
                  <a:lnTo>
                    <a:pt x="372" y="210"/>
                  </a:lnTo>
                  <a:lnTo>
                    <a:pt x="368" y="214"/>
                  </a:lnTo>
                  <a:lnTo>
                    <a:pt x="364" y="214"/>
                  </a:lnTo>
                  <a:lnTo>
                    <a:pt x="360" y="218"/>
                  </a:lnTo>
                  <a:lnTo>
                    <a:pt x="364" y="226"/>
                  </a:lnTo>
                  <a:lnTo>
                    <a:pt x="368" y="230"/>
                  </a:lnTo>
                  <a:lnTo>
                    <a:pt x="368" y="232"/>
                  </a:lnTo>
                  <a:lnTo>
                    <a:pt x="376" y="236"/>
                  </a:lnTo>
                  <a:lnTo>
                    <a:pt x="378" y="236"/>
                  </a:lnTo>
                  <a:lnTo>
                    <a:pt x="382" y="252"/>
                  </a:lnTo>
                  <a:lnTo>
                    <a:pt x="386" y="254"/>
                  </a:lnTo>
                  <a:lnTo>
                    <a:pt x="378" y="280"/>
                  </a:lnTo>
                  <a:lnTo>
                    <a:pt x="378" y="288"/>
                  </a:lnTo>
                  <a:lnTo>
                    <a:pt x="382" y="292"/>
                  </a:lnTo>
                  <a:lnTo>
                    <a:pt x="386" y="294"/>
                  </a:lnTo>
                  <a:lnTo>
                    <a:pt x="386" y="298"/>
                  </a:lnTo>
                  <a:lnTo>
                    <a:pt x="382" y="306"/>
                  </a:lnTo>
                  <a:lnTo>
                    <a:pt x="382" y="310"/>
                  </a:lnTo>
                  <a:lnTo>
                    <a:pt x="378" y="310"/>
                  </a:lnTo>
                  <a:lnTo>
                    <a:pt x="372" y="316"/>
                  </a:lnTo>
                  <a:lnTo>
                    <a:pt x="360" y="320"/>
                  </a:lnTo>
                  <a:lnTo>
                    <a:pt x="364" y="324"/>
                  </a:lnTo>
                  <a:lnTo>
                    <a:pt x="372" y="324"/>
                  </a:lnTo>
                  <a:lnTo>
                    <a:pt x="376" y="328"/>
                  </a:lnTo>
                  <a:lnTo>
                    <a:pt x="364" y="334"/>
                  </a:lnTo>
                  <a:lnTo>
                    <a:pt x="364" y="338"/>
                  </a:lnTo>
                  <a:lnTo>
                    <a:pt x="368" y="338"/>
                  </a:lnTo>
                  <a:lnTo>
                    <a:pt x="364" y="342"/>
                  </a:lnTo>
                  <a:lnTo>
                    <a:pt x="364" y="346"/>
                  </a:lnTo>
                  <a:lnTo>
                    <a:pt x="368" y="350"/>
                  </a:lnTo>
                  <a:lnTo>
                    <a:pt x="368" y="354"/>
                  </a:lnTo>
                  <a:lnTo>
                    <a:pt x="372" y="354"/>
                  </a:lnTo>
                  <a:lnTo>
                    <a:pt x="372" y="356"/>
                  </a:lnTo>
                  <a:lnTo>
                    <a:pt x="372" y="360"/>
                  </a:lnTo>
                  <a:lnTo>
                    <a:pt x="378" y="360"/>
                  </a:lnTo>
                  <a:lnTo>
                    <a:pt x="382" y="360"/>
                  </a:lnTo>
                  <a:lnTo>
                    <a:pt x="382" y="364"/>
                  </a:lnTo>
                  <a:lnTo>
                    <a:pt x="386" y="364"/>
                  </a:lnTo>
                  <a:lnTo>
                    <a:pt x="390" y="364"/>
                  </a:lnTo>
                  <a:lnTo>
                    <a:pt x="390" y="368"/>
                  </a:lnTo>
                  <a:lnTo>
                    <a:pt x="394" y="368"/>
                  </a:lnTo>
                  <a:lnTo>
                    <a:pt x="398" y="368"/>
                  </a:lnTo>
                  <a:lnTo>
                    <a:pt x="400" y="372"/>
                  </a:lnTo>
                  <a:lnTo>
                    <a:pt x="404" y="368"/>
                  </a:lnTo>
                  <a:lnTo>
                    <a:pt x="408" y="368"/>
                  </a:lnTo>
                  <a:lnTo>
                    <a:pt x="412" y="364"/>
                  </a:lnTo>
                  <a:lnTo>
                    <a:pt x="412" y="360"/>
                  </a:lnTo>
                  <a:lnTo>
                    <a:pt x="412" y="356"/>
                  </a:lnTo>
                  <a:lnTo>
                    <a:pt x="416" y="356"/>
                  </a:lnTo>
                  <a:lnTo>
                    <a:pt x="420" y="356"/>
                  </a:lnTo>
                  <a:lnTo>
                    <a:pt x="420" y="364"/>
                  </a:lnTo>
                  <a:lnTo>
                    <a:pt x="426" y="368"/>
                  </a:lnTo>
                  <a:lnTo>
                    <a:pt x="430" y="372"/>
                  </a:lnTo>
                  <a:lnTo>
                    <a:pt x="430" y="376"/>
                  </a:lnTo>
                  <a:lnTo>
                    <a:pt x="442" y="378"/>
                  </a:lnTo>
                  <a:lnTo>
                    <a:pt x="442" y="382"/>
                  </a:lnTo>
                  <a:lnTo>
                    <a:pt x="442" y="386"/>
                  </a:lnTo>
                  <a:lnTo>
                    <a:pt x="444" y="386"/>
                  </a:lnTo>
                  <a:lnTo>
                    <a:pt x="448" y="390"/>
                  </a:lnTo>
                  <a:lnTo>
                    <a:pt x="452" y="394"/>
                  </a:lnTo>
                  <a:lnTo>
                    <a:pt x="456" y="396"/>
                  </a:lnTo>
                  <a:lnTo>
                    <a:pt x="460" y="396"/>
                  </a:lnTo>
                  <a:lnTo>
                    <a:pt x="460" y="400"/>
                  </a:lnTo>
                  <a:lnTo>
                    <a:pt x="462" y="400"/>
                  </a:lnTo>
                  <a:lnTo>
                    <a:pt x="470" y="400"/>
                  </a:lnTo>
                  <a:lnTo>
                    <a:pt x="470" y="404"/>
                  </a:lnTo>
                  <a:lnTo>
                    <a:pt x="474" y="404"/>
                  </a:lnTo>
                  <a:lnTo>
                    <a:pt x="482" y="400"/>
                  </a:lnTo>
                  <a:lnTo>
                    <a:pt x="482" y="396"/>
                  </a:lnTo>
                  <a:lnTo>
                    <a:pt x="488" y="394"/>
                  </a:lnTo>
                  <a:lnTo>
                    <a:pt x="500" y="394"/>
                  </a:lnTo>
                  <a:lnTo>
                    <a:pt x="504" y="390"/>
                  </a:lnTo>
                  <a:lnTo>
                    <a:pt x="506" y="390"/>
                  </a:lnTo>
                  <a:lnTo>
                    <a:pt x="510" y="390"/>
                  </a:lnTo>
                  <a:lnTo>
                    <a:pt x="506" y="364"/>
                  </a:lnTo>
                  <a:lnTo>
                    <a:pt x="504" y="360"/>
                  </a:lnTo>
                  <a:lnTo>
                    <a:pt x="500" y="342"/>
                  </a:lnTo>
                  <a:lnTo>
                    <a:pt x="500" y="338"/>
                  </a:lnTo>
                  <a:lnTo>
                    <a:pt x="496" y="334"/>
                  </a:lnTo>
                  <a:lnTo>
                    <a:pt x="496" y="332"/>
                  </a:lnTo>
                  <a:lnTo>
                    <a:pt x="488" y="324"/>
                  </a:lnTo>
                  <a:lnTo>
                    <a:pt x="488" y="320"/>
                  </a:lnTo>
                  <a:lnTo>
                    <a:pt x="492" y="320"/>
                  </a:lnTo>
                  <a:lnTo>
                    <a:pt x="492" y="316"/>
                  </a:lnTo>
                  <a:lnTo>
                    <a:pt x="492" y="306"/>
                  </a:lnTo>
                  <a:lnTo>
                    <a:pt x="492" y="302"/>
                  </a:lnTo>
                  <a:lnTo>
                    <a:pt x="492" y="298"/>
                  </a:lnTo>
                  <a:lnTo>
                    <a:pt x="492" y="292"/>
                  </a:lnTo>
                  <a:lnTo>
                    <a:pt x="496" y="288"/>
                  </a:lnTo>
                  <a:lnTo>
                    <a:pt x="496" y="280"/>
                  </a:lnTo>
                  <a:lnTo>
                    <a:pt x="500" y="280"/>
                  </a:lnTo>
                  <a:lnTo>
                    <a:pt x="504" y="280"/>
                  </a:lnTo>
                  <a:lnTo>
                    <a:pt x="506" y="276"/>
                  </a:lnTo>
                  <a:lnTo>
                    <a:pt x="510" y="272"/>
                  </a:lnTo>
                  <a:lnTo>
                    <a:pt x="514" y="272"/>
                  </a:lnTo>
                  <a:lnTo>
                    <a:pt x="522" y="272"/>
                  </a:lnTo>
                  <a:lnTo>
                    <a:pt x="524" y="270"/>
                  </a:lnTo>
                  <a:lnTo>
                    <a:pt x="532" y="266"/>
                  </a:lnTo>
                  <a:lnTo>
                    <a:pt x="532" y="262"/>
                  </a:lnTo>
                  <a:lnTo>
                    <a:pt x="540" y="258"/>
                  </a:lnTo>
                  <a:lnTo>
                    <a:pt x="544" y="254"/>
                  </a:lnTo>
                  <a:lnTo>
                    <a:pt x="550" y="248"/>
                  </a:lnTo>
                  <a:lnTo>
                    <a:pt x="554" y="254"/>
                  </a:lnTo>
                  <a:lnTo>
                    <a:pt x="558" y="252"/>
                  </a:lnTo>
                  <a:lnTo>
                    <a:pt x="558" y="248"/>
                  </a:lnTo>
                  <a:lnTo>
                    <a:pt x="562" y="248"/>
                  </a:lnTo>
                  <a:lnTo>
                    <a:pt x="566" y="244"/>
                  </a:lnTo>
                  <a:lnTo>
                    <a:pt x="568" y="244"/>
                  </a:lnTo>
                  <a:lnTo>
                    <a:pt x="572" y="240"/>
                  </a:lnTo>
                  <a:lnTo>
                    <a:pt x="576" y="244"/>
                  </a:lnTo>
                  <a:lnTo>
                    <a:pt x="576" y="248"/>
                  </a:lnTo>
                  <a:lnTo>
                    <a:pt x="576" y="252"/>
                  </a:lnTo>
                  <a:lnTo>
                    <a:pt x="572" y="254"/>
                  </a:lnTo>
                  <a:lnTo>
                    <a:pt x="572" y="258"/>
                  </a:lnTo>
                  <a:lnTo>
                    <a:pt x="568" y="262"/>
                  </a:lnTo>
                  <a:lnTo>
                    <a:pt x="566" y="266"/>
                  </a:lnTo>
                  <a:lnTo>
                    <a:pt x="566" y="270"/>
                  </a:lnTo>
                  <a:lnTo>
                    <a:pt x="558" y="270"/>
                  </a:lnTo>
                  <a:lnTo>
                    <a:pt x="554" y="276"/>
                  </a:lnTo>
                  <a:lnTo>
                    <a:pt x="550" y="284"/>
                  </a:lnTo>
                  <a:lnTo>
                    <a:pt x="546" y="288"/>
                  </a:lnTo>
                  <a:lnTo>
                    <a:pt x="546" y="292"/>
                  </a:lnTo>
                  <a:lnTo>
                    <a:pt x="546" y="294"/>
                  </a:lnTo>
                  <a:lnTo>
                    <a:pt x="554" y="294"/>
                  </a:lnTo>
                  <a:lnTo>
                    <a:pt x="562" y="292"/>
                  </a:lnTo>
                  <a:lnTo>
                    <a:pt x="566" y="288"/>
                  </a:lnTo>
                  <a:lnTo>
                    <a:pt x="568" y="284"/>
                  </a:lnTo>
                  <a:lnTo>
                    <a:pt x="572" y="280"/>
                  </a:lnTo>
                  <a:lnTo>
                    <a:pt x="576" y="276"/>
                  </a:lnTo>
                  <a:lnTo>
                    <a:pt x="580" y="280"/>
                  </a:lnTo>
                  <a:lnTo>
                    <a:pt x="584" y="280"/>
                  </a:lnTo>
                  <a:lnTo>
                    <a:pt x="590" y="280"/>
                  </a:lnTo>
                  <a:lnTo>
                    <a:pt x="590" y="276"/>
                  </a:lnTo>
                  <a:lnTo>
                    <a:pt x="590" y="272"/>
                  </a:lnTo>
                  <a:lnTo>
                    <a:pt x="594" y="272"/>
                  </a:lnTo>
                  <a:lnTo>
                    <a:pt x="602" y="270"/>
                  </a:lnTo>
                  <a:lnTo>
                    <a:pt x="606" y="266"/>
                  </a:lnTo>
                  <a:lnTo>
                    <a:pt x="606" y="262"/>
                  </a:lnTo>
                  <a:lnTo>
                    <a:pt x="606" y="258"/>
                  </a:lnTo>
                  <a:lnTo>
                    <a:pt x="608" y="254"/>
                  </a:lnTo>
                  <a:lnTo>
                    <a:pt x="608" y="248"/>
                  </a:lnTo>
                  <a:lnTo>
                    <a:pt x="608" y="244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2" name="Freeform 8387"/>
            <p:cNvSpPr>
              <a:spLocks/>
            </p:cNvSpPr>
            <p:nvPr/>
          </p:nvSpPr>
          <p:spPr bwMode="auto">
            <a:xfrm>
              <a:off x="5334000" y="3278188"/>
              <a:ext cx="1250950" cy="949325"/>
            </a:xfrm>
            <a:custGeom>
              <a:avLst/>
              <a:gdLst>
                <a:gd name="T0" fmla="*/ 1152525 w 788"/>
                <a:gd name="T1" fmla="*/ 177800 h 598"/>
                <a:gd name="T2" fmla="*/ 1082675 w 788"/>
                <a:gd name="T3" fmla="*/ 177800 h 598"/>
                <a:gd name="T4" fmla="*/ 1038225 w 788"/>
                <a:gd name="T5" fmla="*/ 206375 h 598"/>
                <a:gd name="T6" fmla="*/ 1025525 w 788"/>
                <a:gd name="T7" fmla="*/ 161925 h 598"/>
                <a:gd name="T8" fmla="*/ 990600 w 788"/>
                <a:gd name="T9" fmla="*/ 92075 h 598"/>
                <a:gd name="T10" fmla="*/ 892175 w 788"/>
                <a:gd name="T11" fmla="*/ 3175 h 598"/>
                <a:gd name="T12" fmla="*/ 828675 w 788"/>
                <a:gd name="T13" fmla="*/ 38100 h 598"/>
                <a:gd name="T14" fmla="*/ 752475 w 788"/>
                <a:gd name="T15" fmla="*/ 3175 h 598"/>
                <a:gd name="T16" fmla="*/ 695325 w 788"/>
                <a:gd name="T17" fmla="*/ 22225 h 598"/>
                <a:gd name="T18" fmla="*/ 673100 w 788"/>
                <a:gd name="T19" fmla="*/ 69850 h 598"/>
                <a:gd name="T20" fmla="*/ 638175 w 788"/>
                <a:gd name="T21" fmla="*/ 149225 h 598"/>
                <a:gd name="T22" fmla="*/ 555625 w 788"/>
                <a:gd name="T23" fmla="*/ 168275 h 598"/>
                <a:gd name="T24" fmla="*/ 476250 w 788"/>
                <a:gd name="T25" fmla="*/ 184150 h 598"/>
                <a:gd name="T26" fmla="*/ 415925 w 788"/>
                <a:gd name="T27" fmla="*/ 149225 h 598"/>
                <a:gd name="T28" fmla="*/ 358775 w 788"/>
                <a:gd name="T29" fmla="*/ 177800 h 598"/>
                <a:gd name="T30" fmla="*/ 314325 w 788"/>
                <a:gd name="T31" fmla="*/ 200025 h 598"/>
                <a:gd name="T32" fmla="*/ 295275 w 788"/>
                <a:gd name="T33" fmla="*/ 269875 h 598"/>
                <a:gd name="T34" fmla="*/ 260350 w 788"/>
                <a:gd name="T35" fmla="*/ 352425 h 598"/>
                <a:gd name="T36" fmla="*/ 209550 w 788"/>
                <a:gd name="T37" fmla="*/ 330200 h 598"/>
                <a:gd name="T38" fmla="*/ 174625 w 788"/>
                <a:gd name="T39" fmla="*/ 365125 h 598"/>
                <a:gd name="T40" fmla="*/ 104775 w 788"/>
                <a:gd name="T41" fmla="*/ 431800 h 598"/>
                <a:gd name="T42" fmla="*/ 53975 w 788"/>
                <a:gd name="T43" fmla="*/ 444500 h 598"/>
                <a:gd name="T44" fmla="*/ 47625 w 788"/>
                <a:gd name="T45" fmla="*/ 485775 h 598"/>
                <a:gd name="T46" fmla="*/ 19050 w 788"/>
                <a:gd name="T47" fmla="*/ 542925 h 598"/>
                <a:gd name="T48" fmla="*/ 12700 w 788"/>
                <a:gd name="T49" fmla="*/ 596900 h 598"/>
                <a:gd name="T50" fmla="*/ 53975 w 788"/>
                <a:gd name="T51" fmla="*/ 635000 h 598"/>
                <a:gd name="T52" fmla="*/ 57150 w 788"/>
                <a:gd name="T53" fmla="*/ 698500 h 598"/>
                <a:gd name="T54" fmla="*/ 69850 w 788"/>
                <a:gd name="T55" fmla="*/ 723900 h 598"/>
                <a:gd name="T56" fmla="*/ 120650 w 788"/>
                <a:gd name="T57" fmla="*/ 739775 h 598"/>
                <a:gd name="T58" fmla="*/ 168275 w 788"/>
                <a:gd name="T59" fmla="*/ 739775 h 598"/>
                <a:gd name="T60" fmla="*/ 307975 w 788"/>
                <a:gd name="T61" fmla="*/ 752475 h 598"/>
                <a:gd name="T62" fmla="*/ 352425 w 788"/>
                <a:gd name="T63" fmla="*/ 752475 h 598"/>
                <a:gd name="T64" fmla="*/ 412750 w 788"/>
                <a:gd name="T65" fmla="*/ 733425 h 598"/>
                <a:gd name="T66" fmla="*/ 457200 w 788"/>
                <a:gd name="T67" fmla="*/ 695325 h 598"/>
                <a:gd name="T68" fmla="*/ 447675 w 788"/>
                <a:gd name="T69" fmla="*/ 641350 h 598"/>
                <a:gd name="T70" fmla="*/ 476250 w 788"/>
                <a:gd name="T71" fmla="*/ 628650 h 598"/>
                <a:gd name="T72" fmla="*/ 527050 w 788"/>
                <a:gd name="T73" fmla="*/ 606425 h 598"/>
                <a:gd name="T74" fmla="*/ 555625 w 788"/>
                <a:gd name="T75" fmla="*/ 676275 h 598"/>
                <a:gd name="T76" fmla="*/ 638175 w 788"/>
                <a:gd name="T77" fmla="*/ 676275 h 598"/>
                <a:gd name="T78" fmla="*/ 673100 w 788"/>
                <a:gd name="T79" fmla="*/ 717550 h 598"/>
                <a:gd name="T80" fmla="*/ 644525 w 788"/>
                <a:gd name="T81" fmla="*/ 774700 h 598"/>
                <a:gd name="T82" fmla="*/ 625475 w 788"/>
                <a:gd name="T83" fmla="*/ 857250 h 598"/>
                <a:gd name="T84" fmla="*/ 638175 w 788"/>
                <a:gd name="T85" fmla="*/ 914400 h 598"/>
                <a:gd name="T86" fmla="*/ 695325 w 788"/>
                <a:gd name="T87" fmla="*/ 908050 h 598"/>
                <a:gd name="T88" fmla="*/ 765175 w 788"/>
                <a:gd name="T89" fmla="*/ 914400 h 598"/>
                <a:gd name="T90" fmla="*/ 828675 w 788"/>
                <a:gd name="T91" fmla="*/ 866775 h 598"/>
                <a:gd name="T92" fmla="*/ 904875 w 788"/>
                <a:gd name="T93" fmla="*/ 822325 h 598"/>
                <a:gd name="T94" fmla="*/ 977900 w 788"/>
                <a:gd name="T95" fmla="*/ 774700 h 598"/>
                <a:gd name="T96" fmla="*/ 1019175 w 788"/>
                <a:gd name="T97" fmla="*/ 752475 h 598"/>
                <a:gd name="T98" fmla="*/ 1095375 w 788"/>
                <a:gd name="T99" fmla="*/ 727075 h 598"/>
                <a:gd name="T100" fmla="*/ 1136650 w 788"/>
                <a:gd name="T101" fmla="*/ 688975 h 598"/>
                <a:gd name="T102" fmla="*/ 1123950 w 788"/>
                <a:gd name="T103" fmla="*/ 654050 h 598"/>
                <a:gd name="T104" fmla="*/ 1136650 w 788"/>
                <a:gd name="T105" fmla="*/ 612775 h 598"/>
                <a:gd name="T106" fmla="*/ 1187450 w 788"/>
                <a:gd name="T107" fmla="*/ 596900 h 598"/>
                <a:gd name="T108" fmla="*/ 1181100 w 788"/>
                <a:gd name="T109" fmla="*/ 561975 h 598"/>
                <a:gd name="T110" fmla="*/ 1171575 w 788"/>
                <a:gd name="T111" fmla="*/ 508000 h 598"/>
                <a:gd name="T112" fmla="*/ 1165225 w 788"/>
                <a:gd name="T113" fmla="*/ 466725 h 598"/>
                <a:gd name="T114" fmla="*/ 1206500 w 788"/>
                <a:gd name="T115" fmla="*/ 431800 h 598"/>
                <a:gd name="T116" fmla="*/ 1235075 w 788"/>
                <a:gd name="T117" fmla="*/ 365125 h 598"/>
                <a:gd name="T118" fmla="*/ 1222375 w 788"/>
                <a:gd name="T119" fmla="*/ 304800 h 598"/>
                <a:gd name="T120" fmla="*/ 1209675 w 788"/>
                <a:gd name="T121" fmla="*/ 260350 h 598"/>
                <a:gd name="T122" fmla="*/ 1193800 w 788"/>
                <a:gd name="T123" fmla="*/ 219075 h 598"/>
                <a:gd name="T124" fmla="*/ 1181100 w 788"/>
                <a:gd name="T125" fmla="*/ 184150 h 59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8"/>
                <a:gd name="T190" fmla="*/ 0 h 598"/>
                <a:gd name="T191" fmla="*/ 788 w 788"/>
                <a:gd name="T192" fmla="*/ 598 h 59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8" h="598">
                  <a:moveTo>
                    <a:pt x="734" y="112"/>
                  </a:moveTo>
                  <a:lnTo>
                    <a:pt x="730" y="112"/>
                  </a:lnTo>
                  <a:lnTo>
                    <a:pt x="730" y="108"/>
                  </a:lnTo>
                  <a:lnTo>
                    <a:pt x="730" y="106"/>
                  </a:lnTo>
                  <a:lnTo>
                    <a:pt x="726" y="106"/>
                  </a:lnTo>
                  <a:lnTo>
                    <a:pt x="726" y="108"/>
                  </a:lnTo>
                  <a:lnTo>
                    <a:pt x="726" y="112"/>
                  </a:lnTo>
                  <a:lnTo>
                    <a:pt x="722" y="108"/>
                  </a:lnTo>
                  <a:lnTo>
                    <a:pt x="720" y="108"/>
                  </a:lnTo>
                  <a:lnTo>
                    <a:pt x="716" y="106"/>
                  </a:lnTo>
                  <a:lnTo>
                    <a:pt x="712" y="108"/>
                  </a:lnTo>
                  <a:lnTo>
                    <a:pt x="704" y="98"/>
                  </a:lnTo>
                  <a:lnTo>
                    <a:pt x="698" y="98"/>
                  </a:lnTo>
                  <a:lnTo>
                    <a:pt x="682" y="112"/>
                  </a:lnTo>
                  <a:lnTo>
                    <a:pt x="672" y="116"/>
                  </a:lnTo>
                  <a:lnTo>
                    <a:pt x="668" y="116"/>
                  </a:lnTo>
                  <a:lnTo>
                    <a:pt x="664" y="120"/>
                  </a:lnTo>
                  <a:lnTo>
                    <a:pt x="664" y="124"/>
                  </a:lnTo>
                  <a:lnTo>
                    <a:pt x="660" y="126"/>
                  </a:lnTo>
                  <a:lnTo>
                    <a:pt x="658" y="126"/>
                  </a:lnTo>
                  <a:lnTo>
                    <a:pt x="654" y="130"/>
                  </a:lnTo>
                  <a:lnTo>
                    <a:pt x="646" y="130"/>
                  </a:lnTo>
                  <a:lnTo>
                    <a:pt x="646" y="124"/>
                  </a:lnTo>
                  <a:lnTo>
                    <a:pt x="646" y="120"/>
                  </a:lnTo>
                  <a:lnTo>
                    <a:pt x="646" y="116"/>
                  </a:lnTo>
                  <a:lnTo>
                    <a:pt x="650" y="112"/>
                  </a:lnTo>
                  <a:lnTo>
                    <a:pt x="646" y="112"/>
                  </a:lnTo>
                  <a:lnTo>
                    <a:pt x="646" y="102"/>
                  </a:lnTo>
                  <a:lnTo>
                    <a:pt x="650" y="94"/>
                  </a:lnTo>
                  <a:lnTo>
                    <a:pt x="638" y="86"/>
                  </a:lnTo>
                  <a:lnTo>
                    <a:pt x="636" y="86"/>
                  </a:lnTo>
                  <a:lnTo>
                    <a:pt x="632" y="72"/>
                  </a:lnTo>
                  <a:lnTo>
                    <a:pt x="632" y="68"/>
                  </a:lnTo>
                  <a:lnTo>
                    <a:pt x="632" y="62"/>
                  </a:lnTo>
                  <a:lnTo>
                    <a:pt x="624" y="58"/>
                  </a:lnTo>
                  <a:lnTo>
                    <a:pt x="620" y="54"/>
                  </a:lnTo>
                  <a:lnTo>
                    <a:pt x="614" y="54"/>
                  </a:lnTo>
                  <a:lnTo>
                    <a:pt x="606" y="50"/>
                  </a:lnTo>
                  <a:lnTo>
                    <a:pt x="610" y="50"/>
                  </a:lnTo>
                  <a:lnTo>
                    <a:pt x="594" y="40"/>
                  </a:lnTo>
                  <a:lnTo>
                    <a:pt x="562" y="6"/>
                  </a:lnTo>
                  <a:lnTo>
                    <a:pt x="562" y="2"/>
                  </a:lnTo>
                  <a:lnTo>
                    <a:pt x="552" y="2"/>
                  </a:lnTo>
                  <a:lnTo>
                    <a:pt x="544" y="6"/>
                  </a:lnTo>
                  <a:lnTo>
                    <a:pt x="540" y="6"/>
                  </a:lnTo>
                  <a:lnTo>
                    <a:pt x="536" y="14"/>
                  </a:lnTo>
                  <a:lnTo>
                    <a:pt x="536" y="22"/>
                  </a:lnTo>
                  <a:lnTo>
                    <a:pt x="526" y="24"/>
                  </a:lnTo>
                  <a:lnTo>
                    <a:pt x="522" y="24"/>
                  </a:lnTo>
                  <a:lnTo>
                    <a:pt x="522" y="28"/>
                  </a:lnTo>
                  <a:lnTo>
                    <a:pt x="504" y="40"/>
                  </a:lnTo>
                  <a:lnTo>
                    <a:pt x="496" y="32"/>
                  </a:lnTo>
                  <a:lnTo>
                    <a:pt x="492" y="22"/>
                  </a:lnTo>
                  <a:lnTo>
                    <a:pt x="486" y="10"/>
                  </a:lnTo>
                  <a:lnTo>
                    <a:pt x="486" y="6"/>
                  </a:lnTo>
                  <a:lnTo>
                    <a:pt x="474" y="2"/>
                  </a:lnTo>
                  <a:lnTo>
                    <a:pt x="464" y="0"/>
                  </a:lnTo>
                  <a:lnTo>
                    <a:pt x="452" y="0"/>
                  </a:lnTo>
                  <a:lnTo>
                    <a:pt x="450" y="0"/>
                  </a:lnTo>
                  <a:lnTo>
                    <a:pt x="450" y="2"/>
                  </a:lnTo>
                  <a:lnTo>
                    <a:pt x="446" y="6"/>
                  </a:lnTo>
                  <a:lnTo>
                    <a:pt x="442" y="10"/>
                  </a:lnTo>
                  <a:lnTo>
                    <a:pt x="438" y="14"/>
                  </a:lnTo>
                  <a:lnTo>
                    <a:pt x="434" y="14"/>
                  </a:lnTo>
                  <a:lnTo>
                    <a:pt x="430" y="14"/>
                  </a:lnTo>
                  <a:lnTo>
                    <a:pt x="430" y="22"/>
                  </a:lnTo>
                  <a:lnTo>
                    <a:pt x="430" y="28"/>
                  </a:lnTo>
                  <a:lnTo>
                    <a:pt x="430" y="40"/>
                  </a:lnTo>
                  <a:lnTo>
                    <a:pt x="428" y="44"/>
                  </a:lnTo>
                  <a:lnTo>
                    <a:pt x="424" y="44"/>
                  </a:lnTo>
                  <a:lnTo>
                    <a:pt x="424" y="46"/>
                  </a:lnTo>
                  <a:lnTo>
                    <a:pt x="420" y="54"/>
                  </a:lnTo>
                  <a:lnTo>
                    <a:pt x="420" y="58"/>
                  </a:lnTo>
                  <a:lnTo>
                    <a:pt x="420" y="62"/>
                  </a:lnTo>
                  <a:lnTo>
                    <a:pt x="416" y="64"/>
                  </a:lnTo>
                  <a:lnTo>
                    <a:pt x="412" y="64"/>
                  </a:lnTo>
                  <a:lnTo>
                    <a:pt x="402" y="94"/>
                  </a:lnTo>
                  <a:lnTo>
                    <a:pt x="394" y="98"/>
                  </a:lnTo>
                  <a:lnTo>
                    <a:pt x="390" y="98"/>
                  </a:lnTo>
                  <a:lnTo>
                    <a:pt x="388" y="102"/>
                  </a:lnTo>
                  <a:lnTo>
                    <a:pt x="380" y="102"/>
                  </a:lnTo>
                  <a:lnTo>
                    <a:pt x="366" y="106"/>
                  </a:lnTo>
                  <a:lnTo>
                    <a:pt x="358" y="106"/>
                  </a:lnTo>
                  <a:lnTo>
                    <a:pt x="350" y="106"/>
                  </a:lnTo>
                  <a:lnTo>
                    <a:pt x="336" y="108"/>
                  </a:lnTo>
                  <a:lnTo>
                    <a:pt x="332" y="108"/>
                  </a:lnTo>
                  <a:lnTo>
                    <a:pt x="328" y="112"/>
                  </a:lnTo>
                  <a:lnTo>
                    <a:pt x="322" y="112"/>
                  </a:lnTo>
                  <a:lnTo>
                    <a:pt x="318" y="116"/>
                  </a:lnTo>
                  <a:lnTo>
                    <a:pt x="304" y="120"/>
                  </a:lnTo>
                  <a:lnTo>
                    <a:pt x="300" y="116"/>
                  </a:lnTo>
                  <a:lnTo>
                    <a:pt x="288" y="116"/>
                  </a:lnTo>
                  <a:lnTo>
                    <a:pt x="292" y="102"/>
                  </a:lnTo>
                  <a:lnTo>
                    <a:pt x="292" y="98"/>
                  </a:lnTo>
                  <a:lnTo>
                    <a:pt x="284" y="98"/>
                  </a:lnTo>
                  <a:lnTo>
                    <a:pt x="282" y="98"/>
                  </a:lnTo>
                  <a:lnTo>
                    <a:pt x="274" y="94"/>
                  </a:lnTo>
                  <a:lnTo>
                    <a:pt x="262" y="94"/>
                  </a:lnTo>
                  <a:lnTo>
                    <a:pt x="262" y="90"/>
                  </a:lnTo>
                  <a:lnTo>
                    <a:pt x="252" y="94"/>
                  </a:lnTo>
                  <a:lnTo>
                    <a:pt x="248" y="102"/>
                  </a:lnTo>
                  <a:lnTo>
                    <a:pt x="244" y="102"/>
                  </a:lnTo>
                  <a:lnTo>
                    <a:pt x="242" y="106"/>
                  </a:lnTo>
                  <a:lnTo>
                    <a:pt x="234" y="106"/>
                  </a:lnTo>
                  <a:lnTo>
                    <a:pt x="226" y="112"/>
                  </a:lnTo>
                  <a:lnTo>
                    <a:pt x="226" y="116"/>
                  </a:lnTo>
                  <a:lnTo>
                    <a:pt x="220" y="116"/>
                  </a:lnTo>
                  <a:lnTo>
                    <a:pt x="220" y="124"/>
                  </a:lnTo>
                  <a:lnTo>
                    <a:pt x="212" y="124"/>
                  </a:lnTo>
                  <a:lnTo>
                    <a:pt x="208" y="120"/>
                  </a:lnTo>
                  <a:lnTo>
                    <a:pt x="198" y="124"/>
                  </a:lnTo>
                  <a:lnTo>
                    <a:pt x="198" y="126"/>
                  </a:lnTo>
                  <a:lnTo>
                    <a:pt x="198" y="130"/>
                  </a:lnTo>
                  <a:lnTo>
                    <a:pt x="198" y="142"/>
                  </a:lnTo>
                  <a:lnTo>
                    <a:pt x="198" y="148"/>
                  </a:lnTo>
                  <a:lnTo>
                    <a:pt x="204" y="168"/>
                  </a:lnTo>
                  <a:lnTo>
                    <a:pt x="200" y="170"/>
                  </a:lnTo>
                  <a:lnTo>
                    <a:pt x="194" y="168"/>
                  </a:lnTo>
                  <a:lnTo>
                    <a:pt x="186" y="170"/>
                  </a:lnTo>
                  <a:lnTo>
                    <a:pt x="186" y="178"/>
                  </a:lnTo>
                  <a:lnTo>
                    <a:pt x="182" y="182"/>
                  </a:lnTo>
                  <a:lnTo>
                    <a:pt x="182" y="190"/>
                  </a:lnTo>
                  <a:lnTo>
                    <a:pt x="180" y="196"/>
                  </a:lnTo>
                  <a:lnTo>
                    <a:pt x="176" y="204"/>
                  </a:lnTo>
                  <a:lnTo>
                    <a:pt x="180" y="210"/>
                  </a:lnTo>
                  <a:lnTo>
                    <a:pt x="164" y="222"/>
                  </a:lnTo>
                  <a:lnTo>
                    <a:pt x="158" y="222"/>
                  </a:lnTo>
                  <a:lnTo>
                    <a:pt x="146" y="226"/>
                  </a:lnTo>
                  <a:lnTo>
                    <a:pt x="146" y="222"/>
                  </a:lnTo>
                  <a:lnTo>
                    <a:pt x="142" y="222"/>
                  </a:lnTo>
                  <a:lnTo>
                    <a:pt x="138" y="218"/>
                  </a:lnTo>
                  <a:lnTo>
                    <a:pt x="136" y="208"/>
                  </a:lnTo>
                  <a:lnTo>
                    <a:pt x="132" y="208"/>
                  </a:lnTo>
                  <a:lnTo>
                    <a:pt x="132" y="204"/>
                  </a:lnTo>
                  <a:lnTo>
                    <a:pt x="132" y="200"/>
                  </a:lnTo>
                  <a:lnTo>
                    <a:pt x="128" y="200"/>
                  </a:lnTo>
                  <a:lnTo>
                    <a:pt x="110" y="214"/>
                  </a:lnTo>
                  <a:lnTo>
                    <a:pt x="106" y="222"/>
                  </a:lnTo>
                  <a:lnTo>
                    <a:pt x="106" y="226"/>
                  </a:lnTo>
                  <a:lnTo>
                    <a:pt x="110" y="230"/>
                  </a:lnTo>
                  <a:lnTo>
                    <a:pt x="110" y="236"/>
                  </a:lnTo>
                  <a:lnTo>
                    <a:pt x="106" y="244"/>
                  </a:lnTo>
                  <a:lnTo>
                    <a:pt x="98" y="248"/>
                  </a:lnTo>
                  <a:lnTo>
                    <a:pt x="88" y="258"/>
                  </a:lnTo>
                  <a:lnTo>
                    <a:pt x="76" y="262"/>
                  </a:lnTo>
                  <a:lnTo>
                    <a:pt x="76" y="266"/>
                  </a:lnTo>
                  <a:lnTo>
                    <a:pt x="66" y="27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6"/>
                  </a:lnTo>
                  <a:lnTo>
                    <a:pt x="48" y="266"/>
                  </a:lnTo>
                  <a:lnTo>
                    <a:pt x="44" y="276"/>
                  </a:lnTo>
                  <a:lnTo>
                    <a:pt x="36" y="276"/>
                  </a:lnTo>
                  <a:lnTo>
                    <a:pt x="34" y="280"/>
                  </a:lnTo>
                  <a:lnTo>
                    <a:pt x="30" y="280"/>
                  </a:lnTo>
                  <a:lnTo>
                    <a:pt x="30" y="284"/>
                  </a:lnTo>
                  <a:lnTo>
                    <a:pt x="26" y="288"/>
                  </a:lnTo>
                  <a:lnTo>
                    <a:pt x="30" y="294"/>
                  </a:lnTo>
                  <a:lnTo>
                    <a:pt x="30" y="298"/>
                  </a:lnTo>
                  <a:lnTo>
                    <a:pt x="30" y="302"/>
                  </a:lnTo>
                  <a:lnTo>
                    <a:pt x="30" y="306"/>
                  </a:lnTo>
                  <a:lnTo>
                    <a:pt x="30" y="314"/>
                  </a:lnTo>
                  <a:lnTo>
                    <a:pt x="30" y="316"/>
                  </a:lnTo>
                  <a:lnTo>
                    <a:pt x="34" y="320"/>
                  </a:lnTo>
                  <a:lnTo>
                    <a:pt x="34" y="328"/>
                  </a:lnTo>
                  <a:lnTo>
                    <a:pt x="18" y="338"/>
                  </a:lnTo>
                  <a:lnTo>
                    <a:pt x="14" y="338"/>
                  </a:lnTo>
                  <a:lnTo>
                    <a:pt x="12" y="342"/>
                  </a:lnTo>
                  <a:lnTo>
                    <a:pt x="8" y="350"/>
                  </a:lnTo>
                  <a:lnTo>
                    <a:pt x="12" y="354"/>
                  </a:lnTo>
                  <a:lnTo>
                    <a:pt x="8" y="364"/>
                  </a:lnTo>
                  <a:lnTo>
                    <a:pt x="4" y="368"/>
                  </a:lnTo>
                  <a:lnTo>
                    <a:pt x="0" y="368"/>
                  </a:lnTo>
                  <a:lnTo>
                    <a:pt x="4" y="372"/>
                  </a:lnTo>
                  <a:lnTo>
                    <a:pt x="8" y="376"/>
                  </a:lnTo>
                  <a:lnTo>
                    <a:pt x="8" y="378"/>
                  </a:lnTo>
                  <a:lnTo>
                    <a:pt x="12" y="386"/>
                  </a:lnTo>
                  <a:lnTo>
                    <a:pt x="14" y="390"/>
                  </a:lnTo>
                  <a:lnTo>
                    <a:pt x="18" y="390"/>
                  </a:lnTo>
                  <a:lnTo>
                    <a:pt x="18" y="394"/>
                  </a:lnTo>
                  <a:lnTo>
                    <a:pt x="30" y="396"/>
                  </a:lnTo>
                  <a:lnTo>
                    <a:pt x="34" y="400"/>
                  </a:lnTo>
                  <a:lnTo>
                    <a:pt x="30" y="412"/>
                  </a:lnTo>
                  <a:lnTo>
                    <a:pt x="34" y="412"/>
                  </a:lnTo>
                  <a:lnTo>
                    <a:pt x="34" y="416"/>
                  </a:lnTo>
                  <a:lnTo>
                    <a:pt x="30" y="422"/>
                  </a:lnTo>
                  <a:lnTo>
                    <a:pt x="30" y="430"/>
                  </a:lnTo>
                  <a:lnTo>
                    <a:pt x="36" y="438"/>
                  </a:lnTo>
                  <a:lnTo>
                    <a:pt x="36" y="440"/>
                  </a:lnTo>
                  <a:lnTo>
                    <a:pt x="36" y="444"/>
                  </a:lnTo>
                  <a:lnTo>
                    <a:pt x="34" y="448"/>
                  </a:lnTo>
                  <a:lnTo>
                    <a:pt x="34" y="452"/>
                  </a:lnTo>
                  <a:lnTo>
                    <a:pt x="30" y="458"/>
                  </a:lnTo>
                  <a:lnTo>
                    <a:pt x="36" y="458"/>
                  </a:lnTo>
                  <a:lnTo>
                    <a:pt x="40" y="456"/>
                  </a:lnTo>
                  <a:lnTo>
                    <a:pt x="44" y="456"/>
                  </a:lnTo>
                  <a:lnTo>
                    <a:pt x="48" y="458"/>
                  </a:lnTo>
                  <a:lnTo>
                    <a:pt x="52" y="456"/>
                  </a:lnTo>
                  <a:lnTo>
                    <a:pt x="54" y="456"/>
                  </a:lnTo>
                  <a:lnTo>
                    <a:pt x="58" y="462"/>
                  </a:lnTo>
                  <a:lnTo>
                    <a:pt x="58" y="466"/>
                  </a:lnTo>
                  <a:lnTo>
                    <a:pt x="74" y="470"/>
                  </a:lnTo>
                  <a:lnTo>
                    <a:pt x="76" y="466"/>
                  </a:lnTo>
                  <a:lnTo>
                    <a:pt x="80" y="466"/>
                  </a:lnTo>
                  <a:lnTo>
                    <a:pt x="80" y="462"/>
                  </a:lnTo>
                  <a:lnTo>
                    <a:pt x="84" y="462"/>
                  </a:lnTo>
                  <a:lnTo>
                    <a:pt x="92" y="466"/>
                  </a:lnTo>
                  <a:lnTo>
                    <a:pt x="96" y="470"/>
                  </a:lnTo>
                  <a:lnTo>
                    <a:pt x="102" y="466"/>
                  </a:lnTo>
                  <a:lnTo>
                    <a:pt x="106" y="466"/>
                  </a:lnTo>
                  <a:lnTo>
                    <a:pt x="110" y="462"/>
                  </a:lnTo>
                  <a:lnTo>
                    <a:pt x="114" y="470"/>
                  </a:lnTo>
                  <a:lnTo>
                    <a:pt x="118" y="470"/>
                  </a:lnTo>
                  <a:lnTo>
                    <a:pt x="120" y="466"/>
                  </a:lnTo>
                  <a:lnTo>
                    <a:pt x="146" y="480"/>
                  </a:lnTo>
                  <a:lnTo>
                    <a:pt x="164" y="484"/>
                  </a:lnTo>
                  <a:lnTo>
                    <a:pt x="194" y="474"/>
                  </a:lnTo>
                  <a:lnTo>
                    <a:pt x="194" y="480"/>
                  </a:lnTo>
                  <a:lnTo>
                    <a:pt x="194" y="484"/>
                  </a:lnTo>
                  <a:lnTo>
                    <a:pt x="198" y="488"/>
                  </a:lnTo>
                  <a:lnTo>
                    <a:pt x="208" y="484"/>
                  </a:lnTo>
                  <a:lnTo>
                    <a:pt x="212" y="484"/>
                  </a:lnTo>
                  <a:lnTo>
                    <a:pt x="220" y="478"/>
                  </a:lnTo>
                  <a:lnTo>
                    <a:pt x="222" y="474"/>
                  </a:lnTo>
                  <a:lnTo>
                    <a:pt x="226" y="474"/>
                  </a:lnTo>
                  <a:lnTo>
                    <a:pt x="230" y="470"/>
                  </a:lnTo>
                  <a:lnTo>
                    <a:pt x="238" y="470"/>
                  </a:lnTo>
                  <a:lnTo>
                    <a:pt x="244" y="470"/>
                  </a:lnTo>
                  <a:lnTo>
                    <a:pt x="244" y="466"/>
                  </a:lnTo>
                  <a:lnTo>
                    <a:pt x="252" y="462"/>
                  </a:lnTo>
                  <a:lnTo>
                    <a:pt x="260" y="462"/>
                  </a:lnTo>
                  <a:lnTo>
                    <a:pt x="262" y="458"/>
                  </a:lnTo>
                  <a:lnTo>
                    <a:pt x="270" y="456"/>
                  </a:lnTo>
                  <a:lnTo>
                    <a:pt x="278" y="452"/>
                  </a:lnTo>
                  <a:lnTo>
                    <a:pt x="282" y="448"/>
                  </a:lnTo>
                  <a:lnTo>
                    <a:pt x="284" y="444"/>
                  </a:lnTo>
                  <a:lnTo>
                    <a:pt x="288" y="444"/>
                  </a:lnTo>
                  <a:lnTo>
                    <a:pt x="288" y="438"/>
                  </a:lnTo>
                  <a:lnTo>
                    <a:pt x="282" y="426"/>
                  </a:lnTo>
                  <a:lnTo>
                    <a:pt x="282" y="422"/>
                  </a:lnTo>
                  <a:lnTo>
                    <a:pt x="278" y="422"/>
                  </a:lnTo>
                  <a:lnTo>
                    <a:pt x="278" y="416"/>
                  </a:lnTo>
                  <a:lnTo>
                    <a:pt x="278" y="412"/>
                  </a:lnTo>
                  <a:lnTo>
                    <a:pt x="278" y="408"/>
                  </a:lnTo>
                  <a:lnTo>
                    <a:pt x="282" y="404"/>
                  </a:lnTo>
                  <a:lnTo>
                    <a:pt x="282" y="400"/>
                  </a:lnTo>
                  <a:lnTo>
                    <a:pt x="284" y="400"/>
                  </a:lnTo>
                  <a:lnTo>
                    <a:pt x="292" y="400"/>
                  </a:lnTo>
                  <a:lnTo>
                    <a:pt x="292" y="396"/>
                  </a:lnTo>
                  <a:lnTo>
                    <a:pt x="296" y="394"/>
                  </a:lnTo>
                  <a:lnTo>
                    <a:pt x="296" y="396"/>
                  </a:lnTo>
                  <a:lnTo>
                    <a:pt x="300" y="396"/>
                  </a:lnTo>
                  <a:lnTo>
                    <a:pt x="304" y="396"/>
                  </a:lnTo>
                  <a:lnTo>
                    <a:pt x="306" y="400"/>
                  </a:lnTo>
                  <a:lnTo>
                    <a:pt x="310" y="400"/>
                  </a:lnTo>
                  <a:lnTo>
                    <a:pt x="314" y="400"/>
                  </a:lnTo>
                  <a:lnTo>
                    <a:pt x="324" y="394"/>
                  </a:lnTo>
                  <a:lnTo>
                    <a:pt x="324" y="382"/>
                  </a:lnTo>
                  <a:lnTo>
                    <a:pt x="332" y="382"/>
                  </a:lnTo>
                  <a:lnTo>
                    <a:pt x="340" y="404"/>
                  </a:lnTo>
                  <a:lnTo>
                    <a:pt x="336" y="408"/>
                  </a:lnTo>
                  <a:lnTo>
                    <a:pt x="336" y="412"/>
                  </a:lnTo>
                  <a:lnTo>
                    <a:pt x="340" y="426"/>
                  </a:lnTo>
                  <a:lnTo>
                    <a:pt x="344" y="426"/>
                  </a:lnTo>
                  <a:lnTo>
                    <a:pt x="346" y="426"/>
                  </a:lnTo>
                  <a:lnTo>
                    <a:pt x="350" y="426"/>
                  </a:lnTo>
                  <a:lnTo>
                    <a:pt x="362" y="416"/>
                  </a:lnTo>
                  <a:lnTo>
                    <a:pt x="368" y="416"/>
                  </a:lnTo>
                  <a:lnTo>
                    <a:pt x="372" y="416"/>
                  </a:lnTo>
                  <a:lnTo>
                    <a:pt x="384" y="416"/>
                  </a:lnTo>
                  <a:lnTo>
                    <a:pt x="390" y="418"/>
                  </a:lnTo>
                  <a:lnTo>
                    <a:pt x="394" y="426"/>
                  </a:lnTo>
                  <a:lnTo>
                    <a:pt x="402" y="426"/>
                  </a:lnTo>
                  <a:lnTo>
                    <a:pt x="408" y="434"/>
                  </a:lnTo>
                  <a:lnTo>
                    <a:pt x="416" y="434"/>
                  </a:lnTo>
                  <a:lnTo>
                    <a:pt x="412" y="440"/>
                  </a:lnTo>
                  <a:lnTo>
                    <a:pt x="416" y="444"/>
                  </a:lnTo>
                  <a:lnTo>
                    <a:pt x="420" y="444"/>
                  </a:lnTo>
                  <a:lnTo>
                    <a:pt x="424" y="448"/>
                  </a:lnTo>
                  <a:lnTo>
                    <a:pt x="424" y="452"/>
                  </a:lnTo>
                  <a:lnTo>
                    <a:pt x="424" y="458"/>
                  </a:lnTo>
                  <a:lnTo>
                    <a:pt x="416" y="462"/>
                  </a:lnTo>
                  <a:lnTo>
                    <a:pt x="416" y="470"/>
                  </a:lnTo>
                  <a:lnTo>
                    <a:pt x="412" y="474"/>
                  </a:lnTo>
                  <a:lnTo>
                    <a:pt x="408" y="478"/>
                  </a:lnTo>
                  <a:lnTo>
                    <a:pt x="408" y="480"/>
                  </a:lnTo>
                  <a:lnTo>
                    <a:pt x="406" y="488"/>
                  </a:lnTo>
                  <a:lnTo>
                    <a:pt x="406" y="492"/>
                  </a:lnTo>
                  <a:lnTo>
                    <a:pt x="402" y="496"/>
                  </a:lnTo>
                  <a:lnTo>
                    <a:pt x="402" y="502"/>
                  </a:lnTo>
                  <a:lnTo>
                    <a:pt x="398" y="514"/>
                  </a:lnTo>
                  <a:lnTo>
                    <a:pt x="402" y="532"/>
                  </a:lnTo>
                  <a:lnTo>
                    <a:pt x="398" y="540"/>
                  </a:lnTo>
                  <a:lnTo>
                    <a:pt x="394" y="540"/>
                  </a:lnTo>
                  <a:lnTo>
                    <a:pt x="394" y="542"/>
                  </a:lnTo>
                  <a:lnTo>
                    <a:pt x="398" y="542"/>
                  </a:lnTo>
                  <a:lnTo>
                    <a:pt x="398" y="550"/>
                  </a:lnTo>
                  <a:lnTo>
                    <a:pt x="402" y="558"/>
                  </a:lnTo>
                  <a:lnTo>
                    <a:pt x="398" y="564"/>
                  </a:lnTo>
                  <a:lnTo>
                    <a:pt x="398" y="572"/>
                  </a:lnTo>
                  <a:lnTo>
                    <a:pt x="402" y="576"/>
                  </a:lnTo>
                  <a:lnTo>
                    <a:pt x="408" y="584"/>
                  </a:lnTo>
                  <a:lnTo>
                    <a:pt x="412" y="586"/>
                  </a:lnTo>
                  <a:lnTo>
                    <a:pt x="420" y="598"/>
                  </a:lnTo>
                  <a:lnTo>
                    <a:pt x="428" y="576"/>
                  </a:lnTo>
                  <a:lnTo>
                    <a:pt x="430" y="576"/>
                  </a:lnTo>
                  <a:lnTo>
                    <a:pt x="434" y="572"/>
                  </a:lnTo>
                  <a:lnTo>
                    <a:pt x="438" y="572"/>
                  </a:lnTo>
                  <a:lnTo>
                    <a:pt x="446" y="568"/>
                  </a:lnTo>
                  <a:lnTo>
                    <a:pt x="460" y="572"/>
                  </a:lnTo>
                  <a:lnTo>
                    <a:pt x="464" y="576"/>
                  </a:lnTo>
                  <a:lnTo>
                    <a:pt x="468" y="576"/>
                  </a:lnTo>
                  <a:lnTo>
                    <a:pt x="470" y="576"/>
                  </a:lnTo>
                  <a:lnTo>
                    <a:pt x="474" y="576"/>
                  </a:lnTo>
                  <a:lnTo>
                    <a:pt x="482" y="576"/>
                  </a:lnTo>
                  <a:lnTo>
                    <a:pt x="490" y="572"/>
                  </a:lnTo>
                  <a:lnTo>
                    <a:pt x="492" y="568"/>
                  </a:lnTo>
                  <a:lnTo>
                    <a:pt x="500" y="558"/>
                  </a:lnTo>
                  <a:lnTo>
                    <a:pt x="504" y="558"/>
                  </a:lnTo>
                  <a:lnTo>
                    <a:pt x="508" y="554"/>
                  </a:lnTo>
                  <a:lnTo>
                    <a:pt x="518" y="546"/>
                  </a:lnTo>
                  <a:lnTo>
                    <a:pt x="522" y="546"/>
                  </a:lnTo>
                  <a:lnTo>
                    <a:pt x="530" y="542"/>
                  </a:lnTo>
                  <a:lnTo>
                    <a:pt x="544" y="540"/>
                  </a:lnTo>
                  <a:lnTo>
                    <a:pt x="544" y="532"/>
                  </a:lnTo>
                  <a:lnTo>
                    <a:pt x="544" y="528"/>
                  </a:lnTo>
                  <a:lnTo>
                    <a:pt x="554" y="522"/>
                  </a:lnTo>
                  <a:lnTo>
                    <a:pt x="562" y="518"/>
                  </a:lnTo>
                  <a:lnTo>
                    <a:pt x="570" y="518"/>
                  </a:lnTo>
                  <a:lnTo>
                    <a:pt x="574" y="514"/>
                  </a:lnTo>
                  <a:lnTo>
                    <a:pt x="584" y="506"/>
                  </a:lnTo>
                  <a:lnTo>
                    <a:pt x="588" y="506"/>
                  </a:lnTo>
                  <a:lnTo>
                    <a:pt x="594" y="506"/>
                  </a:lnTo>
                  <a:lnTo>
                    <a:pt x="602" y="496"/>
                  </a:lnTo>
                  <a:lnTo>
                    <a:pt x="606" y="492"/>
                  </a:lnTo>
                  <a:lnTo>
                    <a:pt x="616" y="488"/>
                  </a:lnTo>
                  <a:lnTo>
                    <a:pt x="624" y="488"/>
                  </a:lnTo>
                  <a:lnTo>
                    <a:pt x="628" y="484"/>
                  </a:lnTo>
                  <a:lnTo>
                    <a:pt x="628" y="480"/>
                  </a:lnTo>
                  <a:lnTo>
                    <a:pt x="628" y="474"/>
                  </a:lnTo>
                  <a:lnTo>
                    <a:pt x="636" y="470"/>
                  </a:lnTo>
                  <a:lnTo>
                    <a:pt x="638" y="470"/>
                  </a:lnTo>
                  <a:lnTo>
                    <a:pt x="642" y="474"/>
                  </a:lnTo>
                  <a:lnTo>
                    <a:pt x="650" y="470"/>
                  </a:lnTo>
                  <a:lnTo>
                    <a:pt x="660" y="470"/>
                  </a:lnTo>
                  <a:lnTo>
                    <a:pt x="668" y="466"/>
                  </a:lnTo>
                  <a:lnTo>
                    <a:pt x="672" y="466"/>
                  </a:lnTo>
                  <a:lnTo>
                    <a:pt x="678" y="462"/>
                  </a:lnTo>
                  <a:lnTo>
                    <a:pt x="682" y="462"/>
                  </a:lnTo>
                  <a:lnTo>
                    <a:pt x="690" y="458"/>
                  </a:lnTo>
                  <a:lnTo>
                    <a:pt x="694" y="458"/>
                  </a:lnTo>
                  <a:lnTo>
                    <a:pt x="700" y="458"/>
                  </a:lnTo>
                  <a:lnTo>
                    <a:pt x="708" y="456"/>
                  </a:lnTo>
                  <a:lnTo>
                    <a:pt x="712" y="444"/>
                  </a:lnTo>
                  <a:lnTo>
                    <a:pt x="712" y="440"/>
                  </a:lnTo>
                  <a:lnTo>
                    <a:pt x="716" y="438"/>
                  </a:lnTo>
                  <a:lnTo>
                    <a:pt x="716" y="434"/>
                  </a:lnTo>
                  <a:lnTo>
                    <a:pt x="716" y="430"/>
                  </a:lnTo>
                  <a:lnTo>
                    <a:pt x="716" y="426"/>
                  </a:lnTo>
                  <a:lnTo>
                    <a:pt x="716" y="422"/>
                  </a:lnTo>
                  <a:lnTo>
                    <a:pt x="716" y="418"/>
                  </a:lnTo>
                  <a:lnTo>
                    <a:pt x="716" y="416"/>
                  </a:lnTo>
                  <a:lnTo>
                    <a:pt x="708" y="416"/>
                  </a:lnTo>
                  <a:lnTo>
                    <a:pt x="708" y="412"/>
                  </a:lnTo>
                  <a:lnTo>
                    <a:pt x="704" y="412"/>
                  </a:lnTo>
                  <a:lnTo>
                    <a:pt x="704" y="408"/>
                  </a:lnTo>
                  <a:lnTo>
                    <a:pt x="708" y="404"/>
                  </a:lnTo>
                  <a:lnTo>
                    <a:pt x="708" y="400"/>
                  </a:lnTo>
                  <a:lnTo>
                    <a:pt x="708" y="396"/>
                  </a:lnTo>
                  <a:lnTo>
                    <a:pt x="708" y="386"/>
                  </a:lnTo>
                  <a:lnTo>
                    <a:pt x="716" y="386"/>
                  </a:lnTo>
                  <a:lnTo>
                    <a:pt x="722" y="386"/>
                  </a:lnTo>
                  <a:lnTo>
                    <a:pt x="726" y="382"/>
                  </a:lnTo>
                  <a:lnTo>
                    <a:pt x="730" y="382"/>
                  </a:lnTo>
                  <a:lnTo>
                    <a:pt x="738" y="382"/>
                  </a:lnTo>
                  <a:lnTo>
                    <a:pt x="740" y="378"/>
                  </a:lnTo>
                  <a:lnTo>
                    <a:pt x="744" y="378"/>
                  </a:lnTo>
                  <a:lnTo>
                    <a:pt x="748" y="376"/>
                  </a:lnTo>
                  <a:lnTo>
                    <a:pt x="744" y="372"/>
                  </a:lnTo>
                  <a:lnTo>
                    <a:pt x="744" y="368"/>
                  </a:lnTo>
                  <a:lnTo>
                    <a:pt x="748" y="368"/>
                  </a:lnTo>
                  <a:lnTo>
                    <a:pt x="744" y="364"/>
                  </a:lnTo>
                  <a:lnTo>
                    <a:pt x="744" y="360"/>
                  </a:lnTo>
                  <a:lnTo>
                    <a:pt x="744" y="356"/>
                  </a:lnTo>
                  <a:lnTo>
                    <a:pt x="744" y="354"/>
                  </a:lnTo>
                  <a:lnTo>
                    <a:pt x="748" y="350"/>
                  </a:lnTo>
                  <a:lnTo>
                    <a:pt x="748" y="346"/>
                  </a:lnTo>
                  <a:lnTo>
                    <a:pt x="748" y="342"/>
                  </a:lnTo>
                  <a:lnTo>
                    <a:pt x="748" y="338"/>
                  </a:lnTo>
                  <a:lnTo>
                    <a:pt x="748" y="332"/>
                  </a:lnTo>
                  <a:lnTo>
                    <a:pt x="740" y="320"/>
                  </a:lnTo>
                  <a:lnTo>
                    <a:pt x="738" y="320"/>
                  </a:lnTo>
                  <a:lnTo>
                    <a:pt x="734" y="316"/>
                  </a:lnTo>
                  <a:lnTo>
                    <a:pt x="730" y="316"/>
                  </a:lnTo>
                  <a:lnTo>
                    <a:pt x="722" y="314"/>
                  </a:lnTo>
                  <a:lnTo>
                    <a:pt x="726" y="310"/>
                  </a:lnTo>
                  <a:lnTo>
                    <a:pt x="730" y="302"/>
                  </a:lnTo>
                  <a:lnTo>
                    <a:pt x="734" y="298"/>
                  </a:lnTo>
                  <a:lnTo>
                    <a:pt x="734" y="294"/>
                  </a:lnTo>
                  <a:lnTo>
                    <a:pt x="738" y="292"/>
                  </a:lnTo>
                  <a:lnTo>
                    <a:pt x="740" y="288"/>
                  </a:lnTo>
                  <a:lnTo>
                    <a:pt x="740" y="284"/>
                  </a:lnTo>
                  <a:lnTo>
                    <a:pt x="744" y="284"/>
                  </a:lnTo>
                  <a:lnTo>
                    <a:pt x="748" y="280"/>
                  </a:lnTo>
                  <a:lnTo>
                    <a:pt x="756" y="272"/>
                  </a:lnTo>
                  <a:lnTo>
                    <a:pt x="760" y="272"/>
                  </a:lnTo>
                  <a:lnTo>
                    <a:pt x="766" y="270"/>
                  </a:lnTo>
                  <a:lnTo>
                    <a:pt x="766" y="262"/>
                  </a:lnTo>
                  <a:lnTo>
                    <a:pt x="766" y="258"/>
                  </a:lnTo>
                  <a:lnTo>
                    <a:pt x="766" y="254"/>
                  </a:lnTo>
                  <a:lnTo>
                    <a:pt x="766" y="248"/>
                  </a:lnTo>
                  <a:lnTo>
                    <a:pt x="774" y="230"/>
                  </a:lnTo>
                  <a:lnTo>
                    <a:pt x="778" y="230"/>
                  </a:lnTo>
                  <a:lnTo>
                    <a:pt x="778" y="226"/>
                  </a:lnTo>
                  <a:lnTo>
                    <a:pt x="782" y="218"/>
                  </a:lnTo>
                  <a:lnTo>
                    <a:pt x="788" y="210"/>
                  </a:lnTo>
                  <a:lnTo>
                    <a:pt x="782" y="204"/>
                  </a:lnTo>
                  <a:lnTo>
                    <a:pt x="774" y="204"/>
                  </a:lnTo>
                  <a:lnTo>
                    <a:pt x="770" y="200"/>
                  </a:lnTo>
                  <a:lnTo>
                    <a:pt x="770" y="192"/>
                  </a:lnTo>
                  <a:lnTo>
                    <a:pt x="770" y="190"/>
                  </a:lnTo>
                  <a:lnTo>
                    <a:pt x="770" y="182"/>
                  </a:lnTo>
                  <a:lnTo>
                    <a:pt x="766" y="178"/>
                  </a:lnTo>
                  <a:lnTo>
                    <a:pt x="766" y="174"/>
                  </a:lnTo>
                  <a:lnTo>
                    <a:pt x="766" y="170"/>
                  </a:lnTo>
                  <a:lnTo>
                    <a:pt x="766" y="168"/>
                  </a:lnTo>
                  <a:lnTo>
                    <a:pt x="762" y="164"/>
                  </a:lnTo>
                  <a:lnTo>
                    <a:pt x="762" y="160"/>
                  </a:lnTo>
                  <a:lnTo>
                    <a:pt x="762" y="156"/>
                  </a:lnTo>
                  <a:lnTo>
                    <a:pt x="760" y="152"/>
                  </a:lnTo>
                  <a:lnTo>
                    <a:pt x="760" y="148"/>
                  </a:lnTo>
                  <a:lnTo>
                    <a:pt x="756" y="142"/>
                  </a:lnTo>
                  <a:lnTo>
                    <a:pt x="756" y="138"/>
                  </a:lnTo>
                  <a:lnTo>
                    <a:pt x="752" y="138"/>
                  </a:lnTo>
                  <a:lnTo>
                    <a:pt x="752" y="126"/>
                  </a:lnTo>
                  <a:lnTo>
                    <a:pt x="748" y="126"/>
                  </a:lnTo>
                  <a:lnTo>
                    <a:pt x="752" y="124"/>
                  </a:lnTo>
                  <a:lnTo>
                    <a:pt x="752" y="120"/>
                  </a:lnTo>
                  <a:lnTo>
                    <a:pt x="748" y="120"/>
                  </a:lnTo>
                  <a:lnTo>
                    <a:pt x="748" y="116"/>
                  </a:lnTo>
                  <a:lnTo>
                    <a:pt x="744" y="116"/>
                  </a:lnTo>
                  <a:lnTo>
                    <a:pt x="740" y="116"/>
                  </a:lnTo>
                  <a:lnTo>
                    <a:pt x="738" y="112"/>
                  </a:lnTo>
                  <a:lnTo>
                    <a:pt x="734" y="116"/>
                  </a:lnTo>
                  <a:lnTo>
                    <a:pt x="734" y="112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3" name="Freeform 8388"/>
            <p:cNvSpPr>
              <a:spLocks/>
            </p:cNvSpPr>
            <p:nvPr/>
          </p:nvSpPr>
          <p:spPr bwMode="auto">
            <a:xfrm>
              <a:off x="6346825" y="2801938"/>
              <a:ext cx="685800" cy="498475"/>
            </a:xfrm>
            <a:custGeom>
              <a:avLst/>
              <a:gdLst>
                <a:gd name="T0" fmla="*/ 590550 w 432"/>
                <a:gd name="T1" fmla="*/ 41275 h 314"/>
                <a:gd name="T2" fmla="*/ 558800 w 432"/>
                <a:gd name="T3" fmla="*/ 47625 h 314"/>
                <a:gd name="T4" fmla="*/ 533400 w 432"/>
                <a:gd name="T5" fmla="*/ 19050 h 314"/>
                <a:gd name="T6" fmla="*/ 492125 w 432"/>
                <a:gd name="T7" fmla="*/ 12700 h 314"/>
                <a:gd name="T8" fmla="*/ 441325 w 432"/>
                <a:gd name="T9" fmla="*/ 28575 h 314"/>
                <a:gd name="T10" fmla="*/ 406400 w 432"/>
                <a:gd name="T11" fmla="*/ 28575 h 314"/>
                <a:gd name="T12" fmla="*/ 393700 w 432"/>
                <a:gd name="T13" fmla="*/ 0 h 314"/>
                <a:gd name="T14" fmla="*/ 358775 w 432"/>
                <a:gd name="T15" fmla="*/ 6350 h 314"/>
                <a:gd name="T16" fmla="*/ 320675 w 432"/>
                <a:gd name="T17" fmla="*/ 12700 h 314"/>
                <a:gd name="T18" fmla="*/ 330200 w 432"/>
                <a:gd name="T19" fmla="*/ 41275 h 314"/>
                <a:gd name="T20" fmla="*/ 349250 w 432"/>
                <a:gd name="T21" fmla="*/ 63500 h 314"/>
                <a:gd name="T22" fmla="*/ 390525 w 432"/>
                <a:gd name="T23" fmla="*/ 63500 h 314"/>
                <a:gd name="T24" fmla="*/ 412750 w 432"/>
                <a:gd name="T25" fmla="*/ 50800 h 314"/>
                <a:gd name="T26" fmla="*/ 377825 w 432"/>
                <a:gd name="T27" fmla="*/ 82550 h 314"/>
                <a:gd name="T28" fmla="*/ 342900 w 432"/>
                <a:gd name="T29" fmla="*/ 69850 h 314"/>
                <a:gd name="T30" fmla="*/ 314325 w 432"/>
                <a:gd name="T31" fmla="*/ 98425 h 314"/>
                <a:gd name="T32" fmla="*/ 285750 w 432"/>
                <a:gd name="T33" fmla="*/ 92075 h 314"/>
                <a:gd name="T34" fmla="*/ 222250 w 432"/>
                <a:gd name="T35" fmla="*/ 104775 h 314"/>
                <a:gd name="T36" fmla="*/ 111125 w 432"/>
                <a:gd name="T37" fmla="*/ 82550 h 314"/>
                <a:gd name="T38" fmla="*/ 111125 w 432"/>
                <a:gd name="T39" fmla="*/ 120650 h 314"/>
                <a:gd name="T40" fmla="*/ 69850 w 432"/>
                <a:gd name="T41" fmla="*/ 146050 h 314"/>
                <a:gd name="T42" fmla="*/ 34925 w 432"/>
                <a:gd name="T43" fmla="*/ 155575 h 314"/>
                <a:gd name="T44" fmla="*/ 19050 w 432"/>
                <a:gd name="T45" fmla="*/ 190500 h 314"/>
                <a:gd name="T46" fmla="*/ 25400 w 432"/>
                <a:gd name="T47" fmla="*/ 225425 h 314"/>
                <a:gd name="T48" fmla="*/ 19050 w 432"/>
                <a:gd name="T49" fmla="*/ 266700 h 314"/>
                <a:gd name="T50" fmla="*/ 0 w 432"/>
                <a:gd name="T51" fmla="*/ 307975 h 314"/>
                <a:gd name="T52" fmla="*/ 25400 w 432"/>
                <a:gd name="T53" fmla="*/ 330200 h 314"/>
                <a:gd name="T54" fmla="*/ 34925 w 432"/>
                <a:gd name="T55" fmla="*/ 393700 h 314"/>
                <a:gd name="T56" fmla="*/ 95250 w 432"/>
                <a:gd name="T57" fmla="*/ 400050 h 314"/>
                <a:gd name="T58" fmla="*/ 133350 w 432"/>
                <a:gd name="T59" fmla="*/ 412750 h 314"/>
                <a:gd name="T60" fmla="*/ 180975 w 432"/>
                <a:gd name="T61" fmla="*/ 422275 h 314"/>
                <a:gd name="T62" fmla="*/ 222250 w 432"/>
                <a:gd name="T63" fmla="*/ 485775 h 314"/>
                <a:gd name="T64" fmla="*/ 285750 w 432"/>
                <a:gd name="T65" fmla="*/ 498475 h 314"/>
                <a:gd name="T66" fmla="*/ 307975 w 432"/>
                <a:gd name="T67" fmla="*/ 476250 h 314"/>
                <a:gd name="T68" fmla="*/ 320675 w 432"/>
                <a:gd name="T69" fmla="*/ 457200 h 314"/>
                <a:gd name="T70" fmla="*/ 349250 w 432"/>
                <a:gd name="T71" fmla="*/ 476250 h 314"/>
                <a:gd name="T72" fmla="*/ 371475 w 432"/>
                <a:gd name="T73" fmla="*/ 457200 h 314"/>
                <a:gd name="T74" fmla="*/ 393700 w 432"/>
                <a:gd name="T75" fmla="*/ 422275 h 314"/>
                <a:gd name="T76" fmla="*/ 412750 w 432"/>
                <a:gd name="T77" fmla="*/ 365125 h 314"/>
                <a:gd name="T78" fmla="*/ 441325 w 432"/>
                <a:gd name="T79" fmla="*/ 323850 h 314"/>
                <a:gd name="T80" fmla="*/ 476250 w 432"/>
                <a:gd name="T81" fmla="*/ 307975 h 314"/>
                <a:gd name="T82" fmla="*/ 527050 w 432"/>
                <a:gd name="T83" fmla="*/ 301625 h 314"/>
                <a:gd name="T84" fmla="*/ 539750 w 432"/>
                <a:gd name="T85" fmla="*/ 260350 h 314"/>
                <a:gd name="T86" fmla="*/ 574675 w 432"/>
                <a:gd name="T87" fmla="*/ 273050 h 314"/>
                <a:gd name="T88" fmla="*/ 625475 w 432"/>
                <a:gd name="T89" fmla="*/ 254000 h 314"/>
                <a:gd name="T90" fmla="*/ 581025 w 432"/>
                <a:gd name="T91" fmla="*/ 244475 h 314"/>
                <a:gd name="T92" fmla="*/ 552450 w 432"/>
                <a:gd name="T93" fmla="*/ 231775 h 314"/>
                <a:gd name="T94" fmla="*/ 561975 w 432"/>
                <a:gd name="T95" fmla="*/ 190500 h 314"/>
                <a:gd name="T96" fmla="*/ 568325 w 432"/>
                <a:gd name="T97" fmla="*/ 161925 h 314"/>
                <a:gd name="T98" fmla="*/ 609600 w 432"/>
                <a:gd name="T99" fmla="*/ 127000 h 314"/>
                <a:gd name="T100" fmla="*/ 638175 w 432"/>
                <a:gd name="T101" fmla="*/ 133350 h 314"/>
                <a:gd name="T102" fmla="*/ 650875 w 432"/>
                <a:gd name="T103" fmla="*/ 104775 h 314"/>
                <a:gd name="T104" fmla="*/ 679450 w 432"/>
                <a:gd name="T105" fmla="*/ 69850 h 314"/>
                <a:gd name="T106" fmla="*/ 625475 w 432"/>
                <a:gd name="T107" fmla="*/ 19050 h 3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2"/>
                <a:gd name="T163" fmla="*/ 0 h 314"/>
                <a:gd name="T164" fmla="*/ 432 w 432"/>
                <a:gd name="T165" fmla="*/ 314 h 3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2" h="314">
                  <a:moveTo>
                    <a:pt x="392" y="14"/>
                  </a:moveTo>
                  <a:lnTo>
                    <a:pt x="392" y="12"/>
                  </a:lnTo>
                  <a:lnTo>
                    <a:pt x="388" y="14"/>
                  </a:lnTo>
                  <a:lnTo>
                    <a:pt x="384" y="18"/>
                  </a:lnTo>
                  <a:lnTo>
                    <a:pt x="376" y="22"/>
                  </a:lnTo>
                  <a:lnTo>
                    <a:pt x="372" y="26"/>
                  </a:lnTo>
                  <a:lnTo>
                    <a:pt x="370" y="22"/>
                  </a:lnTo>
                  <a:lnTo>
                    <a:pt x="366" y="22"/>
                  </a:lnTo>
                  <a:lnTo>
                    <a:pt x="362" y="26"/>
                  </a:lnTo>
                  <a:lnTo>
                    <a:pt x="358" y="26"/>
                  </a:lnTo>
                  <a:lnTo>
                    <a:pt x="354" y="30"/>
                  </a:lnTo>
                  <a:lnTo>
                    <a:pt x="352" y="30"/>
                  </a:lnTo>
                  <a:lnTo>
                    <a:pt x="348" y="30"/>
                  </a:lnTo>
                  <a:lnTo>
                    <a:pt x="344" y="26"/>
                  </a:lnTo>
                  <a:lnTo>
                    <a:pt x="344" y="22"/>
                  </a:lnTo>
                  <a:lnTo>
                    <a:pt x="344" y="18"/>
                  </a:lnTo>
                  <a:lnTo>
                    <a:pt x="340" y="14"/>
                  </a:lnTo>
                  <a:lnTo>
                    <a:pt x="336" y="12"/>
                  </a:lnTo>
                  <a:lnTo>
                    <a:pt x="332" y="8"/>
                  </a:lnTo>
                  <a:lnTo>
                    <a:pt x="330" y="4"/>
                  </a:lnTo>
                  <a:lnTo>
                    <a:pt x="326" y="8"/>
                  </a:lnTo>
                  <a:lnTo>
                    <a:pt x="322" y="8"/>
                  </a:lnTo>
                  <a:lnTo>
                    <a:pt x="314" y="8"/>
                  </a:lnTo>
                  <a:lnTo>
                    <a:pt x="310" y="8"/>
                  </a:lnTo>
                  <a:lnTo>
                    <a:pt x="304" y="12"/>
                  </a:lnTo>
                  <a:lnTo>
                    <a:pt x="300" y="14"/>
                  </a:lnTo>
                  <a:lnTo>
                    <a:pt x="288" y="18"/>
                  </a:lnTo>
                  <a:lnTo>
                    <a:pt x="286" y="18"/>
                  </a:lnTo>
                  <a:lnTo>
                    <a:pt x="282" y="22"/>
                  </a:lnTo>
                  <a:lnTo>
                    <a:pt x="278" y="18"/>
                  </a:lnTo>
                  <a:lnTo>
                    <a:pt x="274" y="22"/>
                  </a:lnTo>
                  <a:lnTo>
                    <a:pt x="270" y="26"/>
                  </a:lnTo>
                  <a:lnTo>
                    <a:pt x="268" y="30"/>
                  </a:lnTo>
                  <a:lnTo>
                    <a:pt x="268" y="22"/>
                  </a:lnTo>
                  <a:lnTo>
                    <a:pt x="268" y="18"/>
                  </a:lnTo>
                  <a:lnTo>
                    <a:pt x="256" y="18"/>
                  </a:lnTo>
                  <a:lnTo>
                    <a:pt x="256" y="14"/>
                  </a:lnTo>
                  <a:lnTo>
                    <a:pt x="256" y="12"/>
                  </a:lnTo>
                  <a:lnTo>
                    <a:pt x="256" y="8"/>
                  </a:lnTo>
                  <a:lnTo>
                    <a:pt x="260" y="4"/>
                  </a:lnTo>
                  <a:lnTo>
                    <a:pt x="252" y="0"/>
                  </a:lnTo>
                  <a:lnTo>
                    <a:pt x="248" y="0"/>
                  </a:lnTo>
                  <a:lnTo>
                    <a:pt x="246" y="0"/>
                  </a:lnTo>
                  <a:lnTo>
                    <a:pt x="242" y="0"/>
                  </a:lnTo>
                  <a:lnTo>
                    <a:pt x="238" y="4"/>
                  </a:lnTo>
                  <a:lnTo>
                    <a:pt x="234" y="0"/>
                  </a:lnTo>
                  <a:lnTo>
                    <a:pt x="230" y="4"/>
                  </a:lnTo>
                  <a:lnTo>
                    <a:pt x="226" y="4"/>
                  </a:lnTo>
                  <a:lnTo>
                    <a:pt x="224" y="0"/>
                  </a:lnTo>
                  <a:lnTo>
                    <a:pt x="220" y="0"/>
                  </a:lnTo>
                  <a:lnTo>
                    <a:pt x="216" y="0"/>
                  </a:lnTo>
                  <a:lnTo>
                    <a:pt x="212" y="4"/>
                  </a:lnTo>
                  <a:lnTo>
                    <a:pt x="206" y="8"/>
                  </a:lnTo>
                  <a:lnTo>
                    <a:pt x="202" y="8"/>
                  </a:lnTo>
                  <a:lnTo>
                    <a:pt x="198" y="12"/>
                  </a:lnTo>
                  <a:lnTo>
                    <a:pt x="198" y="14"/>
                  </a:lnTo>
                  <a:lnTo>
                    <a:pt x="198" y="18"/>
                  </a:lnTo>
                  <a:lnTo>
                    <a:pt x="206" y="22"/>
                  </a:lnTo>
                  <a:lnTo>
                    <a:pt x="206" y="26"/>
                  </a:lnTo>
                  <a:lnTo>
                    <a:pt x="208" y="26"/>
                  </a:lnTo>
                  <a:lnTo>
                    <a:pt x="208" y="30"/>
                  </a:lnTo>
                  <a:lnTo>
                    <a:pt x="212" y="30"/>
                  </a:lnTo>
                  <a:lnTo>
                    <a:pt x="212" y="32"/>
                  </a:lnTo>
                  <a:lnTo>
                    <a:pt x="216" y="32"/>
                  </a:lnTo>
                  <a:lnTo>
                    <a:pt x="216" y="36"/>
                  </a:lnTo>
                  <a:lnTo>
                    <a:pt x="220" y="40"/>
                  </a:lnTo>
                  <a:lnTo>
                    <a:pt x="226" y="40"/>
                  </a:lnTo>
                  <a:lnTo>
                    <a:pt x="230" y="40"/>
                  </a:lnTo>
                  <a:lnTo>
                    <a:pt x="234" y="40"/>
                  </a:lnTo>
                  <a:lnTo>
                    <a:pt x="234" y="44"/>
                  </a:lnTo>
                  <a:lnTo>
                    <a:pt x="242" y="40"/>
                  </a:lnTo>
                  <a:lnTo>
                    <a:pt x="246" y="40"/>
                  </a:lnTo>
                  <a:lnTo>
                    <a:pt x="246" y="32"/>
                  </a:lnTo>
                  <a:lnTo>
                    <a:pt x="248" y="32"/>
                  </a:lnTo>
                  <a:lnTo>
                    <a:pt x="252" y="26"/>
                  </a:lnTo>
                  <a:lnTo>
                    <a:pt x="252" y="32"/>
                  </a:lnTo>
                  <a:lnTo>
                    <a:pt x="256" y="32"/>
                  </a:lnTo>
                  <a:lnTo>
                    <a:pt x="260" y="32"/>
                  </a:lnTo>
                  <a:lnTo>
                    <a:pt x="268" y="44"/>
                  </a:lnTo>
                  <a:lnTo>
                    <a:pt x="256" y="52"/>
                  </a:lnTo>
                  <a:lnTo>
                    <a:pt x="252" y="54"/>
                  </a:lnTo>
                  <a:lnTo>
                    <a:pt x="248" y="52"/>
                  </a:lnTo>
                  <a:lnTo>
                    <a:pt x="242" y="54"/>
                  </a:lnTo>
                  <a:lnTo>
                    <a:pt x="238" y="52"/>
                  </a:lnTo>
                  <a:lnTo>
                    <a:pt x="238" y="54"/>
                  </a:lnTo>
                  <a:lnTo>
                    <a:pt x="234" y="52"/>
                  </a:lnTo>
                  <a:lnTo>
                    <a:pt x="224" y="48"/>
                  </a:lnTo>
                  <a:lnTo>
                    <a:pt x="220" y="48"/>
                  </a:lnTo>
                  <a:lnTo>
                    <a:pt x="220" y="44"/>
                  </a:lnTo>
                  <a:lnTo>
                    <a:pt x="216" y="44"/>
                  </a:lnTo>
                  <a:lnTo>
                    <a:pt x="216" y="48"/>
                  </a:lnTo>
                  <a:lnTo>
                    <a:pt x="208" y="48"/>
                  </a:lnTo>
                  <a:lnTo>
                    <a:pt x="202" y="52"/>
                  </a:lnTo>
                  <a:lnTo>
                    <a:pt x="202" y="54"/>
                  </a:lnTo>
                  <a:lnTo>
                    <a:pt x="202" y="58"/>
                  </a:lnTo>
                  <a:lnTo>
                    <a:pt x="198" y="62"/>
                  </a:lnTo>
                  <a:lnTo>
                    <a:pt x="194" y="66"/>
                  </a:lnTo>
                  <a:lnTo>
                    <a:pt x="190" y="62"/>
                  </a:lnTo>
                  <a:lnTo>
                    <a:pt x="186" y="62"/>
                  </a:lnTo>
                  <a:lnTo>
                    <a:pt x="186" y="58"/>
                  </a:lnTo>
                  <a:lnTo>
                    <a:pt x="184" y="58"/>
                  </a:lnTo>
                  <a:lnTo>
                    <a:pt x="180" y="58"/>
                  </a:lnTo>
                  <a:lnTo>
                    <a:pt x="172" y="74"/>
                  </a:lnTo>
                  <a:lnTo>
                    <a:pt x="172" y="76"/>
                  </a:lnTo>
                  <a:lnTo>
                    <a:pt x="172" y="80"/>
                  </a:lnTo>
                  <a:lnTo>
                    <a:pt x="164" y="80"/>
                  </a:lnTo>
                  <a:lnTo>
                    <a:pt x="164" y="84"/>
                  </a:lnTo>
                  <a:lnTo>
                    <a:pt x="140" y="66"/>
                  </a:lnTo>
                  <a:lnTo>
                    <a:pt x="78" y="32"/>
                  </a:lnTo>
                  <a:lnTo>
                    <a:pt x="74" y="36"/>
                  </a:lnTo>
                  <a:lnTo>
                    <a:pt x="74" y="40"/>
                  </a:lnTo>
                  <a:lnTo>
                    <a:pt x="74" y="44"/>
                  </a:lnTo>
                  <a:lnTo>
                    <a:pt x="70" y="48"/>
                  </a:lnTo>
                  <a:lnTo>
                    <a:pt x="70" y="52"/>
                  </a:lnTo>
                  <a:lnTo>
                    <a:pt x="66" y="54"/>
                  </a:lnTo>
                  <a:lnTo>
                    <a:pt x="66" y="58"/>
                  </a:lnTo>
                  <a:lnTo>
                    <a:pt x="70" y="66"/>
                  </a:lnTo>
                  <a:lnTo>
                    <a:pt x="70" y="70"/>
                  </a:lnTo>
                  <a:lnTo>
                    <a:pt x="70" y="74"/>
                  </a:lnTo>
                  <a:lnTo>
                    <a:pt x="70" y="76"/>
                  </a:lnTo>
                  <a:lnTo>
                    <a:pt x="66" y="80"/>
                  </a:lnTo>
                  <a:lnTo>
                    <a:pt x="62" y="84"/>
                  </a:lnTo>
                  <a:lnTo>
                    <a:pt x="60" y="88"/>
                  </a:lnTo>
                  <a:lnTo>
                    <a:pt x="52" y="88"/>
                  </a:lnTo>
                  <a:lnTo>
                    <a:pt x="48" y="92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38" y="94"/>
                  </a:lnTo>
                  <a:lnTo>
                    <a:pt x="34" y="94"/>
                  </a:lnTo>
                  <a:lnTo>
                    <a:pt x="30" y="94"/>
                  </a:lnTo>
                  <a:lnTo>
                    <a:pt x="26" y="94"/>
                  </a:lnTo>
                  <a:lnTo>
                    <a:pt x="22" y="98"/>
                  </a:lnTo>
                  <a:lnTo>
                    <a:pt x="20" y="102"/>
                  </a:lnTo>
                  <a:lnTo>
                    <a:pt x="16" y="106"/>
                  </a:lnTo>
                  <a:lnTo>
                    <a:pt x="20" y="114"/>
                  </a:lnTo>
                  <a:lnTo>
                    <a:pt x="16" y="116"/>
                  </a:lnTo>
                  <a:lnTo>
                    <a:pt x="12" y="116"/>
                  </a:lnTo>
                  <a:lnTo>
                    <a:pt x="12" y="120"/>
                  </a:lnTo>
                  <a:lnTo>
                    <a:pt x="12" y="124"/>
                  </a:lnTo>
                  <a:lnTo>
                    <a:pt x="12" y="128"/>
                  </a:lnTo>
                  <a:lnTo>
                    <a:pt x="12" y="132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6" y="142"/>
                  </a:lnTo>
                  <a:lnTo>
                    <a:pt x="12" y="146"/>
                  </a:lnTo>
                  <a:lnTo>
                    <a:pt x="12" y="154"/>
                  </a:lnTo>
                  <a:lnTo>
                    <a:pt x="8" y="156"/>
                  </a:lnTo>
                  <a:lnTo>
                    <a:pt x="8" y="160"/>
                  </a:lnTo>
                  <a:lnTo>
                    <a:pt x="12" y="164"/>
                  </a:lnTo>
                  <a:lnTo>
                    <a:pt x="12" y="168"/>
                  </a:lnTo>
                  <a:lnTo>
                    <a:pt x="12" y="172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0" y="182"/>
                  </a:lnTo>
                  <a:lnTo>
                    <a:pt x="0" y="190"/>
                  </a:lnTo>
                  <a:lnTo>
                    <a:pt x="0" y="194"/>
                  </a:lnTo>
                  <a:lnTo>
                    <a:pt x="4" y="194"/>
                  </a:lnTo>
                  <a:lnTo>
                    <a:pt x="4" y="198"/>
                  </a:lnTo>
                  <a:lnTo>
                    <a:pt x="8" y="200"/>
                  </a:lnTo>
                  <a:lnTo>
                    <a:pt x="8" y="204"/>
                  </a:lnTo>
                  <a:lnTo>
                    <a:pt x="16" y="204"/>
                  </a:lnTo>
                  <a:lnTo>
                    <a:pt x="16" y="208"/>
                  </a:lnTo>
                  <a:lnTo>
                    <a:pt x="20" y="220"/>
                  </a:lnTo>
                  <a:lnTo>
                    <a:pt x="16" y="222"/>
                  </a:lnTo>
                  <a:lnTo>
                    <a:pt x="20" y="226"/>
                  </a:lnTo>
                  <a:lnTo>
                    <a:pt x="16" y="238"/>
                  </a:lnTo>
                  <a:lnTo>
                    <a:pt x="20" y="240"/>
                  </a:lnTo>
                  <a:lnTo>
                    <a:pt x="22" y="248"/>
                  </a:lnTo>
                  <a:lnTo>
                    <a:pt x="34" y="256"/>
                  </a:lnTo>
                  <a:lnTo>
                    <a:pt x="40" y="252"/>
                  </a:lnTo>
                  <a:lnTo>
                    <a:pt x="48" y="252"/>
                  </a:lnTo>
                  <a:lnTo>
                    <a:pt x="52" y="252"/>
                  </a:lnTo>
                  <a:lnTo>
                    <a:pt x="56" y="256"/>
                  </a:lnTo>
                  <a:lnTo>
                    <a:pt x="60" y="252"/>
                  </a:lnTo>
                  <a:lnTo>
                    <a:pt x="66" y="256"/>
                  </a:lnTo>
                  <a:lnTo>
                    <a:pt x="70" y="256"/>
                  </a:lnTo>
                  <a:lnTo>
                    <a:pt x="74" y="252"/>
                  </a:lnTo>
                  <a:lnTo>
                    <a:pt x="78" y="252"/>
                  </a:lnTo>
                  <a:lnTo>
                    <a:pt x="82" y="256"/>
                  </a:lnTo>
                  <a:lnTo>
                    <a:pt x="84" y="260"/>
                  </a:lnTo>
                  <a:lnTo>
                    <a:pt x="88" y="262"/>
                  </a:lnTo>
                  <a:lnTo>
                    <a:pt x="96" y="262"/>
                  </a:lnTo>
                  <a:lnTo>
                    <a:pt x="100" y="260"/>
                  </a:lnTo>
                  <a:lnTo>
                    <a:pt x="106" y="260"/>
                  </a:lnTo>
                  <a:lnTo>
                    <a:pt x="110" y="262"/>
                  </a:lnTo>
                  <a:lnTo>
                    <a:pt x="114" y="266"/>
                  </a:lnTo>
                  <a:lnTo>
                    <a:pt x="114" y="270"/>
                  </a:lnTo>
                  <a:lnTo>
                    <a:pt x="114" y="282"/>
                  </a:lnTo>
                  <a:lnTo>
                    <a:pt x="114" y="288"/>
                  </a:lnTo>
                  <a:lnTo>
                    <a:pt x="128" y="292"/>
                  </a:lnTo>
                  <a:lnTo>
                    <a:pt x="132" y="300"/>
                  </a:lnTo>
                  <a:lnTo>
                    <a:pt x="140" y="306"/>
                  </a:lnTo>
                  <a:lnTo>
                    <a:pt x="162" y="306"/>
                  </a:lnTo>
                  <a:lnTo>
                    <a:pt x="164" y="306"/>
                  </a:lnTo>
                  <a:lnTo>
                    <a:pt x="168" y="310"/>
                  </a:lnTo>
                  <a:lnTo>
                    <a:pt x="172" y="314"/>
                  </a:lnTo>
                  <a:lnTo>
                    <a:pt x="176" y="314"/>
                  </a:lnTo>
                  <a:lnTo>
                    <a:pt x="180" y="314"/>
                  </a:lnTo>
                  <a:lnTo>
                    <a:pt x="184" y="314"/>
                  </a:lnTo>
                  <a:lnTo>
                    <a:pt x="186" y="314"/>
                  </a:lnTo>
                  <a:lnTo>
                    <a:pt x="186" y="310"/>
                  </a:lnTo>
                  <a:lnTo>
                    <a:pt x="190" y="302"/>
                  </a:lnTo>
                  <a:lnTo>
                    <a:pt x="194" y="302"/>
                  </a:lnTo>
                  <a:lnTo>
                    <a:pt x="194" y="300"/>
                  </a:lnTo>
                  <a:lnTo>
                    <a:pt x="198" y="300"/>
                  </a:lnTo>
                  <a:lnTo>
                    <a:pt x="198" y="296"/>
                  </a:lnTo>
                  <a:lnTo>
                    <a:pt x="194" y="292"/>
                  </a:lnTo>
                  <a:lnTo>
                    <a:pt x="198" y="292"/>
                  </a:lnTo>
                  <a:lnTo>
                    <a:pt x="198" y="288"/>
                  </a:lnTo>
                  <a:lnTo>
                    <a:pt x="202" y="288"/>
                  </a:lnTo>
                  <a:lnTo>
                    <a:pt x="202" y="284"/>
                  </a:lnTo>
                  <a:lnTo>
                    <a:pt x="208" y="284"/>
                  </a:lnTo>
                  <a:lnTo>
                    <a:pt x="212" y="288"/>
                  </a:lnTo>
                  <a:lnTo>
                    <a:pt x="216" y="292"/>
                  </a:lnTo>
                  <a:lnTo>
                    <a:pt x="216" y="296"/>
                  </a:lnTo>
                  <a:lnTo>
                    <a:pt x="220" y="300"/>
                  </a:lnTo>
                  <a:lnTo>
                    <a:pt x="224" y="302"/>
                  </a:lnTo>
                  <a:lnTo>
                    <a:pt x="226" y="302"/>
                  </a:lnTo>
                  <a:lnTo>
                    <a:pt x="230" y="302"/>
                  </a:lnTo>
                  <a:lnTo>
                    <a:pt x="234" y="300"/>
                  </a:lnTo>
                  <a:lnTo>
                    <a:pt x="234" y="296"/>
                  </a:lnTo>
                  <a:lnTo>
                    <a:pt x="234" y="288"/>
                  </a:lnTo>
                  <a:lnTo>
                    <a:pt x="248" y="288"/>
                  </a:lnTo>
                  <a:lnTo>
                    <a:pt x="248" y="284"/>
                  </a:lnTo>
                  <a:lnTo>
                    <a:pt x="248" y="282"/>
                  </a:lnTo>
                  <a:lnTo>
                    <a:pt x="248" y="278"/>
                  </a:lnTo>
                  <a:lnTo>
                    <a:pt x="248" y="270"/>
                  </a:lnTo>
                  <a:lnTo>
                    <a:pt x="248" y="266"/>
                  </a:lnTo>
                  <a:lnTo>
                    <a:pt x="252" y="260"/>
                  </a:lnTo>
                  <a:lnTo>
                    <a:pt x="256" y="256"/>
                  </a:lnTo>
                  <a:lnTo>
                    <a:pt x="260" y="252"/>
                  </a:lnTo>
                  <a:lnTo>
                    <a:pt x="270" y="244"/>
                  </a:lnTo>
                  <a:lnTo>
                    <a:pt x="260" y="240"/>
                  </a:lnTo>
                  <a:lnTo>
                    <a:pt x="260" y="230"/>
                  </a:lnTo>
                  <a:lnTo>
                    <a:pt x="264" y="226"/>
                  </a:lnTo>
                  <a:lnTo>
                    <a:pt x="264" y="222"/>
                  </a:lnTo>
                  <a:lnTo>
                    <a:pt x="268" y="220"/>
                  </a:lnTo>
                  <a:lnTo>
                    <a:pt x="268" y="216"/>
                  </a:lnTo>
                  <a:lnTo>
                    <a:pt x="270" y="208"/>
                  </a:lnTo>
                  <a:lnTo>
                    <a:pt x="278" y="204"/>
                  </a:lnTo>
                  <a:lnTo>
                    <a:pt x="278" y="200"/>
                  </a:lnTo>
                  <a:lnTo>
                    <a:pt x="282" y="194"/>
                  </a:lnTo>
                  <a:lnTo>
                    <a:pt x="288" y="194"/>
                  </a:lnTo>
                  <a:lnTo>
                    <a:pt x="292" y="194"/>
                  </a:lnTo>
                  <a:lnTo>
                    <a:pt x="296" y="194"/>
                  </a:lnTo>
                  <a:lnTo>
                    <a:pt x="300" y="194"/>
                  </a:lnTo>
                  <a:lnTo>
                    <a:pt x="308" y="190"/>
                  </a:lnTo>
                  <a:lnTo>
                    <a:pt x="310" y="190"/>
                  </a:lnTo>
                  <a:lnTo>
                    <a:pt x="314" y="194"/>
                  </a:lnTo>
                  <a:lnTo>
                    <a:pt x="318" y="194"/>
                  </a:lnTo>
                  <a:lnTo>
                    <a:pt x="322" y="190"/>
                  </a:lnTo>
                  <a:lnTo>
                    <a:pt x="332" y="190"/>
                  </a:lnTo>
                  <a:lnTo>
                    <a:pt x="332" y="182"/>
                  </a:lnTo>
                  <a:lnTo>
                    <a:pt x="332" y="178"/>
                  </a:lnTo>
                  <a:lnTo>
                    <a:pt x="332" y="176"/>
                  </a:lnTo>
                  <a:lnTo>
                    <a:pt x="332" y="172"/>
                  </a:lnTo>
                  <a:lnTo>
                    <a:pt x="336" y="156"/>
                  </a:lnTo>
                  <a:lnTo>
                    <a:pt x="340" y="164"/>
                  </a:lnTo>
                  <a:lnTo>
                    <a:pt x="344" y="164"/>
                  </a:lnTo>
                  <a:lnTo>
                    <a:pt x="344" y="172"/>
                  </a:lnTo>
                  <a:lnTo>
                    <a:pt x="348" y="176"/>
                  </a:lnTo>
                  <a:lnTo>
                    <a:pt x="352" y="178"/>
                  </a:lnTo>
                  <a:lnTo>
                    <a:pt x="354" y="176"/>
                  </a:lnTo>
                  <a:lnTo>
                    <a:pt x="362" y="172"/>
                  </a:lnTo>
                  <a:lnTo>
                    <a:pt x="366" y="176"/>
                  </a:lnTo>
                  <a:lnTo>
                    <a:pt x="372" y="176"/>
                  </a:lnTo>
                  <a:lnTo>
                    <a:pt x="388" y="178"/>
                  </a:lnTo>
                  <a:lnTo>
                    <a:pt x="394" y="168"/>
                  </a:lnTo>
                  <a:lnTo>
                    <a:pt x="394" y="164"/>
                  </a:lnTo>
                  <a:lnTo>
                    <a:pt x="394" y="160"/>
                  </a:lnTo>
                  <a:lnTo>
                    <a:pt x="402" y="154"/>
                  </a:lnTo>
                  <a:lnTo>
                    <a:pt x="402" y="150"/>
                  </a:lnTo>
                  <a:lnTo>
                    <a:pt x="398" y="150"/>
                  </a:lnTo>
                  <a:lnTo>
                    <a:pt x="394" y="150"/>
                  </a:lnTo>
                  <a:lnTo>
                    <a:pt x="372" y="154"/>
                  </a:lnTo>
                  <a:lnTo>
                    <a:pt x="366" y="154"/>
                  </a:lnTo>
                  <a:lnTo>
                    <a:pt x="352" y="156"/>
                  </a:lnTo>
                  <a:lnTo>
                    <a:pt x="352" y="154"/>
                  </a:lnTo>
                  <a:lnTo>
                    <a:pt x="344" y="154"/>
                  </a:lnTo>
                  <a:lnTo>
                    <a:pt x="344" y="150"/>
                  </a:lnTo>
                  <a:lnTo>
                    <a:pt x="344" y="146"/>
                  </a:lnTo>
                  <a:lnTo>
                    <a:pt x="348" y="146"/>
                  </a:lnTo>
                  <a:lnTo>
                    <a:pt x="352" y="146"/>
                  </a:lnTo>
                  <a:lnTo>
                    <a:pt x="352" y="138"/>
                  </a:lnTo>
                  <a:lnTo>
                    <a:pt x="348" y="136"/>
                  </a:lnTo>
                  <a:lnTo>
                    <a:pt x="344" y="128"/>
                  </a:lnTo>
                  <a:lnTo>
                    <a:pt x="344" y="124"/>
                  </a:lnTo>
                  <a:lnTo>
                    <a:pt x="354" y="120"/>
                  </a:lnTo>
                  <a:lnTo>
                    <a:pt x="358" y="116"/>
                  </a:lnTo>
                  <a:lnTo>
                    <a:pt x="354" y="114"/>
                  </a:lnTo>
                  <a:lnTo>
                    <a:pt x="354" y="110"/>
                  </a:lnTo>
                  <a:lnTo>
                    <a:pt x="358" y="110"/>
                  </a:lnTo>
                  <a:lnTo>
                    <a:pt x="358" y="106"/>
                  </a:lnTo>
                  <a:lnTo>
                    <a:pt x="358" y="102"/>
                  </a:lnTo>
                  <a:lnTo>
                    <a:pt x="362" y="102"/>
                  </a:lnTo>
                  <a:lnTo>
                    <a:pt x="362" y="98"/>
                  </a:lnTo>
                  <a:lnTo>
                    <a:pt x="366" y="98"/>
                  </a:lnTo>
                  <a:lnTo>
                    <a:pt x="370" y="94"/>
                  </a:lnTo>
                  <a:lnTo>
                    <a:pt x="380" y="84"/>
                  </a:lnTo>
                  <a:lnTo>
                    <a:pt x="384" y="80"/>
                  </a:lnTo>
                  <a:lnTo>
                    <a:pt x="388" y="84"/>
                  </a:lnTo>
                  <a:lnTo>
                    <a:pt x="388" y="88"/>
                  </a:lnTo>
                  <a:lnTo>
                    <a:pt x="392" y="88"/>
                  </a:lnTo>
                  <a:lnTo>
                    <a:pt x="394" y="88"/>
                  </a:lnTo>
                  <a:lnTo>
                    <a:pt x="398" y="84"/>
                  </a:lnTo>
                  <a:lnTo>
                    <a:pt x="402" y="84"/>
                  </a:lnTo>
                  <a:lnTo>
                    <a:pt x="410" y="76"/>
                  </a:lnTo>
                  <a:lnTo>
                    <a:pt x="414" y="74"/>
                  </a:lnTo>
                  <a:lnTo>
                    <a:pt x="416" y="74"/>
                  </a:lnTo>
                  <a:lnTo>
                    <a:pt x="420" y="74"/>
                  </a:lnTo>
                  <a:lnTo>
                    <a:pt x="420" y="70"/>
                  </a:lnTo>
                  <a:lnTo>
                    <a:pt x="410" y="66"/>
                  </a:lnTo>
                  <a:lnTo>
                    <a:pt x="406" y="66"/>
                  </a:lnTo>
                  <a:lnTo>
                    <a:pt x="406" y="62"/>
                  </a:lnTo>
                  <a:lnTo>
                    <a:pt x="416" y="54"/>
                  </a:lnTo>
                  <a:lnTo>
                    <a:pt x="416" y="52"/>
                  </a:lnTo>
                  <a:lnTo>
                    <a:pt x="428" y="52"/>
                  </a:lnTo>
                  <a:lnTo>
                    <a:pt x="428" y="44"/>
                  </a:lnTo>
                  <a:lnTo>
                    <a:pt x="432" y="32"/>
                  </a:lnTo>
                  <a:lnTo>
                    <a:pt x="432" y="30"/>
                  </a:lnTo>
                  <a:lnTo>
                    <a:pt x="420" y="30"/>
                  </a:lnTo>
                  <a:lnTo>
                    <a:pt x="410" y="26"/>
                  </a:lnTo>
                  <a:lnTo>
                    <a:pt x="398" y="14"/>
                  </a:lnTo>
                  <a:lnTo>
                    <a:pt x="394" y="12"/>
                  </a:lnTo>
                  <a:lnTo>
                    <a:pt x="392" y="14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4" name="Freeform 8389"/>
            <p:cNvSpPr>
              <a:spLocks/>
            </p:cNvSpPr>
            <p:nvPr/>
          </p:nvSpPr>
          <p:spPr bwMode="auto">
            <a:xfrm>
              <a:off x="6492875" y="1725613"/>
              <a:ext cx="603250" cy="1123950"/>
            </a:xfrm>
            <a:custGeom>
              <a:avLst/>
              <a:gdLst>
                <a:gd name="T0" fmla="*/ 231775 w 380"/>
                <a:gd name="T1" fmla="*/ 73025 h 708"/>
                <a:gd name="T2" fmla="*/ 225425 w 380"/>
                <a:gd name="T3" fmla="*/ 44450 h 708"/>
                <a:gd name="T4" fmla="*/ 184150 w 380"/>
                <a:gd name="T5" fmla="*/ 41275 h 708"/>
                <a:gd name="T6" fmla="*/ 146050 w 380"/>
                <a:gd name="T7" fmla="*/ 104775 h 708"/>
                <a:gd name="T8" fmla="*/ 168275 w 380"/>
                <a:gd name="T9" fmla="*/ 120650 h 708"/>
                <a:gd name="T10" fmla="*/ 209550 w 380"/>
                <a:gd name="T11" fmla="*/ 104775 h 708"/>
                <a:gd name="T12" fmla="*/ 231775 w 380"/>
                <a:gd name="T13" fmla="*/ 85725 h 708"/>
                <a:gd name="T14" fmla="*/ 266700 w 380"/>
                <a:gd name="T15" fmla="*/ 92075 h 708"/>
                <a:gd name="T16" fmla="*/ 288925 w 380"/>
                <a:gd name="T17" fmla="*/ 114300 h 708"/>
                <a:gd name="T18" fmla="*/ 342900 w 380"/>
                <a:gd name="T19" fmla="*/ 92075 h 708"/>
                <a:gd name="T20" fmla="*/ 365125 w 380"/>
                <a:gd name="T21" fmla="*/ 114300 h 708"/>
                <a:gd name="T22" fmla="*/ 342900 w 380"/>
                <a:gd name="T23" fmla="*/ 149225 h 708"/>
                <a:gd name="T24" fmla="*/ 342900 w 380"/>
                <a:gd name="T25" fmla="*/ 190500 h 708"/>
                <a:gd name="T26" fmla="*/ 358775 w 380"/>
                <a:gd name="T27" fmla="*/ 219075 h 708"/>
                <a:gd name="T28" fmla="*/ 336550 w 380"/>
                <a:gd name="T29" fmla="*/ 254000 h 708"/>
                <a:gd name="T30" fmla="*/ 317500 w 380"/>
                <a:gd name="T31" fmla="*/ 317500 h 708"/>
                <a:gd name="T32" fmla="*/ 311150 w 380"/>
                <a:gd name="T33" fmla="*/ 409575 h 708"/>
                <a:gd name="T34" fmla="*/ 301625 w 380"/>
                <a:gd name="T35" fmla="*/ 473075 h 708"/>
                <a:gd name="T36" fmla="*/ 288925 w 380"/>
                <a:gd name="T37" fmla="*/ 527050 h 708"/>
                <a:gd name="T38" fmla="*/ 260350 w 380"/>
                <a:gd name="T39" fmla="*/ 571500 h 708"/>
                <a:gd name="T40" fmla="*/ 225425 w 380"/>
                <a:gd name="T41" fmla="*/ 600075 h 708"/>
                <a:gd name="T42" fmla="*/ 168275 w 380"/>
                <a:gd name="T43" fmla="*/ 631825 h 708"/>
                <a:gd name="T44" fmla="*/ 127000 w 380"/>
                <a:gd name="T45" fmla="*/ 698500 h 708"/>
                <a:gd name="T46" fmla="*/ 114300 w 380"/>
                <a:gd name="T47" fmla="*/ 752475 h 708"/>
                <a:gd name="T48" fmla="*/ 57150 w 380"/>
                <a:gd name="T49" fmla="*/ 781050 h 708"/>
                <a:gd name="T50" fmla="*/ 15875 w 380"/>
                <a:gd name="T51" fmla="*/ 822325 h 708"/>
                <a:gd name="T52" fmla="*/ 15875 w 380"/>
                <a:gd name="T53" fmla="*/ 879475 h 708"/>
                <a:gd name="T54" fmla="*/ 57150 w 380"/>
                <a:gd name="T55" fmla="*/ 898525 h 708"/>
                <a:gd name="T56" fmla="*/ 92075 w 380"/>
                <a:gd name="T57" fmla="*/ 908050 h 708"/>
                <a:gd name="T58" fmla="*/ 133350 w 380"/>
                <a:gd name="T59" fmla="*/ 936625 h 708"/>
                <a:gd name="T60" fmla="*/ 146050 w 380"/>
                <a:gd name="T61" fmla="*/ 977900 h 708"/>
                <a:gd name="T62" fmla="*/ 98425 w 380"/>
                <a:gd name="T63" fmla="*/ 990600 h 708"/>
                <a:gd name="T64" fmla="*/ 133350 w 380"/>
                <a:gd name="T65" fmla="*/ 1025525 h 708"/>
                <a:gd name="T66" fmla="*/ 174625 w 380"/>
                <a:gd name="T67" fmla="*/ 1060450 h 708"/>
                <a:gd name="T68" fmla="*/ 209550 w 380"/>
                <a:gd name="T69" fmla="*/ 1076325 h 708"/>
                <a:gd name="T70" fmla="*/ 247650 w 380"/>
                <a:gd name="T71" fmla="*/ 1076325 h 708"/>
                <a:gd name="T72" fmla="*/ 279400 w 380"/>
                <a:gd name="T73" fmla="*/ 1104900 h 708"/>
                <a:gd name="T74" fmla="*/ 307975 w 380"/>
                <a:gd name="T75" fmla="*/ 1104900 h 708"/>
                <a:gd name="T76" fmla="*/ 371475 w 380"/>
                <a:gd name="T77" fmla="*/ 1089025 h 708"/>
                <a:gd name="T78" fmla="*/ 400050 w 380"/>
                <a:gd name="T79" fmla="*/ 1117600 h 708"/>
                <a:gd name="T80" fmla="*/ 441325 w 380"/>
                <a:gd name="T81" fmla="*/ 1111250 h 708"/>
                <a:gd name="T82" fmla="*/ 479425 w 380"/>
                <a:gd name="T83" fmla="*/ 1095375 h 708"/>
                <a:gd name="T84" fmla="*/ 514350 w 380"/>
                <a:gd name="T85" fmla="*/ 1041400 h 708"/>
                <a:gd name="T86" fmla="*/ 511175 w 380"/>
                <a:gd name="T87" fmla="*/ 971550 h 708"/>
                <a:gd name="T88" fmla="*/ 520700 w 380"/>
                <a:gd name="T89" fmla="*/ 885825 h 708"/>
                <a:gd name="T90" fmla="*/ 463550 w 380"/>
                <a:gd name="T91" fmla="*/ 838200 h 708"/>
                <a:gd name="T92" fmla="*/ 428625 w 380"/>
                <a:gd name="T93" fmla="*/ 774700 h 708"/>
                <a:gd name="T94" fmla="*/ 400050 w 380"/>
                <a:gd name="T95" fmla="*/ 695325 h 708"/>
                <a:gd name="T96" fmla="*/ 406400 w 380"/>
                <a:gd name="T97" fmla="*/ 619125 h 708"/>
                <a:gd name="T98" fmla="*/ 400050 w 380"/>
                <a:gd name="T99" fmla="*/ 508000 h 708"/>
                <a:gd name="T100" fmla="*/ 479425 w 380"/>
                <a:gd name="T101" fmla="*/ 387350 h 708"/>
                <a:gd name="T102" fmla="*/ 584200 w 380"/>
                <a:gd name="T103" fmla="*/ 323850 h 708"/>
                <a:gd name="T104" fmla="*/ 568325 w 380"/>
                <a:gd name="T105" fmla="*/ 203200 h 708"/>
                <a:gd name="T106" fmla="*/ 520700 w 380"/>
                <a:gd name="T107" fmla="*/ 107950 h 708"/>
                <a:gd name="T108" fmla="*/ 444500 w 380"/>
                <a:gd name="T109" fmla="*/ 41275 h 708"/>
                <a:gd name="T110" fmla="*/ 406400 w 380"/>
                <a:gd name="T111" fmla="*/ 6350 h 708"/>
                <a:gd name="T112" fmla="*/ 377825 w 380"/>
                <a:gd name="T113" fmla="*/ 44450 h 708"/>
                <a:gd name="T114" fmla="*/ 307975 w 380"/>
                <a:gd name="T115" fmla="*/ 50800 h 708"/>
                <a:gd name="T116" fmla="*/ 279400 w 380"/>
                <a:gd name="T117" fmla="*/ 34925 h 7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0"/>
                <a:gd name="T178" fmla="*/ 0 h 708"/>
                <a:gd name="T179" fmla="*/ 380 w 380"/>
                <a:gd name="T180" fmla="*/ 708 h 7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0" h="708">
                  <a:moveTo>
                    <a:pt x="156" y="28"/>
                  </a:moveTo>
                  <a:lnTo>
                    <a:pt x="154" y="28"/>
                  </a:lnTo>
                  <a:lnTo>
                    <a:pt x="154" y="32"/>
                  </a:lnTo>
                  <a:lnTo>
                    <a:pt x="154" y="36"/>
                  </a:lnTo>
                  <a:lnTo>
                    <a:pt x="154" y="40"/>
                  </a:lnTo>
                  <a:lnTo>
                    <a:pt x="150" y="44"/>
                  </a:lnTo>
                  <a:lnTo>
                    <a:pt x="146" y="46"/>
                  </a:lnTo>
                  <a:lnTo>
                    <a:pt x="142" y="44"/>
                  </a:lnTo>
                  <a:lnTo>
                    <a:pt x="142" y="40"/>
                  </a:lnTo>
                  <a:lnTo>
                    <a:pt x="146" y="36"/>
                  </a:lnTo>
                  <a:lnTo>
                    <a:pt x="146" y="32"/>
                  </a:lnTo>
                  <a:lnTo>
                    <a:pt x="142" y="32"/>
                  </a:lnTo>
                  <a:lnTo>
                    <a:pt x="138" y="28"/>
                  </a:lnTo>
                  <a:lnTo>
                    <a:pt x="142" y="28"/>
                  </a:lnTo>
                  <a:lnTo>
                    <a:pt x="138" y="26"/>
                  </a:lnTo>
                  <a:lnTo>
                    <a:pt x="134" y="26"/>
                  </a:lnTo>
                  <a:lnTo>
                    <a:pt x="132" y="28"/>
                  </a:lnTo>
                  <a:lnTo>
                    <a:pt x="128" y="28"/>
                  </a:lnTo>
                  <a:lnTo>
                    <a:pt x="124" y="26"/>
                  </a:lnTo>
                  <a:lnTo>
                    <a:pt x="120" y="28"/>
                  </a:lnTo>
                  <a:lnTo>
                    <a:pt x="116" y="26"/>
                  </a:lnTo>
                  <a:lnTo>
                    <a:pt x="102" y="32"/>
                  </a:lnTo>
                  <a:lnTo>
                    <a:pt x="102" y="36"/>
                  </a:lnTo>
                  <a:lnTo>
                    <a:pt x="102" y="44"/>
                  </a:lnTo>
                  <a:lnTo>
                    <a:pt x="94" y="50"/>
                  </a:lnTo>
                  <a:lnTo>
                    <a:pt x="94" y="54"/>
                  </a:lnTo>
                  <a:lnTo>
                    <a:pt x="94" y="62"/>
                  </a:lnTo>
                  <a:lnTo>
                    <a:pt x="92" y="66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2" y="76"/>
                  </a:lnTo>
                  <a:lnTo>
                    <a:pt x="94" y="76"/>
                  </a:lnTo>
                  <a:lnTo>
                    <a:pt x="98" y="76"/>
                  </a:lnTo>
                  <a:lnTo>
                    <a:pt x="102" y="76"/>
                  </a:lnTo>
                  <a:lnTo>
                    <a:pt x="106" y="76"/>
                  </a:lnTo>
                  <a:lnTo>
                    <a:pt x="110" y="76"/>
                  </a:lnTo>
                  <a:lnTo>
                    <a:pt x="114" y="76"/>
                  </a:lnTo>
                  <a:lnTo>
                    <a:pt x="116" y="76"/>
                  </a:lnTo>
                  <a:lnTo>
                    <a:pt x="120" y="76"/>
                  </a:lnTo>
                  <a:lnTo>
                    <a:pt x="128" y="72"/>
                  </a:lnTo>
                  <a:lnTo>
                    <a:pt x="132" y="68"/>
                  </a:lnTo>
                  <a:lnTo>
                    <a:pt x="132" y="66"/>
                  </a:lnTo>
                  <a:lnTo>
                    <a:pt x="134" y="66"/>
                  </a:lnTo>
                  <a:lnTo>
                    <a:pt x="134" y="62"/>
                  </a:lnTo>
                  <a:lnTo>
                    <a:pt x="134" y="58"/>
                  </a:lnTo>
                  <a:lnTo>
                    <a:pt x="138" y="58"/>
                  </a:lnTo>
                  <a:lnTo>
                    <a:pt x="142" y="58"/>
                  </a:lnTo>
                  <a:lnTo>
                    <a:pt x="146" y="58"/>
                  </a:lnTo>
                  <a:lnTo>
                    <a:pt x="146" y="54"/>
                  </a:lnTo>
                  <a:lnTo>
                    <a:pt x="150" y="58"/>
                  </a:lnTo>
                  <a:lnTo>
                    <a:pt x="154" y="58"/>
                  </a:lnTo>
                  <a:lnTo>
                    <a:pt x="154" y="54"/>
                  </a:lnTo>
                  <a:lnTo>
                    <a:pt x="156" y="54"/>
                  </a:lnTo>
                  <a:lnTo>
                    <a:pt x="164" y="58"/>
                  </a:lnTo>
                  <a:lnTo>
                    <a:pt x="164" y="62"/>
                  </a:lnTo>
                  <a:lnTo>
                    <a:pt x="168" y="58"/>
                  </a:lnTo>
                  <a:lnTo>
                    <a:pt x="176" y="62"/>
                  </a:lnTo>
                  <a:lnTo>
                    <a:pt x="178" y="68"/>
                  </a:lnTo>
                  <a:lnTo>
                    <a:pt x="178" y="72"/>
                  </a:lnTo>
                  <a:lnTo>
                    <a:pt x="176" y="72"/>
                  </a:lnTo>
                  <a:lnTo>
                    <a:pt x="178" y="76"/>
                  </a:lnTo>
                  <a:lnTo>
                    <a:pt x="182" y="76"/>
                  </a:lnTo>
                  <a:lnTo>
                    <a:pt x="182" y="72"/>
                  </a:lnTo>
                  <a:lnTo>
                    <a:pt x="186" y="72"/>
                  </a:lnTo>
                  <a:lnTo>
                    <a:pt x="186" y="76"/>
                  </a:lnTo>
                  <a:lnTo>
                    <a:pt x="190" y="76"/>
                  </a:lnTo>
                  <a:lnTo>
                    <a:pt x="194" y="76"/>
                  </a:lnTo>
                  <a:lnTo>
                    <a:pt x="194" y="72"/>
                  </a:lnTo>
                  <a:lnTo>
                    <a:pt x="196" y="68"/>
                  </a:lnTo>
                  <a:lnTo>
                    <a:pt x="216" y="58"/>
                  </a:lnTo>
                  <a:lnTo>
                    <a:pt x="218" y="54"/>
                  </a:lnTo>
                  <a:lnTo>
                    <a:pt x="226" y="54"/>
                  </a:lnTo>
                  <a:lnTo>
                    <a:pt x="226" y="58"/>
                  </a:lnTo>
                  <a:lnTo>
                    <a:pt x="222" y="62"/>
                  </a:lnTo>
                  <a:lnTo>
                    <a:pt x="226" y="66"/>
                  </a:lnTo>
                  <a:lnTo>
                    <a:pt x="226" y="68"/>
                  </a:lnTo>
                  <a:lnTo>
                    <a:pt x="230" y="72"/>
                  </a:lnTo>
                  <a:lnTo>
                    <a:pt x="226" y="72"/>
                  </a:lnTo>
                  <a:lnTo>
                    <a:pt x="222" y="76"/>
                  </a:lnTo>
                  <a:lnTo>
                    <a:pt x="222" y="84"/>
                  </a:lnTo>
                  <a:lnTo>
                    <a:pt x="218" y="84"/>
                  </a:lnTo>
                  <a:lnTo>
                    <a:pt x="218" y="90"/>
                  </a:lnTo>
                  <a:lnTo>
                    <a:pt x="216" y="90"/>
                  </a:lnTo>
                  <a:lnTo>
                    <a:pt x="216" y="94"/>
                  </a:lnTo>
                  <a:lnTo>
                    <a:pt x="216" y="98"/>
                  </a:lnTo>
                  <a:lnTo>
                    <a:pt x="216" y="102"/>
                  </a:lnTo>
                  <a:lnTo>
                    <a:pt x="216" y="108"/>
                  </a:lnTo>
                  <a:lnTo>
                    <a:pt x="212" y="112"/>
                  </a:lnTo>
                  <a:lnTo>
                    <a:pt x="212" y="116"/>
                  </a:lnTo>
                  <a:lnTo>
                    <a:pt x="216" y="116"/>
                  </a:lnTo>
                  <a:lnTo>
                    <a:pt x="216" y="120"/>
                  </a:lnTo>
                  <a:lnTo>
                    <a:pt x="218" y="120"/>
                  </a:lnTo>
                  <a:lnTo>
                    <a:pt x="226" y="120"/>
                  </a:lnTo>
                  <a:lnTo>
                    <a:pt x="222" y="124"/>
                  </a:lnTo>
                  <a:lnTo>
                    <a:pt x="222" y="128"/>
                  </a:lnTo>
                  <a:lnTo>
                    <a:pt x="226" y="130"/>
                  </a:lnTo>
                  <a:lnTo>
                    <a:pt x="222" y="134"/>
                  </a:lnTo>
                  <a:lnTo>
                    <a:pt x="226" y="138"/>
                  </a:lnTo>
                  <a:lnTo>
                    <a:pt x="230" y="138"/>
                  </a:lnTo>
                  <a:lnTo>
                    <a:pt x="226" y="142"/>
                  </a:lnTo>
                  <a:lnTo>
                    <a:pt x="222" y="146"/>
                  </a:lnTo>
                  <a:lnTo>
                    <a:pt x="216" y="150"/>
                  </a:lnTo>
                  <a:lnTo>
                    <a:pt x="212" y="150"/>
                  </a:lnTo>
                  <a:lnTo>
                    <a:pt x="208" y="152"/>
                  </a:lnTo>
                  <a:lnTo>
                    <a:pt x="212" y="160"/>
                  </a:lnTo>
                  <a:lnTo>
                    <a:pt x="208" y="164"/>
                  </a:lnTo>
                  <a:lnTo>
                    <a:pt x="204" y="168"/>
                  </a:lnTo>
                  <a:lnTo>
                    <a:pt x="204" y="170"/>
                  </a:lnTo>
                  <a:lnTo>
                    <a:pt x="200" y="178"/>
                  </a:lnTo>
                  <a:lnTo>
                    <a:pt x="200" y="182"/>
                  </a:lnTo>
                  <a:lnTo>
                    <a:pt x="196" y="196"/>
                  </a:lnTo>
                  <a:lnTo>
                    <a:pt x="200" y="200"/>
                  </a:lnTo>
                  <a:lnTo>
                    <a:pt x="196" y="204"/>
                  </a:lnTo>
                  <a:lnTo>
                    <a:pt x="194" y="204"/>
                  </a:lnTo>
                  <a:lnTo>
                    <a:pt x="194" y="212"/>
                  </a:lnTo>
                  <a:lnTo>
                    <a:pt x="194" y="218"/>
                  </a:lnTo>
                  <a:lnTo>
                    <a:pt x="196" y="230"/>
                  </a:lnTo>
                  <a:lnTo>
                    <a:pt x="196" y="240"/>
                  </a:lnTo>
                  <a:lnTo>
                    <a:pt x="196" y="258"/>
                  </a:lnTo>
                  <a:lnTo>
                    <a:pt x="196" y="270"/>
                  </a:lnTo>
                  <a:lnTo>
                    <a:pt x="194" y="284"/>
                  </a:lnTo>
                  <a:lnTo>
                    <a:pt x="190" y="288"/>
                  </a:lnTo>
                  <a:lnTo>
                    <a:pt x="190" y="292"/>
                  </a:lnTo>
                  <a:lnTo>
                    <a:pt x="186" y="292"/>
                  </a:lnTo>
                  <a:lnTo>
                    <a:pt x="186" y="296"/>
                  </a:lnTo>
                  <a:lnTo>
                    <a:pt x="190" y="298"/>
                  </a:lnTo>
                  <a:lnTo>
                    <a:pt x="190" y="302"/>
                  </a:lnTo>
                  <a:lnTo>
                    <a:pt x="186" y="306"/>
                  </a:lnTo>
                  <a:lnTo>
                    <a:pt x="182" y="310"/>
                  </a:lnTo>
                  <a:lnTo>
                    <a:pt x="182" y="314"/>
                  </a:lnTo>
                  <a:lnTo>
                    <a:pt x="182" y="320"/>
                  </a:lnTo>
                  <a:lnTo>
                    <a:pt x="182" y="328"/>
                  </a:lnTo>
                  <a:lnTo>
                    <a:pt x="182" y="332"/>
                  </a:lnTo>
                  <a:lnTo>
                    <a:pt x="178" y="338"/>
                  </a:lnTo>
                  <a:lnTo>
                    <a:pt x="176" y="342"/>
                  </a:lnTo>
                  <a:lnTo>
                    <a:pt x="176" y="346"/>
                  </a:lnTo>
                  <a:lnTo>
                    <a:pt x="172" y="350"/>
                  </a:lnTo>
                  <a:lnTo>
                    <a:pt x="168" y="354"/>
                  </a:lnTo>
                  <a:lnTo>
                    <a:pt x="164" y="358"/>
                  </a:lnTo>
                  <a:lnTo>
                    <a:pt x="164" y="360"/>
                  </a:lnTo>
                  <a:lnTo>
                    <a:pt x="160" y="360"/>
                  </a:lnTo>
                  <a:lnTo>
                    <a:pt x="160" y="36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6"/>
                  </a:lnTo>
                  <a:lnTo>
                    <a:pt x="146" y="376"/>
                  </a:lnTo>
                  <a:lnTo>
                    <a:pt x="142" y="378"/>
                  </a:lnTo>
                  <a:lnTo>
                    <a:pt x="138" y="382"/>
                  </a:lnTo>
                  <a:lnTo>
                    <a:pt x="134" y="386"/>
                  </a:lnTo>
                  <a:lnTo>
                    <a:pt x="132" y="386"/>
                  </a:lnTo>
                  <a:lnTo>
                    <a:pt x="124" y="390"/>
                  </a:lnTo>
                  <a:lnTo>
                    <a:pt x="114" y="398"/>
                  </a:lnTo>
                  <a:lnTo>
                    <a:pt x="110" y="398"/>
                  </a:lnTo>
                  <a:lnTo>
                    <a:pt x="106" y="398"/>
                  </a:lnTo>
                  <a:lnTo>
                    <a:pt x="102" y="400"/>
                  </a:lnTo>
                  <a:lnTo>
                    <a:pt x="98" y="404"/>
                  </a:lnTo>
                  <a:lnTo>
                    <a:pt x="92" y="408"/>
                  </a:lnTo>
                  <a:lnTo>
                    <a:pt x="88" y="412"/>
                  </a:lnTo>
                  <a:lnTo>
                    <a:pt x="88" y="422"/>
                  </a:lnTo>
                  <a:lnTo>
                    <a:pt x="76" y="430"/>
                  </a:lnTo>
                  <a:lnTo>
                    <a:pt x="80" y="440"/>
                  </a:lnTo>
                  <a:lnTo>
                    <a:pt x="80" y="444"/>
                  </a:lnTo>
                  <a:lnTo>
                    <a:pt x="80" y="460"/>
                  </a:lnTo>
                  <a:lnTo>
                    <a:pt x="80" y="466"/>
                  </a:lnTo>
                  <a:lnTo>
                    <a:pt x="80" y="470"/>
                  </a:lnTo>
                  <a:lnTo>
                    <a:pt x="76" y="470"/>
                  </a:lnTo>
                  <a:lnTo>
                    <a:pt x="72" y="478"/>
                  </a:lnTo>
                  <a:lnTo>
                    <a:pt x="72" y="474"/>
                  </a:lnTo>
                  <a:lnTo>
                    <a:pt x="70" y="478"/>
                  </a:lnTo>
                  <a:lnTo>
                    <a:pt x="66" y="478"/>
                  </a:lnTo>
                  <a:lnTo>
                    <a:pt x="66" y="482"/>
                  </a:lnTo>
                  <a:lnTo>
                    <a:pt x="62" y="488"/>
                  </a:lnTo>
                  <a:lnTo>
                    <a:pt x="52" y="488"/>
                  </a:lnTo>
                  <a:lnTo>
                    <a:pt x="40" y="492"/>
                  </a:lnTo>
                  <a:lnTo>
                    <a:pt x="36" y="492"/>
                  </a:lnTo>
                  <a:lnTo>
                    <a:pt x="32" y="496"/>
                  </a:lnTo>
                  <a:lnTo>
                    <a:pt x="22" y="502"/>
                  </a:lnTo>
                  <a:lnTo>
                    <a:pt x="18" y="502"/>
                  </a:lnTo>
                  <a:lnTo>
                    <a:pt x="14" y="506"/>
                  </a:lnTo>
                  <a:lnTo>
                    <a:pt x="14" y="510"/>
                  </a:lnTo>
                  <a:lnTo>
                    <a:pt x="14" y="518"/>
                  </a:lnTo>
                  <a:lnTo>
                    <a:pt x="10" y="518"/>
                  </a:lnTo>
                  <a:lnTo>
                    <a:pt x="4" y="522"/>
                  </a:lnTo>
                  <a:lnTo>
                    <a:pt x="4" y="528"/>
                  </a:lnTo>
                  <a:lnTo>
                    <a:pt x="0" y="540"/>
                  </a:lnTo>
                  <a:lnTo>
                    <a:pt x="4" y="544"/>
                  </a:lnTo>
                  <a:lnTo>
                    <a:pt x="4" y="546"/>
                  </a:lnTo>
                  <a:lnTo>
                    <a:pt x="8" y="550"/>
                  </a:lnTo>
                  <a:lnTo>
                    <a:pt x="10" y="554"/>
                  </a:lnTo>
                  <a:lnTo>
                    <a:pt x="14" y="558"/>
                  </a:lnTo>
                  <a:lnTo>
                    <a:pt x="14" y="554"/>
                  </a:lnTo>
                  <a:lnTo>
                    <a:pt x="18" y="554"/>
                  </a:lnTo>
                  <a:lnTo>
                    <a:pt x="22" y="554"/>
                  </a:lnTo>
                  <a:lnTo>
                    <a:pt x="32" y="558"/>
                  </a:lnTo>
                  <a:lnTo>
                    <a:pt x="36" y="562"/>
                  </a:lnTo>
                  <a:lnTo>
                    <a:pt x="36" y="566"/>
                  </a:lnTo>
                  <a:lnTo>
                    <a:pt x="32" y="566"/>
                  </a:lnTo>
                  <a:lnTo>
                    <a:pt x="36" y="572"/>
                  </a:lnTo>
                  <a:lnTo>
                    <a:pt x="40" y="572"/>
                  </a:lnTo>
                  <a:lnTo>
                    <a:pt x="44" y="572"/>
                  </a:lnTo>
                  <a:lnTo>
                    <a:pt x="52" y="572"/>
                  </a:lnTo>
                  <a:lnTo>
                    <a:pt x="54" y="572"/>
                  </a:lnTo>
                  <a:lnTo>
                    <a:pt x="58" y="572"/>
                  </a:lnTo>
                  <a:lnTo>
                    <a:pt x="66" y="572"/>
                  </a:lnTo>
                  <a:lnTo>
                    <a:pt x="72" y="576"/>
                  </a:lnTo>
                  <a:lnTo>
                    <a:pt x="72" y="580"/>
                  </a:lnTo>
                  <a:lnTo>
                    <a:pt x="80" y="580"/>
                  </a:lnTo>
                  <a:lnTo>
                    <a:pt x="84" y="580"/>
                  </a:lnTo>
                  <a:lnTo>
                    <a:pt x="84" y="584"/>
                  </a:lnTo>
                  <a:lnTo>
                    <a:pt x="84" y="590"/>
                  </a:lnTo>
                  <a:lnTo>
                    <a:pt x="88" y="594"/>
                  </a:lnTo>
                  <a:lnTo>
                    <a:pt x="92" y="602"/>
                  </a:lnTo>
                  <a:lnTo>
                    <a:pt x="94" y="602"/>
                  </a:lnTo>
                  <a:lnTo>
                    <a:pt x="94" y="606"/>
                  </a:lnTo>
                  <a:lnTo>
                    <a:pt x="94" y="608"/>
                  </a:lnTo>
                  <a:lnTo>
                    <a:pt x="94" y="612"/>
                  </a:lnTo>
                  <a:lnTo>
                    <a:pt x="92" y="616"/>
                  </a:lnTo>
                  <a:lnTo>
                    <a:pt x="92" y="620"/>
                  </a:lnTo>
                  <a:lnTo>
                    <a:pt x="88" y="624"/>
                  </a:lnTo>
                  <a:lnTo>
                    <a:pt x="80" y="628"/>
                  </a:lnTo>
                  <a:lnTo>
                    <a:pt x="76" y="624"/>
                  </a:lnTo>
                  <a:lnTo>
                    <a:pt x="70" y="620"/>
                  </a:lnTo>
                  <a:lnTo>
                    <a:pt x="62" y="620"/>
                  </a:lnTo>
                  <a:lnTo>
                    <a:pt x="62" y="624"/>
                  </a:lnTo>
                  <a:lnTo>
                    <a:pt x="66" y="624"/>
                  </a:lnTo>
                  <a:lnTo>
                    <a:pt x="66" y="630"/>
                  </a:lnTo>
                  <a:lnTo>
                    <a:pt x="70" y="630"/>
                  </a:lnTo>
                  <a:lnTo>
                    <a:pt x="72" y="634"/>
                  </a:lnTo>
                  <a:lnTo>
                    <a:pt x="76" y="638"/>
                  </a:lnTo>
                  <a:lnTo>
                    <a:pt x="80" y="642"/>
                  </a:lnTo>
                  <a:lnTo>
                    <a:pt x="84" y="646"/>
                  </a:lnTo>
                  <a:lnTo>
                    <a:pt x="84" y="652"/>
                  </a:lnTo>
                  <a:lnTo>
                    <a:pt x="88" y="656"/>
                  </a:lnTo>
                  <a:lnTo>
                    <a:pt x="88" y="660"/>
                  </a:lnTo>
                  <a:lnTo>
                    <a:pt x="94" y="660"/>
                  </a:lnTo>
                  <a:lnTo>
                    <a:pt x="98" y="656"/>
                  </a:lnTo>
                  <a:lnTo>
                    <a:pt x="106" y="664"/>
                  </a:lnTo>
                  <a:lnTo>
                    <a:pt x="110" y="668"/>
                  </a:lnTo>
                  <a:lnTo>
                    <a:pt x="110" y="670"/>
                  </a:lnTo>
                  <a:lnTo>
                    <a:pt x="114" y="674"/>
                  </a:lnTo>
                  <a:lnTo>
                    <a:pt x="116" y="678"/>
                  </a:lnTo>
                  <a:lnTo>
                    <a:pt x="120" y="682"/>
                  </a:lnTo>
                  <a:lnTo>
                    <a:pt x="124" y="678"/>
                  </a:lnTo>
                  <a:lnTo>
                    <a:pt x="128" y="678"/>
                  </a:lnTo>
                  <a:lnTo>
                    <a:pt x="132" y="678"/>
                  </a:lnTo>
                  <a:lnTo>
                    <a:pt x="134" y="682"/>
                  </a:lnTo>
                  <a:lnTo>
                    <a:pt x="138" y="682"/>
                  </a:lnTo>
                  <a:lnTo>
                    <a:pt x="142" y="678"/>
                  </a:lnTo>
                  <a:lnTo>
                    <a:pt x="146" y="682"/>
                  </a:lnTo>
                  <a:lnTo>
                    <a:pt x="150" y="678"/>
                  </a:lnTo>
                  <a:lnTo>
                    <a:pt x="154" y="678"/>
                  </a:lnTo>
                  <a:lnTo>
                    <a:pt x="156" y="678"/>
                  </a:lnTo>
                  <a:lnTo>
                    <a:pt x="160" y="678"/>
                  </a:lnTo>
                  <a:lnTo>
                    <a:pt x="168" y="682"/>
                  </a:lnTo>
                  <a:lnTo>
                    <a:pt x="164" y="686"/>
                  </a:lnTo>
                  <a:lnTo>
                    <a:pt x="164" y="690"/>
                  </a:lnTo>
                  <a:lnTo>
                    <a:pt x="164" y="692"/>
                  </a:lnTo>
                  <a:lnTo>
                    <a:pt x="164" y="696"/>
                  </a:lnTo>
                  <a:lnTo>
                    <a:pt x="176" y="696"/>
                  </a:lnTo>
                  <a:lnTo>
                    <a:pt x="176" y="700"/>
                  </a:lnTo>
                  <a:lnTo>
                    <a:pt x="176" y="708"/>
                  </a:lnTo>
                  <a:lnTo>
                    <a:pt x="178" y="704"/>
                  </a:lnTo>
                  <a:lnTo>
                    <a:pt x="182" y="700"/>
                  </a:lnTo>
                  <a:lnTo>
                    <a:pt x="186" y="696"/>
                  </a:lnTo>
                  <a:lnTo>
                    <a:pt x="190" y="700"/>
                  </a:lnTo>
                  <a:lnTo>
                    <a:pt x="194" y="696"/>
                  </a:lnTo>
                  <a:lnTo>
                    <a:pt x="196" y="696"/>
                  </a:lnTo>
                  <a:lnTo>
                    <a:pt x="208" y="692"/>
                  </a:lnTo>
                  <a:lnTo>
                    <a:pt x="212" y="690"/>
                  </a:lnTo>
                  <a:lnTo>
                    <a:pt x="218" y="686"/>
                  </a:lnTo>
                  <a:lnTo>
                    <a:pt x="222" y="686"/>
                  </a:lnTo>
                  <a:lnTo>
                    <a:pt x="230" y="686"/>
                  </a:lnTo>
                  <a:lnTo>
                    <a:pt x="234" y="686"/>
                  </a:lnTo>
                  <a:lnTo>
                    <a:pt x="238" y="682"/>
                  </a:lnTo>
                  <a:lnTo>
                    <a:pt x="240" y="686"/>
                  </a:lnTo>
                  <a:lnTo>
                    <a:pt x="244" y="690"/>
                  </a:lnTo>
                  <a:lnTo>
                    <a:pt x="248" y="692"/>
                  </a:lnTo>
                  <a:lnTo>
                    <a:pt x="252" y="696"/>
                  </a:lnTo>
                  <a:lnTo>
                    <a:pt x="252" y="700"/>
                  </a:lnTo>
                  <a:lnTo>
                    <a:pt x="252" y="704"/>
                  </a:lnTo>
                  <a:lnTo>
                    <a:pt x="256" y="708"/>
                  </a:lnTo>
                  <a:lnTo>
                    <a:pt x="260" y="708"/>
                  </a:lnTo>
                  <a:lnTo>
                    <a:pt x="262" y="708"/>
                  </a:lnTo>
                  <a:lnTo>
                    <a:pt x="266" y="704"/>
                  </a:lnTo>
                  <a:lnTo>
                    <a:pt x="270" y="704"/>
                  </a:lnTo>
                  <a:lnTo>
                    <a:pt x="274" y="700"/>
                  </a:lnTo>
                  <a:lnTo>
                    <a:pt x="278" y="700"/>
                  </a:lnTo>
                  <a:lnTo>
                    <a:pt x="280" y="704"/>
                  </a:lnTo>
                  <a:lnTo>
                    <a:pt x="284" y="700"/>
                  </a:lnTo>
                  <a:lnTo>
                    <a:pt x="292" y="696"/>
                  </a:lnTo>
                  <a:lnTo>
                    <a:pt x="296" y="692"/>
                  </a:lnTo>
                  <a:lnTo>
                    <a:pt x="300" y="690"/>
                  </a:lnTo>
                  <a:lnTo>
                    <a:pt x="300" y="692"/>
                  </a:lnTo>
                  <a:lnTo>
                    <a:pt x="302" y="690"/>
                  </a:lnTo>
                  <a:lnTo>
                    <a:pt x="306" y="692"/>
                  </a:lnTo>
                  <a:lnTo>
                    <a:pt x="310" y="686"/>
                  </a:lnTo>
                  <a:lnTo>
                    <a:pt x="314" y="674"/>
                  </a:lnTo>
                  <a:lnTo>
                    <a:pt x="310" y="670"/>
                  </a:lnTo>
                  <a:lnTo>
                    <a:pt x="310" y="664"/>
                  </a:lnTo>
                  <a:lnTo>
                    <a:pt x="318" y="664"/>
                  </a:lnTo>
                  <a:lnTo>
                    <a:pt x="324" y="656"/>
                  </a:lnTo>
                  <a:lnTo>
                    <a:pt x="336" y="656"/>
                  </a:lnTo>
                  <a:lnTo>
                    <a:pt x="336" y="646"/>
                  </a:lnTo>
                  <a:lnTo>
                    <a:pt x="336" y="628"/>
                  </a:lnTo>
                  <a:lnTo>
                    <a:pt x="328" y="624"/>
                  </a:lnTo>
                  <a:lnTo>
                    <a:pt x="328" y="620"/>
                  </a:lnTo>
                  <a:lnTo>
                    <a:pt x="324" y="616"/>
                  </a:lnTo>
                  <a:lnTo>
                    <a:pt x="322" y="612"/>
                  </a:lnTo>
                  <a:lnTo>
                    <a:pt x="324" y="608"/>
                  </a:lnTo>
                  <a:lnTo>
                    <a:pt x="324" y="602"/>
                  </a:lnTo>
                  <a:lnTo>
                    <a:pt x="336" y="586"/>
                  </a:lnTo>
                  <a:lnTo>
                    <a:pt x="324" y="580"/>
                  </a:lnTo>
                  <a:lnTo>
                    <a:pt x="324" y="568"/>
                  </a:lnTo>
                  <a:lnTo>
                    <a:pt x="324" y="566"/>
                  </a:lnTo>
                  <a:lnTo>
                    <a:pt x="328" y="558"/>
                  </a:lnTo>
                  <a:lnTo>
                    <a:pt x="322" y="550"/>
                  </a:lnTo>
                  <a:lnTo>
                    <a:pt x="318" y="554"/>
                  </a:lnTo>
                  <a:lnTo>
                    <a:pt x="310" y="554"/>
                  </a:lnTo>
                  <a:lnTo>
                    <a:pt x="302" y="550"/>
                  </a:lnTo>
                  <a:lnTo>
                    <a:pt x="300" y="540"/>
                  </a:lnTo>
                  <a:lnTo>
                    <a:pt x="296" y="532"/>
                  </a:lnTo>
                  <a:lnTo>
                    <a:pt x="292" y="528"/>
                  </a:lnTo>
                  <a:lnTo>
                    <a:pt x="278" y="518"/>
                  </a:lnTo>
                  <a:lnTo>
                    <a:pt x="274" y="522"/>
                  </a:lnTo>
                  <a:lnTo>
                    <a:pt x="262" y="522"/>
                  </a:lnTo>
                  <a:lnTo>
                    <a:pt x="266" y="514"/>
                  </a:lnTo>
                  <a:lnTo>
                    <a:pt x="270" y="510"/>
                  </a:lnTo>
                  <a:lnTo>
                    <a:pt x="270" y="492"/>
                  </a:lnTo>
                  <a:lnTo>
                    <a:pt x="270" y="488"/>
                  </a:lnTo>
                  <a:lnTo>
                    <a:pt x="280" y="482"/>
                  </a:lnTo>
                  <a:lnTo>
                    <a:pt x="284" y="466"/>
                  </a:lnTo>
                  <a:lnTo>
                    <a:pt x="278" y="460"/>
                  </a:lnTo>
                  <a:lnTo>
                    <a:pt x="266" y="440"/>
                  </a:lnTo>
                  <a:lnTo>
                    <a:pt x="262" y="438"/>
                  </a:lnTo>
                  <a:lnTo>
                    <a:pt x="256" y="434"/>
                  </a:lnTo>
                  <a:lnTo>
                    <a:pt x="252" y="438"/>
                  </a:lnTo>
                  <a:lnTo>
                    <a:pt x="252" y="434"/>
                  </a:lnTo>
                  <a:lnTo>
                    <a:pt x="248" y="434"/>
                  </a:lnTo>
                  <a:lnTo>
                    <a:pt x="256" y="422"/>
                  </a:lnTo>
                  <a:lnTo>
                    <a:pt x="256" y="420"/>
                  </a:lnTo>
                  <a:lnTo>
                    <a:pt x="266" y="408"/>
                  </a:lnTo>
                  <a:lnTo>
                    <a:pt x="260" y="394"/>
                  </a:lnTo>
                  <a:lnTo>
                    <a:pt x="256" y="390"/>
                  </a:lnTo>
                  <a:lnTo>
                    <a:pt x="238" y="376"/>
                  </a:lnTo>
                  <a:lnTo>
                    <a:pt x="238" y="372"/>
                  </a:lnTo>
                  <a:lnTo>
                    <a:pt x="226" y="360"/>
                  </a:lnTo>
                  <a:lnTo>
                    <a:pt x="230" y="358"/>
                  </a:lnTo>
                  <a:lnTo>
                    <a:pt x="244" y="346"/>
                  </a:lnTo>
                  <a:lnTo>
                    <a:pt x="248" y="342"/>
                  </a:lnTo>
                  <a:lnTo>
                    <a:pt x="252" y="320"/>
                  </a:lnTo>
                  <a:lnTo>
                    <a:pt x="262" y="310"/>
                  </a:lnTo>
                  <a:lnTo>
                    <a:pt x="266" y="310"/>
                  </a:lnTo>
                  <a:lnTo>
                    <a:pt x="280" y="298"/>
                  </a:lnTo>
                  <a:lnTo>
                    <a:pt x="288" y="288"/>
                  </a:lnTo>
                  <a:lnTo>
                    <a:pt x="296" y="266"/>
                  </a:lnTo>
                  <a:lnTo>
                    <a:pt x="300" y="254"/>
                  </a:lnTo>
                  <a:lnTo>
                    <a:pt x="302" y="244"/>
                  </a:lnTo>
                  <a:lnTo>
                    <a:pt x="306" y="236"/>
                  </a:lnTo>
                  <a:lnTo>
                    <a:pt x="322" y="218"/>
                  </a:lnTo>
                  <a:lnTo>
                    <a:pt x="328" y="212"/>
                  </a:lnTo>
                  <a:lnTo>
                    <a:pt x="328" y="214"/>
                  </a:lnTo>
                  <a:lnTo>
                    <a:pt x="340" y="212"/>
                  </a:lnTo>
                  <a:lnTo>
                    <a:pt x="354" y="212"/>
                  </a:lnTo>
                  <a:lnTo>
                    <a:pt x="368" y="204"/>
                  </a:lnTo>
                  <a:lnTo>
                    <a:pt x="380" y="190"/>
                  </a:lnTo>
                  <a:lnTo>
                    <a:pt x="380" y="174"/>
                  </a:lnTo>
                  <a:lnTo>
                    <a:pt x="364" y="164"/>
                  </a:lnTo>
                  <a:lnTo>
                    <a:pt x="362" y="152"/>
                  </a:lnTo>
                  <a:lnTo>
                    <a:pt x="358" y="152"/>
                  </a:lnTo>
                  <a:lnTo>
                    <a:pt x="358" y="134"/>
                  </a:lnTo>
                  <a:lnTo>
                    <a:pt x="358" y="128"/>
                  </a:lnTo>
                  <a:lnTo>
                    <a:pt x="350" y="106"/>
                  </a:lnTo>
                  <a:lnTo>
                    <a:pt x="350" y="98"/>
                  </a:lnTo>
                  <a:lnTo>
                    <a:pt x="358" y="90"/>
                  </a:lnTo>
                  <a:lnTo>
                    <a:pt x="364" y="84"/>
                  </a:lnTo>
                  <a:lnTo>
                    <a:pt x="364" y="80"/>
                  </a:lnTo>
                  <a:lnTo>
                    <a:pt x="362" y="76"/>
                  </a:lnTo>
                  <a:lnTo>
                    <a:pt x="328" y="68"/>
                  </a:lnTo>
                  <a:lnTo>
                    <a:pt x="324" y="68"/>
                  </a:lnTo>
                  <a:lnTo>
                    <a:pt x="314" y="50"/>
                  </a:lnTo>
                  <a:lnTo>
                    <a:pt x="310" y="46"/>
                  </a:lnTo>
                  <a:lnTo>
                    <a:pt x="306" y="58"/>
                  </a:lnTo>
                  <a:lnTo>
                    <a:pt x="302" y="62"/>
                  </a:lnTo>
                  <a:lnTo>
                    <a:pt x="296" y="58"/>
                  </a:lnTo>
                  <a:lnTo>
                    <a:pt x="280" y="26"/>
                  </a:lnTo>
                  <a:lnTo>
                    <a:pt x="278" y="22"/>
                  </a:lnTo>
                  <a:lnTo>
                    <a:pt x="266" y="14"/>
                  </a:lnTo>
                  <a:lnTo>
                    <a:pt x="266" y="10"/>
                  </a:lnTo>
                  <a:lnTo>
                    <a:pt x="262" y="4"/>
                  </a:lnTo>
                  <a:lnTo>
                    <a:pt x="260" y="0"/>
                  </a:lnTo>
                  <a:lnTo>
                    <a:pt x="256" y="0"/>
                  </a:lnTo>
                  <a:lnTo>
                    <a:pt x="256" y="4"/>
                  </a:lnTo>
                  <a:lnTo>
                    <a:pt x="256" y="6"/>
                  </a:lnTo>
                  <a:lnTo>
                    <a:pt x="252" y="10"/>
                  </a:lnTo>
                  <a:lnTo>
                    <a:pt x="248" y="14"/>
                  </a:lnTo>
                  <a:lnTo>
                    <a:pt x="244" y="18"/>
                  </a:lnTo>
                  <a:lnTo>
                    <a:pt x="244" y="26"/>
                  </a:lnTo>
                  <a:lnTo>
                    <a:pt x="240" y="26"/>
                  </a:lnTo>
                  <a:lnTo>
                    <a:pt x="238" y="28"/>
                  </a:lnTo>
                  <a:lnTo>
                    <a:pt x="234" y="28"/>
                  </a:lnTo>
                  <a:lnTo>
                    <a:pt x="226" y="32"/>
                  </a:lnTo>
                  <a:lnTo>
                    <a:pt x="222" y="32"/>
                  </a:lnTo>
                  <a:lnTo>
                    <a:pt x="218" y="32"/>
                  </a:lnTo>
                  <a:lnTo>
                    <a:pt x="208" y="32"/>
                  </a:lnTo>
                  <a:lnTo>
                    <a:pt x="200" y="32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2"/>
                  </a:lnTo>
                  <a:lnTo>
                    <a:pt x="182" y="32"/>
                  </a:lnTo>
                  <a:lnTo>
                    <a:pt x="178" y="28"/>
                  </a:lnTo>
                  <a:lnTo>
                    <a:pt x="176" y="28"/>
                  </a:lnTo>
                  <a:lnTo>
                    <a:pt x="176" y="26"/>
                  </a:lnTo>
                  <a:lnTo>
                    <a:pt x="176" y="22"/>
                  </a:lnTo>
                  <a:lnTo>
                    <a:pt x="172" y="18"/>
                  </a:lnTo>
                  <a:lnTo>
                    <a:pt x="156" y="26"/>
                  </a:lnTo>
                  <a:lnTo>
                    <a:pt x="156" y="28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6" name="Freeform 8391"/>
            <p:cNvSpPr>
              <a:spLocks/>
            </p:cNvSpPr>
            <p:nvPr/>
          </p:nvSpPr>
          <p:spPr bwMode="auto">
            <a:xfrm>
              <a:off x="6740525" y="2820988"/>
              <a:ext cx="1073150" cy="977900"/>
            </a:xfrm>
            <a:custGeom>
              <a:avLst/>
              <a:gdLst>
                <a:gd name="T0" fmla="*/ 273050 w 676"/>
                <a:gd name="T1" fmla="*/ 92075 h 616"/>
                <a:gd name="T2" fmla="*/ 228600 w 676"/>
                <a:gd name="T3" fmla="*/ 120650 h 616"/>
                <a:gd name="T4" fmla="*/ 180975 w 676"/>
                <a:gd name="T5" fmla="*/ 142875 h 616"/>
                <a:gd name="T6" fmla="*/ 152400 w 676"/>
                <a:gd name="T7" fmla="*/ 177800 h 616"/>
                <a:gd name="T8" fmla="*/ 152400 w 676"/>
                <a:gd name="T9" fmla="*/ 225425 h 616"/>
                <a:gd name="T10" fmla="*/ 244475 w 676"/>
                <a:gd name="T11" fmla="*/ 225425 h 616"/>
                <a:gd name="T12" fmla="*/ 168275 w 676"/>
                <a:gd name="T13" fmla="*/ 260350 h 616"/>
                <a:gd name="T14" fmla="*/ 133350 w 676"/>
                <a:gd name="T15" fmla="*/ 260350 h 616"/>
                <a:gd name="T16" fmla="*/ 95250 w 676"/>
                <a:gd name="T17" fmla="*/ 282575 h 616"/>
                <a:gd name="T18" fmla="*/ 34925 w 676"/>
                <a:gd name="T19" fmla="*/ 311150 h 616"/>
                <a:gd name="T20" fmla="*/ 19050 w 676"/>
                <a:gd name="T21" fmla="*/ 381000 h 616"/>
                <a:gd name="T22" fmla="*/ 53975 w 676"/>
                <a:gd name="T23" fmla="*/ 409575 h 616"/>
                <a:gd name="T24" fmla="*/ 98425 w 676"/>
                <a:gd name="T25" fmla="*/ 403225 h 616"/>
                <a:gd name="T26" fmla="*/ 158750 w 676"/>
                <a:gd name="T27" fmla="*/ 457200 h 616"/>
                <a:gd name="T28" fmla="*/ 187325 w 676"/>
                <a:gd name="T29" fmla="*/ 492125 h 616"/>
                <a:gd name="T30" fmla="*/ 215900 w 676"/>
                <a:gd name="T31" fmla="*/ 479425 h 616"/>
                <a:gd name="T32" fmla="*/ 250825 w 676"/>
                <a:gd name="T33" fmla="*/ 479425 h 616"/>
                <a:gd name="T34" fmla="*/ 285750 w 676"/>
                <a:gd name="T35" fmla="*/ 479425 h 616"/>
                <a:gd name="T36" fmla="*/ 377825 w 676"/>
                <a:gd name="T37" fmla="*/ 492125 h 616"/>
                <a:gd name="T38" fmla="*/ 434975 w 676"/>
                <a:gd name="T39" fmla="*/ 527050 h 616"/>
                <a:gd name="T40" fmla="*/ 498475 w 676"/>
                <a:gd name="T41" fmla="*/ 495300 h 616"/>
                <a:gd name="T42" fmla="*/ 539750 w 676"/>
                <a:gd name="T43" fmla="*/ 508000 h 616"/>
                <a:gd name="T44" fmla="*/ 581025 w 676"/>
                <a:gd name="T45" fmla="*/ 530225 h 616"/>
                <a:gd name="T46" fmla="*/ 574675 w 676"/>
                <a:gd name="T47" fmla="*/ 600075 h 616"/>
                <a:gd name="T48" fmla="*/ 523875 w 676"/>
                <a:gd name="T49" fmla="*/ 628650 h 616"/>
                <a:gd name="T50" fmla="*/ 482600 w 676"/>
                <a:gd name="T51" fmla="*/ 676275 h 616"/>
                <a:gd name="T52" fmla="*/ 447675 w 676"/>
                <a:gd name="T53" fmla="*/ 739775 h 616"/>
                <a:gd name="T54" fmla="*/ 460375 w 676"/>
                <a:gd name="T55" fmla="*/ 790575 h 616"/>
                <a:gd name="T56" fmla="*/ 482600 w 676"/>
                <a:gd name="T57" fmla="*/ 857250 h 616"/>
                <a:gd name="T58" fmla="*/ 476250 w 676"/>
                <a:gd name="T59" fmla="*/ 914400 h 616"/>
                <a:gd name="T60" fmla="*/ 511175 w 676"/>
                <a:gd name="T61" fmla="*/ 955675 h 616"/>
                <a:gd name="T62" fmla="*/ 546100 w 676"/>
                <a:gd name="T63" fmla="*/ 971550 h 616"/>
                <a:gd name="T64" fmla="*/ 615950 w 676"/>
                <a:gd name="T65" fmla="*/ 965200 h 616"/>
                <a:gd name="T66" fmla="*/ 666750 w 676"/>
                <a:gd name="T67" fmla="*/ 923925 h 616"/>
                <a:gd name="T68" fmla="*/ 714375 w 676"/>
                <a:gd name="T69" fmla="*/ 949325 h 616"/>
                <a:gd name="T70" fmla="*/ 765175 w 676"/>
                <a:gd name="T71" fmla="*/ 920750 h 616"/>
                <a:gd name="T72" fmla="*/ 835025 w 676"/>
                <a:gd name="T73" fmla="*/ 901700 h 616"/>
                <a:gd name="T74" fmla="*/ 819150 w 676"/>
                <a:gd name="T75" fmla="*/ 850900 h 616"/>
                <a:gd name="T76" fmla="*/ 793750 w 676"/>
                <a:gd name="T77" fmla="*/ 781050 h 616"/>
                <a:gd name="T78" fmla="*/ 847725 w 676"/>
                <a:gd name="T79" fmla="*/ 746125 h 616"/>
                <a:gd name="T80" fmla="*/ 889000 w 676"/>
                <a:gd name="T81" fmla="*/ 704850 h 616"/>
                <a:gd name="T82" fmla="*/ 952500 w 676"/>
                <a:gd name="T83" fmla="*/ 654050 h 616"/>
                <a:gd name="T84" fmla="*/ 1016000 w 676"/>
                <a:gd name="T85" fmla="*/ 600075 h 616"/>
                <a:gd name="T86" fmla="*/ 1031875 w 676"/>
                <a:gd name="T87" fmla="*/ 558800 h 616"/>
                <a:gd name="T88" fmla="*/ 1060450 w 676"/>
                <a:gd name="T89" fmla="*/ 536575 h 616"/>
                <a:gd name="T90" fmla="*/ 996950 w 676"/>
                <a:gd name="T91" fmla="*/ 501650 h 616"/>
                <a:gd name="T92" fmla="*/ 939800 w 676"/>
                <a:gd name="T93" fmla="*/ 396875 h 616"/>
                <a:gd name="T94" fmla="*/ 869950 w 676"/>
                <a:gd name="T95" fmla="*/ 368300 h 616"/>
                <a:gd name="T96" fmla="*/ 758825 w 676"/>
                <a:gd name="T97" fmla="*/ 339725 h 616"/>
                <a:gd name="T98" fmla="*/ 701675 w 676"/>
                <a:gd name="T99" fmla="*/ 304800 h 616"/>
                <a:gd name="T100" fmla="*/ 708025 w 676"/>
                <a:gd name="T101" fmla="*/ 196850 h 616"/>
                <a:gd name="T102" fmla="*/ 701675 w 676"/>
                <a:gd name="T103" fmla="*/ 114300 h 616"/>
                <a:gd name="T104" fmla="*/ 622300 w 676"/>
                <a:gd name="T105" fmla="*/ 120650 h 616"/>
                <a:gd name="T106" fmla="*/ 476250 w 676"/>
                <a:gd name="T107" fmla="*/ 63500 h 616"/>
                <a:gd name="T108" fmla="*/ 406400 w 676"/>
                <a:gd name="T109" fmla="*/ 22225 h 616"/>
                <a:gd name="T110" fmla="*/ 295275 w 676"/>
                <a:gd name="T111" fmla="*/ 22225 h 6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76"/>
                <a:gd name="T169" fmla="*/ 0 h 616"/>
                <a:gd name="T170" fmla="*/ 676 w 676"/>
                <a:gd name="T171" fmla="*/ 616 h 6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76" h="616">
                  <a:moveTo>
                    <a:pt x="180" y="32"/>
                  </a:moveTo>
                  <a:lnTo>
                    <a:pt x="180" y="40"/>
                  </a:lnTo>
                  <a:lnTo>
                    <a:pt x="168" y="40"/>
                  </a:lnTo>
                  <a:lnTo>
                    <a:pt x="168" y="42"/>
                  </a:lnTo>
                  <a:lnTo>
                    <a:pt x="158" y="50"/>
                  </a:lnTo>
                  <a:lnTo>
                    <a:pt x="158" y="54"/>
                  </a:lnTo>
                  <a:lnTo>
                    <a:pt x="162" y="54"/>
                  </a:lnTo>
                  <a:lnTo>
                    <a:pt x="172" y="58"/>
                  </a:lnTo>
                  <a:lnTo>
                    <a:pt x="172" y="62"/>
                  </a:lnTo>
                  <a:lnTo>
                    <a:pt x="168" y="62"/>
                  </a:lnTo>
                  <a:lnTo>
                    <a:pt x="166" y="62"/>
                  </a:lnTo>
                  <a:lnTo>
                    <a:pt x="162" y="64"/>
                  </a:lnTo>
                  <a:lnTo>
                    <a:pt x="154" y="72"/>
                  </a:lnTo>
                  <a:lnTo>
                    <a:pt x="150" y="72"/>
                  </a:lnTo>
                  <a:lnTo>
                    <a:pt x="146" y="76"/>
                  </a:lnTo>
                  <a:lnTo>
                    <a:pt x="144" y="76"/>
                  </a:lnTo>
                  <a:lnTo>
                    <a:pt x="140" y="76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72"/>
                  </a:lnTo>
                  <a:lnTo>
                    <a:pt x="122" y="82"/>
                  </a:lnTo>
                  <a:lnTo>
                    <a:pt x="118" y="86"/>
                  </a:lnTo>
                  <a:lnTo>
                    <a:pt x="114" y="86"/>
                  </a:lnTo>
                  <a:lnTo>
                    <a:pt x="114" y="90"/>
                  </a:lnTo>
                  <a:lnTo>
                    <a:pt x="110" y="90"/>
                  </a:lnTo>
                  <a:lnTo>
                    <a:pt x="110" y="94"/>
                  </a:lnTo>
                  <a:lnTo>
                    <a:pt x="110" y="98"/>
                  </a:lnTo>
                  <a:lnTo>
                    <a:pt x="106" y="98"/>
                  </a:lnTo>
                  <a:lnTo>
                    <a:pt x="106" y="102"/>
                  </a:lnTo>
                  <a:lnTo>
                    <a:pt x="110" y="104"/>
                  </a:lnTo>
                  <a:lnTo>
                    <a:pt x="106" y="108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100" y="124"/>
                  </a:lnTo>
                  <a:lnTo>
                    <a:pt x="104" y="126"/>
                  </a:lnTo>
                  <a:lnTo>
                    <a:pt x="104" y="134"/>
                  </a:lnTo>
                  <a:lnTo>
                    <a:pt x="100" y="134"/>
                  </a:lnTo>
                  <a:lnTo>
                    <a:pt x="96" y="134"/>
                  </a:lnTo>
                  <a:lnTo>
                    <a:pt x="96" y="138"/>
                  </a:lnTo>
                  <a:lnTo>
                    <a:pt x="96" y="142"/>
                  </a:lnTo>
                  <a:lnTo>
                    <a:pt x="104" y="142"/>
                  </a:lnTo>
                  <a:lnTo>
                    <a:pt x="104" y="144"/>
                  </a:lnTo>
                  <a:lnTo>
                    <a:pt x="118" y="142"/>
                  </a:lnTo>
                  <a:lnTo>
                    <a:pt x="124" y="142"/>
                  </a:lnTo>
                  <a:lnTo>
                    <a:pt x="146" y="138"/>
                  </a:lnTo>
                  <a:lnTo>
                    <a:pt x="150" y="138"/>
                  </a:lnTo>
                  <a:lnTo>
                    <a:pt x="154" y="138"/>
                  </a:lnTo>
                  <a:lnTo>
                    <a:pt x="154" y="142"/>
                  </a:lnTo>
                  <a:lnTo>
                    <a:pt x="146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6"/>
                  </a:lnTo>
                  <a:lnTo>
                    <a:pt x="124" y="164"/>
                  </a:lnTo>
                  <a:lnTo>
                    <a:pt x="118" y="164"/>
                  </a:lnTo>
                  <a:lnTo>
                    <a:pt x="114" y="160"/>
                  </a:lnTo>
                  <a:lnTo>
                    <a:pt x="106" y="164"/>
                  </a:lnTo>
                  <a:lnTo>
                    <a:pt x="104" y="166"/>
                  </a:lnTo>
                  <a:lnTo>
                    <a:pt x="100" y="164"/>
                  </a:lnTo>
                  <a:lnTo>
                    <a:pt x="96" y="160"/>
                  </a:lnTo>
                  <a:lnTo>
                    <a:pt x="96" y="152"/>
                  </a:lnTo>
                  <a:lnTo>
                    <a:pt x="92" y="152"/>
                  </a:lnTo>
                  <a:lnTo>
                    <a:pt x="88" y="144"/>
                  </a:lnTo>
                  <a:lnTo>
                    <a:pt x="84" y="160"/>
                  </a:lnTo>
                  <a:lnTo>
                    <a:pt x="84" y="164"/>
                  </a:lnTo>
                  <a:lnTo>
                    <a:pt x="84" y="166"/>
                  </a:lnTo>
                  <a:lnTo>
                    <a:pt x="84" y="170"/>
                  </a:lnTo>
                  <a:lnTo>
                    <a:pt x="84" y="178"/>
                  </a:lnTo>
                  <a:lnTo>
                    <a:pt x="74" y="178"/>
                  </a:lnTo>
                  <a:lnTo>
                    <a:pt x="70" y="182"/>
                  </a:lnTo>
                  <a:lnTo>
                    <a:pt x="66" y="182"/>
                  </a:lnTo>
                  <a:lnTo>
                    <a:pt x="62" y="178"/>
                  </a:lnTo>
                  <a:lnTo>
                    <a:pt x="60" y="178"/>
                  </a:lnTo>
                  <a:lnTo>
                    <a:pt x="52" y="182"/>
                  </a:lnTo>
                  <a:lnTo>
                    <a:pt x="48" y="182"/>
                  </a:lnTo>
                  <a:lnTo>
                    <a:pt x="44" y="182"/>
                  </a:lnTo>
                  <a:lnTo>
                    <a:pt x="40" y="182"/>
                  </a:lnTo>
                  <a:lnTo>
                    <a:pt x="34" y="182"/>
                  </a:lnTo>
                  <a:lnTo>
                    <a:pt x="30" y="188"/>
                  </a:lnTo>
                  <a:lnTo>
                    <a:pt x="30" y="192"/>
                  </a:lnTo>
                  <a:lnTo>
                    <a:pt x="22" y="196"/>
                  </a:lnTo>
                  <a:lnTo>
                    <a:pt x="20" y="204"/>
                  </a:lnTo>
                  <a:lnTo>
                    <a:pt x="20" y="208"/>
                  </a:lnTo>
                  <a:lnTo>
                    <a:pt x="16" y="210"/>
                  </a:lnTo>
                  <a:lnTo>
                    <a:pt x="16" y="214"/>
                  </a:lnTo>
                  <a:lnTo>
                    <a:pt x="12" y="218"/>
                  </a:lnTo>
                  <a:lnTo>
                    <a:pt x="12" y="228"/>
                  </a:lnTo>
                  <a:lnTo>
                    <a:pt x="22" y="232"/>
                  </a:lnTo>
                  <a:lnTo>
                    <a:pt x="12" y="240"/>
                  </a:lnTo>
                  <a:lnTo>
                    <a:pt x="8" y="244"/>
                  </a:lnTo>
                  <a:lnTo>
                    <a:pt x="4" y="248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16" y="262"/>
                  </a:lnTo>
                  <a:lnTo>
                    <a:pt x="20" y="262"/>
                  </a:lnTo>
                  <a:lnTo>
                    <a:pt x="30" y="258"/>
                  </a:lnTo>
                  <a:lnTo>
                    <a:pt x="34" y="258"/>
                  </a:lnTo>
                  <a:lnTo>
                    <a:pt x="40" y="254"/>
                  </a:lnTo>
                  <a:lnTo>
                    <a:pt x="44" y="254"/>
                  </a:lnTo>
                  <a:lnTo>
                    <a:pt x="48" y="248"/>
                  </a:lnTo>
                  <a:lnTo>
                    <a:pt x="56" y="248"/>
                  </a:lnTo>
                  <a:lnTo>
                    <a:pt x="60" y="248"/>
                  </a:lnTo>
                  <a:lnTo>
                    <a:pt x="60" y="250"/>
                  </a:lnTo>
                  <a:lnTo>
                    <a:pt x="60" y="254"/>
                  </a:lnTo>
                  <a:lnTo>
                    <a:pt x="62" y="254"/>
                  </a:lnTo>
                  <a:lnTo>
                    <a:pt x="70" y="254"/>
                  </a:lnTo>
                  <a:lnTo>
                    <a:pt x="74" y="258"/>
                  </a:lnTo>
                  <a:lnTo>
                    <a:pt x="78" y="254"/>
                  </a:lnTo>
                  <a:lnTo>
                    <a:pt x="78" y="262"/>
                  </a:lnTo>
                  <a:lnTo>
                    <a:pt x="78" y="266"/>
                  </a:lnTo>
                  <a:lnTo>
                    <a:pt x="74" y="272"/>
                  </a:lnTo>
                  <a:lnTo>
                    <a:pt x="96" y="284"/>
                  </a:lnTo>
                  <a:lnTo>
                    <a:pt x="100" y="288"/>
                  </a:lnTo>
                  <a:lnTo>
                    <a:pt x="104" y="288"/>
                  </a:lnTo>
                  <a:lnTo>
                    <a:pt x="106" y="290"/>
                  </a:lnTo>
                  <a:lnTo>
                    <a:pt x="110" y="294"/>
                  </a:lnTo>
                  <a:lnTo>
                    <a:pt x="110" y="298"/>
                  </a:lnTo>
                  <a:lnTo>
                    <a:pt x="110" y="302"/>
                  </a:lnTo>
                  <a:lnTo>
                    <a:pt x="114" y="306"/>
                  </a:lnTo>
                  <a:lnTo>
                    <a:pt x="114" y="310"/>
                  </a:lnTo>
                  <a:lnTo>
                    <a:pt x="118" y="310"/>
                  </a:lnTo>
                  <a:lnTo>
                    <a:pt x="118" y="312"/>
                  </a:lnTo>
                  <a:lnTo>
                    <a:pt x="122" y="320"/>
                  </a:lnTo>
                  <a:lnTo>
                    <a:pt x="122" y="316"/>
                  </a:lnTo>
                  <a:lnTo>
                    <a:pt x="124" y="312"/>
                  </a:lnTo>
                  <a:lnTo>
                    <a:pt x="128" y="312"/>
                  </a:lnTo>
                  <a:lnTo>
                    <a:pt x="132" y="310"/>
                  </a:lnTo>
                  <a:lnTo>
                    <a:pt x="136" y="306"/>
                  </a:lnTo>
                  <a:lnTo>
                    <a:pt x="136" y="302"/>
                  </a:lnTo>
                  <a:lnTo>
                    <a:pt x="140" y="302"/>
                  </a:lnTo>
                  <a:lnTo>
                    <a:pt x="144" y="302"/>
                  </a:lnTo>
                  <a:lnTo>
                    <a:pt x="146" y="302"/>
                  </a:lnTo>
                  <a:lnTo>
                    <a:pt x="146" y="298"/>
                  </a:lnTo>
                  <a:lnTo>
                    <a:pt x="150" y="298"/>
                  </a:lnTo>
                  <a:lnTo>
                    <a:pt x="154" y="298"/>
                  </a:lnTo>
                  <a:lnTo>
                    <a:pt x="158" y="298"/>
                  </a:lnTo>
                  <a:lnTo>
                    <a:pt x="158" y="302"/>
                  </a:lnTo>
                  <a:lnTo>
                    <a:pt x="162" y="302"/>
                  </a:lnTo>
                  <a:lnTo>
                    <a:pt x="166" y="302"/>
                  </a:lnTo>
                  <a:lnTo>
                    <a:pt x="168" y="302"/>
                  </a:lnTo>
                  <a:lnTo>
                    <a:pt x="168" y="298"/>
                  </a:lnTo>
                  <a:lnTo>
                    <a:pt x="172" y="298"/>
                  </a:lnTo>
                  <a:lnTo>
                    <a:pt x="176" y="298"/>
                  </a:lnTo>
                  <a:lnTo>
                    <a:pt x="176" y="294"/>
                  </a:lnTo>
                  <a:lnTo>
                    <a:pt x="180" y="302"/>
                  </a:lnTo>
                  <a:lnTo>
                    <a:pt x="184" y="306"/>
                  </a:lnTo>
                  <a:lnTo>
                    <a:pt x="190" y="310"/>
                  </a:lnTo>
                  <a:lnTo>
                    <a:pt x="194" y="310"/>
                  </a:lnTo>
                  <a:lnTo>
                    <a:pt x="220" y="306"/>
                  </a:lnTo>
                  <a:lnTo>
                    <a:pt x="224" y="306"/>
                  </a:lnTo>
                  <a:lnTo>
                    <a:pt x="230" y="302"/>
                  </a:lnTo>
                  <a:lnTo>
                    <a:pt x="238" y="306"/>
                  </a:lnTo>
                  <a:lnTo>
                    <a:pt x="238" y="310"/>
                  </a:lnTo>
                  <a:lnTo>
                    <a:pt x="242" y="312"/>
                  </a:lnTo>
                  <a:lnTo>
                    <a:pt x="246" y="312"/>
                  </a:lnTo>
                  <a:lnTo>
                    <a:pt x="252" y="312"/>
                  </a:lnTo>
                  <a:lnTo>
                    <a:pt x="256" y="316"/>
                  </a:lnTo>
                  <a:lnTo>
                    <a:pt x="260" y="316"/>
                  </a:lnTo>
                  <a:lnTo>
                    <a:pt x="264" y="316"/>
                  </a:lnTo>
                  <a:lnTo>
                    <a:pt x="268" y="320"/>
                  </a:lnTo>
                  <a:lnTo>
                    <a:pt x="274" y="332"/>
                  </a:lnTo>
                  <a:lnTo>
                    <a:pt x="278" y="328"/>
                  </a:lnTo>
                  <a:lnTo>
                    <a:pt x="282" y="328"/>
                  </a:lnTo>
                  <a:lnTo>
                    <a:pt x="286" y="328"/>
                  </a:lnTo>
                  <a:lnTo>
                    <a:pt x="292" y="324"/>
                  </a:lnTo>
                  <a:lnTo>
                    <a:pt x="304" y="316"/>
                  </a:lnTo>
                  <a:lnTo>
                    <a:pt x="308" y="316"/>
                  </a:lnTo>
                  <a:lnTo>
                    <a:pt x="310" y="316"/>
                  </a:lnTo>
                  <a:lnTo>
                    <a:pt x="314" y="312"/>
                  </a:lnTo>
                  <a:lnTo>
                    <a:pt x="314" y="310"/>
                  </a:lnTo>
                  <a:lnTo>
                    <a:pt x="318" y="310"/>
                  </a:lnTo>
                  <a:lnTo>
                    <a:pt x="318" y="306"/>
                  </a:lnTo>
                  <a:lnTo>
                    <a:pt x="322" y="306"/>
                  </a:lnTo>
                  <a:lnTo>
                    <a:pt x="330" y="306"/>
                  </a:lnTo>
                  <a:lnTo>
                    <a:pt x="332" y="310"/>
                  </a:lnTo>
                  <a:lnTo>
                    <a:pt x="340" y="316"/>
                  </a:lnTo>
                  <a:lnTo>
                    <a:pt x="340" y="320"/>
                  </a:lnTo>
                  <a:lnTo>
                    <a:pt x="344" y="324"/>
                  </a:lnTo>
                  <a:lnTo>
                    <a:pt x="344" y="328"/>
                  </a:lnTo>
                  <a:lnTo>
                    <a:pt x="348" y="324"/>
                  </a:lnTo>
                  <a:lnTo>
                    <a:pt x="352" y="324"/>
                  </a:lnTo>
                  <a:lnTo>
                    <a:pt x="354" y="332"/>
                  </a:lnTo>
                  <a:lnTo>
                    <a:pt x="358" y="332"/>
                  </a:lnTo>
                  <a:lnTo>
                    <a:pt x="362" y="332"/>
                  </a:lnTo>
                  <a:lnTo>
                    <a:pt x="366" y="334"/>
                  </a:lnTo>
                  <a:lnTo>
                    <a:pt x="358" y="346"/>
                  </a:lnTo>
                  <a:lnTo>
                    <a:pt x="354" y="346"/>
                  </a:lnTo>
                  <a:lnTo>
                    <a:pt x="348" y="352"/>
                  </a:lnTo>
                  <a:lnTo>
                    <a:pt x="354" y="352"/>
                  </a:lnTo>
                  <a:lnTo>
                    <a:pt x="358" y="356"/>
                  </a:lnTo>
                  <a:lnTo>
                    <a:pt x="362" y="360"/>
                  </a:lnTo>
                  <a:lnTo>
                    <a:pt x="366" y="374"/>
                  </a:lnTo>
                  <a:lnTo>
                    <a:pt x="362" y="378"/>
                  </a:lnTo>
                  <a:lnTo>
                    <a:pt x="362" y="382"/>
                  </a:lnTo>
                  <a:lnTo>
                    <a:pt x="358" y="386"/>
                  </a:lnTo>
                  <a:lnTo>
                    <a:pt x="352" y="390"/>
                  </a:lnTo>
                  <a:lnTo>
                    <a:pt x="348" y="394"/>
                  </a:lnTo>
                  <a:lnTo>
                    <a:pt x="340" y="394"/>
                  </a:lnTo>
                  <a:lnTo>
                    <a:pt x="340" y="396"/>
                  </a:lnTo>
                  <a:lnTo>
                    <a:pt x="336" y="396"/>
                  </a:lnTo>
                  <a:lnTo>
                    <a:pt x="330" y="396"/>
                  </a:lnTo>
                  <a:lnTo>
                    <a:pt x="330" y="404"/>
                  </a:lnTo>
                  <a:lnTo>
                    <a:pt x="330" y="408"/>
                  </a:lnTo>
                  <a:lnTo>
                    <a:pt x="322" y="412"/>
                  </a:lnTo>
                  <a:lnTo>
                    <a:pt x="318" y="414"/>
                  </a:lnTo>
                  <a:lnTo>
                    <a:pt x="310" y="414"/>
                  </a:lnTo>
                  <a:lnTo>
                    <a:pt x="304" y="418"/>
                  </a:lnTo>
                  <a:lnTo>
                    <a:pt x="304" y="422"/>
                  </a:lnTo>
                  <a:lnTo>
                    <a:pt x="304" y="426"/>
                  </a:lnTo>
                  <a:lnTo>
                    <a:pt x="300" y="426"/>
                  </a:lnTo>
                  <a:lnTo>
                    <a:pt x="300" y="434"/>
                  </a:lnTo>
                  <a:lnTo>
                    <a:pt x="290" y="440"/>
                  </a:lnTo>
                  <a:lnTo>
                    <a:pt x="282" y="444"/>
                  </a:lnTo>
                  <a:lnTo>
                    <a:pt x="278" y="448"/>
                  </a:lnTo>
                  <a:lnTo>
                    <a:pt x="274" y="452"/>
                  </a:lnTo>
                  <a:lnTo>
                    <a:pt x="286" y="462"/>
                  </a:lnTo>
                  <a:lnTo>
                    <a:pt x="282" y="466"/>
                  </a:lnTo>
                  <a:lnTo>
                    <a:pt x="278" y="466"/>
                  </a:lnTo>
                  <a:lnTo>
                    <a:pt x="274" y="470"/>
                  </a:lnTo>
                  <a:lnTo>
                    <a:pt x="270" y="470"/>
                  </a:lnTo>
                  <a:lnTo>
                    <a:pt x="270" y="474"/>
                  </a:lnTo>
                  <a:lnTo>
                    <a:pt x="270" y="480"/>
                  </a:lnTo>
                  <a:lnTo>
                    <a:pt x="274" y="484"/>
                  </a:lnTo>
                  <a:lnTo>
                    <a:pt x="274" y="488"/>
                  </a:lnTo>
                  <a:lnTo>
                    <a:pt x="290" y="498"/>
                  </a:lnTo>
                  <a:lnTo>
                    <a:pt x="296" y="506"/>
                  </a:lnTo>
                  <a:lnTo>
                    <a:pt x="304" y="510"/>
                  </a:lnTo>
                  <a:lnTo>
                    <a:pt x="308" y="514"/>
                  </a:lnTo>
                  <a:lnTo>
                    <a:pt x="308" y="524"/>
                  </a:lnTo>
                  <a:lnTo>
                    <a:pt x="308" y="528"/>
                  </a:lnTo>
                  <a:lnTo>
                    <a:pt x="304" y="532"/>
                  </a:lnTo>
                  <a:lnTo>
                    <a:pt x="304" y="536"/>
                  </a:lnTo>
                  <a:lnTo>
                    <a:pt x="304" y="540"/>
                  </a:lnTo>
                  <a:lnTo>
                    <a:pt x="300" y="542"/>
                  </a:lnTo>
                  <a:lnTo>
                    <a:pt x="300" y="546"/>
                  </a:lnTo>
                  <a:lnTo>
                    <a:pt x="292" y="554"/>
                  </a:lnTo>
                  <a:lnTo>
                    <a:pt x="292" y="558"/>
                  </a:lnTo>
                  <a:lnTo>
                    <a:pt x="296" y="568"/>
                  </a:lnTo>
                  <a:lnTo>
                    <a:pt x="300" y="568"/>
                  </a:lnTo>
                  <a:lnTo>
                    <a:pt x="300" y="572"/>
                  </a:lnTo>
                  <a:lnTo>
                    <a:pt x="300" y="576"/>
                  </a:lnTo>
                  <a:lnTo>
                    <a:pt x="304" y="580"/>
                  </a:lnTo>
                  <a:lnTo>
                    <a:pt x="310" y="582"/>
                  </a:lnTo>
                  <a:lnTo>
                    <a:pt x="314" y="582"/>
                  </a:lnTo>
                  <a:lnTo>
                    <a:pt x="318" y="586"/>
                  </a:lnTo>
                  <a:lnTo>
                    <a:pt x="322" y="590"/>
                  </a:lnTo>
                  <a:lnTo>
                    <a:pt x="322" y="594"/>
                  </a:lnTo>
                  <a:lnTo>
                    <a:pt x="318" y="598"/>
                  </a:lnTo>
                  <a:lnTo>
                    <a:pt x="322" y="602"/>
                  </a:lnTo>
                  <a:lnTo>
                    <a:pt x="322" y="604"/>
                  </a:lnTo>
                  <a:lnTo>
                    <a:pt x="318" y="608"/>
                  </a:lnTo>
                  <a:lnTo>
                    <a:pt x="318" y="612"/>
                  </a:lnTo>
                  <a:lnTo>
                    <a:pt x="326" y="616"/>
                  </a:lnTo>
                  <a:lnTo>
                    <a:pt x="330" y="616"/>
                  </a:lnTo>
                  <a:lnTo>
                    <a:pt x="332" y="616"/>
                  </a:lnTo>
                  <a:lnTo>
                    <a:pt x="336" y="612"/>
                  </a:lnTo>
                  <a:lnTo>
                    <a:pt x="344" y="612"/>
                  </a:lnTo>
                  <a:lnTo>
                    <a:pt x="352" y="608"/>
                  </a:lnTo>
                  <a:lnTo>
                    <a:pt x="358" y="604"/>
                  </a:lnTo>
                  <a:lnTo>
                    <a:pt x="362" y="602"/>
                  </a:lnTo>
                  <a:lnTo>
                    <a:pt x="366" y="602"/>
                  </a:lnTo>
                  <a:lnTo>
                    <a:pt x="370" y="598"/>
                  </a:lnTo>
                  <a:lnTo>
                    <a:pt x="376" y="594"/>
                  </a:lnTo>
                  <a:lnTo>
                    <a:pt x="380" y="598"/>
                  </a:lnTo>
                  <a:lnTo>
                    <a:pt x="388" y="608"/>
                  </a:lnTo>
                  <a:lnTo>
                    <a:pt x="394" y="604"/>
                  </a:lnTo>
                  <a:lnTo>
                    <a:pt x="398" y="602"/>
                  </a:lnTo>
                  <a:lnTo>
                    <a:pt x="402" y="598"/>
                  </a:lnTo>
                  <a:lnTo>
                    <a:pt x="406" y="594"/>
                  </a:lnTo>
                  <a:lnTo>
                    <a:pt x="410" y="590"/>
                  </a:lnTo>
                  <a:lnTo>
                    <a:pt x="414" y="586"/>
                  </a:lnTo>
                  <a:lnTo>
                    <a:pt x="416" y="582"/>
                  </a:lnTo>
                  <a:lnTo>
                    <a:pt x="420" y="582"/>
                  </a:lnTo>
                  <a:lnTo>
                    <a:pt x="424" y="580"/>
                  </a:lnTo>
                  <a:lnTo>
                    <a:pt x="424" y="582"/>
                  </a:lnTo>
                  <a:lnTo>
                    <a:pt x="428" y="586"/>
                  </a:lnTo>
                  <a:lnTo>
                    <a:pt x="432" y="590"/>
                  </a:lnTo>
                  <a:lnTo>
                    <a:pt x="442" y="594"/>
                  </a:lnTo>
                  <a:lnTo>
                    <a:pt x="446" y="594"/>
                  </a:lnTo>
                  <a:lnTo>
                    <a:pt x="450" y="602"/>
                  </a:lnTo>
                  <a:lnTo>
                    <a:pt x="450" y="598"/>
                  </a:lnTo>
                  <a:lnTo>
                    <a:pt x="454" y="598"/>
                  </a:lnTo>
                  <a:lnTo>
                    <a:pt x="460" y="598"/>
                  </a:lnTo>
                  <a:lnTo>
                    <a:pt x="464" y="594"/>
                  </a:lnTo>
                  <a:lnTo>
                    <a:pt x="468" y="594"/>
                  </a:lnTo>
                  <a:lnTo>
                    <a:pt x="476" y="590"/>
                  </a:lnTo>
                  <a:lnTo>
                    <a:pt x="478" y="590"/>
                  </a:lnTo>
                  <a:lnTo>
                    <a:pt x="482" y="582"/>
                  </a:lnTo>
                  <a:lnTo>
                    <a:pt x="482" y="580"/>
                  </a:lnTo>
                  <a:lnTo>
                    <a:pt x="486" y="580"/>
                  </a:lnTo>
                  <a:lnTo>
                    <a:pt x="490" y="580"/>
                  </a:lnTo>
                  <a:lnTo>
                    <a:pt x="494" y="576"/>
                  </a:lnTo>
                  <a:lnTo>
                    <a:pt x="498" y="576"/>
                  </a:lnTo>
                  <a:lnTo>
                    <a:pt x="508" y="576"/>
                  </a:lnTo>
                  <a:lnTo>
                    <a:pt x="508" y="580"/>
                  </a:lnTo>
                  <a:lnTo>
                    <a:pt x="526" y="580"/>
                  </a:lnTo>
                  <a:lnTo>
                    <a:pt x="526" y="568"/>
                  </a:lnTo>
                  <a:lnTo>
                    <a:pt x="522" y="564"/>
                  </a:lnTo>
                  <a:lnTo>
                    <a:pt x="522" y="560"/>
                  </a:lnTo>
                  <a:lnTo>
                    <a:pt x="526" y="558"/>
                  </a:lnTo>
                  <a:lnTo>
                    <a:pt x="526" y="550"/>
                  </a:lnTo>
                  <a:lnTo>
                    <a:pt x="530" y="546"/>
                  </a:lnTo>
                  <a:lnTo>
                    <a:pt x="526" y="536"/>
                  </a:lnTo>
                  <a:lnTo>
                    <a:pt x="522" y="536"/>
                  </a:lnTo>
                  <a:lnTo>
                    <a:pt x="516" y="536"/>
                  </a:lnTo>
                  <a:lnTo>
                    <a:pt x="516" y="532"/>
                  </a:lnTo>
                  <a:lnTo>
                    <a:pt x="512" y="532"/>
                  </a:lnTo>
                  <a:lnTo>
                    <a:pt x="512" y="528"/>
                  </a:lnTo>
                  <a:lnTo>
                    <a:pt x="512" y="524"/>
                  </a:lnTo>
                  <a:lnTo>
                    <a:pt x="512" y="520"/>
                  </a:lnTo>
                  <a:lnTo>
                    <a:pt x="504" y="498"/>
                  </a:lnTo>
                  <a:lnTo>
                    <a:pt x="504" y="496"/>
                  </a:lnTo>
                  <a:lnTo>
                    <a:pt x="500" y="492"/>
                  </a:lnTo>
                  <a:lnTo>
                    <a:pt x="512" y="484"/>
                  </a:lnTo>
                  <a:lnTo>
                    <a:pt x="516" y="484"/>
                  </a:lnTo>
                  <a:lnTo>
                    <a:pt x="518" y="488"/>
                  </a:lnTo>
                  <a:lnTo>
                    <a:pt x="522" y="484"/>
                  </a:lnTo>
                  <a:lnTo>
                    <a:pt x="530" y="480"/>
                  </a:lnTo>
                  <a:lnTo>
                    <a:pt x="534" y="478"/>
                  </a:lnTo>
                  <a:lnTo>
                    <a:pt x="534" y="474"/>
                  </a:lnTo>
                  <a:lnTo>
                    <a:pt x="534" y="470"/>
                  </a:lnTo>
                  <a:lnTo>
                    <a:pt x="538" y="470"/>
                  </a:lnTo>
                  <a:lnTo>
                    <a:pt x="540" y="462"/>
                  </a:lnTo>
                  <a:lnTo>
                    <a:pt x="544" y="462"/>
                  </a:lnTo>
                  <a:lnTo>
                    <a:pt x="548" y="458"/>
                  </a:lnTo>
                  <a:lnTo>
                    <a:pt x="552" y="456"/>
                  </a:lnTo>
                  <a:lnTo>
                    <a:pt x="560" y="452"/>
                  </a:lnTo>
                  <a:lnTo>
                    <a:pt x="560" y="448"/>
                  </a:lnTo>
                  <a:lnTo>
                    <a:pt x="560" y="444"/>
                  </a:lnTo>
                  <a:lnTo>
                    <a:pt x="562" y="434"/>
                  </a:lnTo>
                  <a:lnTo>
                    <a:pt x="566" y="434"/>
                  </a:lnTo>
                  <a:lnTo>
                    <a:pt x="566" y="426"/>
                  </a:lnTo>
                  <a:lnTo>
                    <a:pt x="570" y="422"/>
                  </a:lnTo>
                  <a:lnTo>
                    <a:pt x="574" y="422"/>
                  </a:lnTo>
                  <a:lnTo>
                    <a:pt x="592" y="418"/>
                  </a:lnTo>
                  <a:lnTo>
                    <a:pt x="596" y="418"/>
                  </a:lnTo>
                  <a:lnTo>
                    <a:pt x="600" y="412"/>
                  </a:lnTo>
                  <a:lnTo>
                    <a:pt x="602" y="412"/>
                  </a:lnTo>
                  <a:lnTo>
                    <a:pt x="610" y="396"/>
                  </a:lnTo>
                  <a:lnTo>
                    <a:pt x="622" y="396"/>
                  </a:lnTo>
                  <a:lnTo>
                    <a:pt x="622" y="394"/>
                  </a:lnTo>
                  <a:lnTo>
                    <a:pt x="624" y="394"/>
                  </a:lnTo>
                  <a:lnTo>
                    <a:pt x="628" y="394"/>
                  </a:lnTo>
                  <a:lnTo>
                    <a:pt x="640" y="390"/>
                  </a:lnTo>
                  <a:lnTo>
                    <a:pt x="640" y="378"/>
                  </a:lnTo>
                  <a:lnTo>
                    <a:pt x="642" y="374"/>
                  </a:lnTo>
                  <a:lnTo>
                    <a:pt x="646" y="374"/>
                  </a:lnTo>
                  <a:lnTo>
                    <a:pt x="646" y="372"/>
                  </a:lnTo>
                  <a:lnTo>
                    <a:pt x="650" y="368"/>
                  </a:lnTo>
                  <a:lnTo>
                    <a:pt x="642" y="364"/>
                  </a:lnTo>
                  <a:lnTo>
                    <a:pt x="642" y="360"/>
                  </a:lnTo>
                  <a:lnTo>
                    <a:pt x="650" y="356"/>
                  </a:lnTo>
                  <a:lnTo>
                    <a:pt x="650" y="352"/>
                  </a:lnTo>
                  <a:lnTo>
                    <a:pt x="654" y="352"/>
                  </a:lnTo>
                  <a:lnTo>
                    <a:pt x="658" y="356"/>
                  </a:lnTo>
                  <a:lnTo>
                    <a:pt x="664" y="352"/>
                  </a:lnTo>
                  <a:lnTo>
                    <a:pt x="662" y="350"/>
                  </a:lnTo>
                  <a:lnTo>
                    <a:pt x="664" y="346"/>
                  </a:lnTo>
                  <a:lnTo>
                    <a:pt x="664" y="342"/>
                  </a:lnTo>
                  <a:lnTo>
                    <a:pt x="668" y="342"/>
                  </a:lnTo>
                  <a:lnTo>
                    <a:pt x="668" y="338"/>
                  </a:lnTo>
                  <a:lnTo>
                    <a:pt x="676" y="334"/>
                  </a:lnTo>
                  <a:lnTo>
                    <a:pt x="668" y="332"/>
                  </a:lnTo>
                  <a:lnTo>
                    <a:pt x="672" y="320"/>
                  </a:lnTo>
                  <a:lnTo>
                    <a:pt x="664" y="316"/>
                  </a:lnTo>
                  <a:lnTo>
                    <a:pt x="662" y="316"/>
                  </a:lnTo>
                  <a:lnTo>
                    <a:pt x="650" y="316"/>
                  </a:lnTo>
                  <a:lnTo>
                    <a:pt x="636" y="316"/>
                  </a:lnTo>
                  <a:lnTo>
                    <a:pt x="628" y="316"/>
                  </a:lnTo>
                  <a:lnTo>
                    <a:pt x="624" y="312"/>
                  </a:lnTo>
                  <a:lnTo>
                    <a:pt x="628" y="290"/>
                  </a:lnTo>
                  <a:lnTo>
                    <a:pt x="618" y="288"/>
                  </a:lnTo>
                  <a:lnTo>
                    <a:pt x="610" y="276"/>
                  </a:lnTo>
                  <a:lnTo>
                    <a:pt x="606" y="276"/>
                  </a:lnTo>
                  <a:lnTo>
                    <a:pt x="600" y="262"/>
                  </a:lnTo>
                  <a:lnTo>
                    <a:pt x="592" y="258"/>
                  </a:lnTo>
                  <a:lnTo>
                    <a:pt x="592" y="250"/>
                  </a:lnTo>
                  <a:lnTo>
                    <a:pt x="588" y="254"/>
                  </a:lnTo>
                  <a:lnTo>
                    <a:pt x="578" y="258"/>
                  </a:lnTo>
                  <a:lnTo>
                    <a:pt x="566" y="250"/>
                  </a:lnTo>
                  <a:lnTo>
                    <a:pt x="560" y="250"/>
                  </a:lnTo>
                  <a:lnTo>
                    <a:pt x="556" y="248"/>
                  </a:lnTo>
                  <a:lnTo>
                    <a:pt x="552" y="244"/>
                  </a:lnTo>
                  <a:lnTo>
                    <a:pt x="552" y="236"/>
                  </a:lnTo>
                  <a:lnTo>
                    <a:pt x="548" y="232"/>
                  </a:lnTo>
                  <a:lnTo>
                    <a:pt x="538" y="236"/>
                  </a:lnTo>
                  <a:lnTo>
                    <a:pt x="530" y="236"/>
                  </a:lnTo>
                  <a:lnTo>
                    <a:pt x="526" y="228"/>
                  </a:lnTo>
                  <a:lnTo>
                    <a:pt x="512" y="236"/>
                  </a:lnTo>
                  <a:lnTo>
                    <a:pt x="504" y="236"/>
                  </a:lnTo>
                  <a:lnTo>
                    <a:pt x="490" y="226"/>
                  </a:lnTo>
                  <a:lnTo>
                    <a:pt x="478" y="218"/>
                  </a:lnTo>
                  <a:lnTo>
                    <a:pt x="478" y="214"/>
                  </a:lnTo>
                  <a:lnTo>
                    <a:pt x="472" y="218"/>
                  </a:lnTo>
                  <a:lnTo>
                    <a:pt x="464" y="214"/>
                  </a:lnTo>
                  <a:lnTo>
                    <a:pt x="456" y="208"/>
                  </a:lnTo>
                  <a:lnTo>
                    <a:pt x="450" y="204"/>
                  </a:lnTo>
                  <a:lnTo>
                    <a:pt x="442" y="200"/>
                  </a:lnTo>
                  <a:lnTo>
                    <a:pt x="438" y="200"/>
                  </a:lnTo>
                  <a:lnTo>
                    <a:pt x="438" y="196"/>
                  </a:lnTo>
                  <a:lnTo>
                    <a:pt x="442" y="192"/>
                  </a:lnTo>
                  <a:lnTo>
                    <a:pt x="438" y="192"/>
                  </a:lnTo>
                  <a:lnTo>
                    <a:pt x="438" y="178"/>
                  </a:lnTo>
                  <a:lnTo>
                    <a:pt x="442" y="166"/>
                  </a:lnTo>
                  <a:lnTo>
                    <a:pt x="432" y="156"/>
                  </a:lnTo>
                  <a:lnTo>
                    <a:pt x="438" y="148"/>
                  </a:lnTo>
                  <a:lnTo>
                    <a:pt x="438" y="142"/>
                  </a:lnTo>
                  <a:lnTo>
                    <a:pt x="446" y="126"/>
                  </a:lnTo>
                  <a:lnTo>
                    <a:pt x="446" y="124"/>
                  </a:lnTo>
                  <a:lnTo>
                    <a:pt x="446" y="120"/>
                  </a:lnTo>
                  <a:lnTo>
                    <a:pt x="454" y="116"/>
                  </a:lnTo>
                  <a:lnTo>
                    <a:pt x="454" y="108"/>
                  </a:lnTo>
                  <a:lnTo>
                    <a:pt x="454" y="98"/>
                  </a:lnTo>
                  <a:lnTo>
                    <a:pt x="436" y="86"/>
                  </a:lnTo>
                  <a:lnTo>
                    <a:pt x="432" y="82"/>
                  </a:lnTo>
                  <a:lnTo>
                    <a:pt x="432" y="80"/>
                  </a:lnTo>
                  <a:lnTo>
                    <a:pt x="442" y="72"/>
                  </a:lnTo>
                  <a:lnTo>
                    <a:pt x="438" y="64"/>
                  </a:lnTo>
                  <a:lnTo>
                    <a:pt x="432" y="64"/>
                  </a:lnTo>
                  <a:lnTo>
                    <a:pt x="420" y="62"/>
                  </a:lnTo>
                  <a:lnTo>
                    <a:pt x="416" y="68"/>
                  </a:lnTo>
                  <a:lnTo>
                    <a:pt x="414" y="72"/>
                  </a:lnTo>
                  <a:lnTo>
                    <a:pt x="402" y="76"/>
                  </a:lnTo>
                  <a:lnTo>
                    <a:pt x="398" y="80"/>
                  </a:lnTo>
                  <a:lnTo>
                    <a:pt x="392" y="76"/>
                  </a:lnTo>
                  <a:lnTo>
                    <a:pt x="384" y="68"/>
                  </a:lnTo>
                  <a:lnTo>
                    <a:pt x="374" y="64"/>
                  </a:lnTo>
                  <a:lnTo>
                    <a:pt x="370" y="64"/>
                  </a:lnTo>
                  <a:lnTo>
                    <a:pt x="358" y="54"/>
                  </a:lnTo>
                  <a:lnTo>
                    <a:pt x="348" y="50"/>
                  </a:lnTo>
                  <a:lnTo>
                    <a:pt x="340" y="40"/>
                  </a:lnTo>
                  <a:lnTo>
                    <a:pt x="330" y="36"/>
                  </a:lnTo>
                  <a:lnTo>
                    <a:pt x="300" y="40"/>
                  </a:lnTo>
                  <a:lnTo>
                    <a:pt x="296" y="32"/>
                  </a:lnTo>
                  <a:lnTo>
                    <a:pt x="292" y="32"/>
                  </a:lnTo>
                  <a:lnTo>
                    <a:pt x="278" y="28"/>
                  </a:lnTo>
                  <a:lnTo>
                    <a:pt x="270" y="28"/>
                  </a:lnTo>
                  <a:lnTo>
                    <a:pt x="260" y="24"/>
                  </a:lnTo>
                  <a:lnTo>
                    <a:pt x="256" y="18"/>
                  </a:lnTo>
                  <a:lnTo>
                    <a:pt x="260" y="18"/>
                  </a:lnTo>
                  <a:lnTo>
                    <a:pt x="256" y="14"/>
                  </a:lnTo>
                  <a:lnTo>
                    <a:pt x="248" y="18"/>
                  </a:lnTo>
                  <a:lnTo>
                    <a:pt x="230" y="6"/>
                  </a:lnTo>
                  <a:lnTo>
                    <a:pt x="230" y="0"/>
                  </a:lnTo>
                  <a:lnTo>
                    <a:pt x="216" y="6"/>
                  </a:lnTo>
                  <a:lnTo>
                    <a:pt x="212" y="2"/>
                  </a:lnTo>
                  <a:lnTo>
                    <a:pt x="206" y="6"/>
                  </a:lnTo>
                  <a:lnTo>
                    <a:pt x="190" y="2"/>
                  </a:lnTo>
                  <a:lnTo>
                    <a:pt x="186" y="14"/>
                  </a:lnTo>
                  <a:lnTo>
                    <a:pt x="184" y="18"/>
                  </a:lnTo>
                  <a:lnTo>
                    <a:pt x="184" y="20"/>
                  </a:lnTo>
                  <a:lnTo>
                    <a:pt x="180" y="32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3" name="Freeform 8408"/>
            <p:cNvSpPr>
              <a:spLocks/>
            </p:cNvSpPr>
            <p:nvPr/>
          </p:nvSpPr>
          <p:spPr bwMode="auto">
            <a:xfrm>
              <a:off x="6711950" y="4376738"/>
              <a:ext cx="406400" cy="384175"/>
            </a:xfrm>
            <a:custGeom>
              <a:avLst/>
              <a:gdLst>
                <a:gd name="T0" fmla="*/ 384175 w 256"/>
                <a:gd name="T1" fmla="*/ 314325 h 242"/>
                <a:gd name="T2" fmla="*/ 400050 w 256"/>
                <a:gd name="T3" fmla="*/ 301625 h 242"/>
                <a:gd name="T4" fmla="*/ 393700 w 256"/>
                <a:gd name="T5" fmla="*/ 285750 h 242"/>
                <a:gd name="T6" fmla="*/ 390525 w 256"/>
                <a:gd name="T7" fmla="*/ 273050 h 242"/>
                <a:gd name="T8" fmla="*/ 393700 w 256"/>
                <a:gd name="T9" fmla="*/ 257175 h 242"/>
                <a:gd name="T10" fmla="*/ 390525 w 256"/>
                <a:gd name="T11" fmla="*/ 238125 h 242"/>
                <a:gd name="T12" fmla="*/ 400050 w 256"/>
                <a:gd name="T13" fmla="*/ 209550 h 242"/>
                <a:gd name="T14" fmla="*/ 406400 w 256"/>
                <a:gd name="T15" fmla="*/ 190500 h 242"/>
                <a:gd name="T16" fmla="*/ 400050 w 256"/>
                <a:gd name="T17" fmla="*/ 174625 h 242"/>
                <a:gd name="T18" fmla="*/ 400050 w 256"/>
                <a:gd name="T19" fmla="*/ 152400 h 242"/>
                <a:gd name="T20" fmla="*/ 390525 w 256"/>
                <a:gd name="T21" fmla="*/ 133350 h 242"/>
                <a:gd name="T22" fmla="*/ 384175 w 256"/>
                <a:gd name="T23" fmla="*/ 123825 h 242"/>
                <a:gd name="T24" fmla="*/ 371475 w 256"/>
                <a:gd name="T25" fmla="*/ 111125 h 242"/>
                <a:gd name="T26" fmla="*/ 365125 w 256"/>
                <a:gd name="T27" fmla="*/ 92075 h 242"/>
                <a:gd name="T28" fmla="*/ 371475 w 256"/>
                <a:gd name="T29" fmla="*/ 69850 h 242"/>
                <a:gd name="T30" fmla="*/ 349250 w 256"/>
                <a:gd name="T31" fmla="*/ 76200 h 242"/>
                <a:gd name="T32" fmla="*/ 342900 w 256"/>
                <a:gd name="T33" fmla="*/ 104775 h 242"/>
                <a:gd name="T34" fmla="*/ 355600 w 256"/>
                <a:gd name="T35" fmla="*/ 123825 h 242"/>
                <a:gd name="T36" fmla="*/ 355600 w 256"/>
                <a:gd name="T37" fmla="*/ 139700 h 242"/>
                <a:gd name="T38" fmla="*/ 330200 w 256"/>
                <a:gd name="T39" fmla="*/ 158750 h 242"/>
                <a:gd name="T40" fmla="*/ 314325 w 256"/>
                <a:gd name="T41" fmla="*/ 146050 h 242"/>
                <a:gd name="T42" fmla="*/ 301625 w 256"/>
                <a:gd name="T43" fmla="*/ 127000 h 242"/>
                <a:gd name="T44" fmla="*/ 295275 w 256"/>
                <a:gd name="T45" fmla="*/ 117475 h 242"/>
                <a:gd name="T46" fmla="*/ 285750 w 256"/>
                <a:gd name="T47" fmla="*/ 98425 h 242"/>
                <a:gd name="T48" fmla="*/ 260350 w 256"/>
                <a:gd name="T49" fmla="*/ 88900 h 242"/>
                <a:gd name="T50" fmla="*/ 260350 w 256"/>
                <a:gd name="T51" fmla="*/ 69850 h 242"/>
                <a:gd name="T52" fmla="*/ 225425 w 256"/>
                <a:gd name="T53" fmla="*/ 82550 h 242"/>
                <a:gd name="T54" fmla="*/ 215900 w 256"/>
                <a:gd name="T55" fmla="*/ 82550 h 242"/>
                <a:gd name="T56" fmla="*/ 193675 w 256"/>
                <a:gd name="T57" fmla="*/ 98425 h 242"/>
                <a:gd name="T58" fmla="*/ 187325 w 256"/>
                <a:gd name="T59" fmla="*/ 117475 h 242"/>
                <a:gd name="T60" fmla="*/ 158750 w 256"/>
                <a:gd name="T61" fmla="*/ 133350 h 242"/>
                <a:gd name="T62" fmla="*/ 133350 w 256"/>
                <a:gd name="T63" fmla="*/ 117475 h 242"/>
                <a:gd name="T64" fmla="*/ 127000 w 256"/>
                <a:gd name="T65" fmla="*/ 92075 h 242"/>
                <a:gd name="T66" fmla="*/ 117475 w 256"/>
                <a:gd name="T67" fmla="*/ 76200 h 242"/>
                <a:gd name="T68" fmla="*/ 117475 w 256"/>
                <a:gd name="T69" fmla="*/ 53975 h 242"/>
                <a:gd name="T70" fmla="*/ 104775 w 256"/>
                <a:gd name="T71" fmla="*/ 25400 h 242"/>
                <a:gd name="T72" fmla="*/ 92075 w 256"/>
                <a:gd name="T73" fmla="*/ 6350 h 242"/>
                <a:gd name="T74" fmla="*/ 76200 w 256"/>
                <a:gd name="T75" fmla="*/ 0 h 242"/>
                <a:gd name="T76" fmla="*/ 53975 w 256"/>
                <a:gd name="T77" fmla="*/ 25400 h 242"/>
                <a:gd name="T78" fmla="*/ 25400 w 256"/>
                <a:gd name="T79" fmla="*/ 34925 h 242"/>
                <a:gd name="T80" fmla="*/ 0 w 256"/>
                <a:gd name="T81" fmla="*/ 47625 h 242"/>
                <a:gd name="T82" fmla="*/ 12700 w 256"/>
                <a:gd name="T83" fmla="*/ 69850 h 242"/>
                <a:gd name="T84" fmla="*/ 25400 w 256"/>
                <a:gd name="T85" fmla="*/ 123825 h 242"/>
                <a:gd name="T86" fmla="*/ 12700 w 256"/>
                <a:gd name="T87" fmla="*/ 146050 h 242"/>
                <a:gd name="T88" fmla="*/ 34925 w 256"/>
                <a:gd name="T89" fmla="*/ 168275 h 242"/>
                <a:gd name="T90" fmla="*/ 47625 w 256"/>
                <a:gd name="T91" fmla="*/ 174625 h 242"/>
                <a:gd name="T92" fmla="*/ 69850 w 256"/>
                <a:gd name="T93" fmla="*/ 187325 h 242"/>
                <a:gd name="T94" fmla="*/ 76200 w 256"/>
                <a:gd name="T95" fmla="*/ 209550 h 242"/>
                <a:gd name="T96" fmla="*/ 92075 w 256"/>
                <a:gd name="T97" fmla="*/ 238125 h 242"/>
                <a:gd name="T98" fmla="*/ 104775 w 256"/>
                <a:gd name="T99" fmla="*/ 260350 h 242"/>
                <a:gd name="T100" fmla="*/ 133350 w 256"/>
                <a:gd name="T101" fmla="*/ 320675 h 242"/>
                <a:gd name="T102" fmla="*/ 168275 w 256"/>
                <a:gd name="T103" fmla="*/ 336550 h 242"/>
                <a:gd name="T104" fmla="*/ 174625 w 256"/>
                <a:gd name="T105" fmla="*/ 323850 h 242"/>
                <a:gd name="T106" fmla="*/ 187325 w 256"/>
                <a:gd name="T107" fmla="*/ 342900 h 242"/>
                <a:gd name="T108" fmla="*/ 203200 w 256"/>
                <a:gd name="T109" fmla="*/ 355600 h 242"/>
                <a:gd name="T110" fmla="*/ 222250 w 256"/>
                <a:gd name="T111" fmla="*/ 355600 h 242"/>
                <a:gd name="T112" fmla="*/ 244475 w 256"/>
                <a:gd name="T113" fmla="*/ 358775 h 242"/>
                <a:gd name="T114" fmla="*/ 273050 w 256"/>
                <a:gd name="T115" fmla="*/ 371475 h 242"/>
                <a:gd name="T116" fmla="*/ 292100 w 256"/>
                <a:gd name="T117" fmla="*/ 377825 h 242"/>
                <a:gd name="T118" fmla="*/ 323850 w 256"/>
                <a:gd name="T119" fmla="*/ 377825 h 242"/>
                <a:gd name="T120" fmla="*/ 342900 w 256"/>
                <a:gd name="T121" fmla="*/ 358775 h 242"/>
                <a:gd name="T122" fmla="*/ 365125 w 256"/>
                <a:gd name="T123" fmla="*/ 355600 h 242"/>
                <a:gd name="T124" fmla="*/ 384175 w 256"/>
                <a:gd name="T125" fmla="*/ 336550 h 24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6"/>
                <a:gd name="T190" fmla="*/ 0 h 242"/>
                <a:gd name="T191" fmla="*/ 256 w 256"/>
                <a:gd name="T192" fmla="*/ 242 h 24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6" h="242">
                  <a:moveTo>
                    <a:pt x="242" y="204"/>
                  </a:moveTo>
                  <a:lnTo>
                    <a:pt x="242" y="202"/>
                  </a:lnTo>
                  <a:lnTo>
                    <a:pt x="242" y="198"/>
                  </a:lnTo>
                  <a:lnTo>
                    <a:pt x="246" y="198"/>
                  </a:lnTo>
                  <a:lnTo>
                    <a:pt x="248" y="194"/>
                  </a:lnTo>
                  <a:lnTo>
                    <a:pt x="252" y="190"/>
                  </a:lnTo>
                  <a:lnTo>
                    <a:pt x="252" y="182"/>
                  </a:lnTo>
                  <a:lnTo>
                    <a:pt x="248" y="182"/>
                  </a:lnTo>
                  <a:lnTo>
                    <a:pt x="248" y="180"/>
                  </a:lnTo>
                  <a:lnTo>
                    <a:pt x="252" y="176"/>
                  </a:lnTo>
                  <a:lnTo>
                    <a:pt x="248" y="172"/>
                  </a:lnTo>
                  <a:lnTo>
                    <a:pt x="246" y="172"/>
                  </a:lnTo>
                  <a:lnTo>
                    <a:pt x="246" y="168"/>
                  </a:lnTo>
                  <a:lnTo>
                    <a:pt x="248" y="164"/>
                  </a:lnTo>
                  <a:lnTo>
                    <a:pt x="248" y="162"/>
                  </a:lnTo>
                  <a:lnTo>
                    <a:pt x="248" y="158"/>
                  </a:lnTo>
                  <a:lnTo>
                    <a:pt x="248" y="154"/>
                  </a:lnTo>
                  <a:lnTo>
                    <a:pt x="246" y="150"/>
                  </a:lnTo>
                  <a:lnTo>
                    <a:pt x="248" y="146"/>
                  </a:lnTo>
                  <a:lnTo>
                    <a:pt x="252" y="136"/>
                  </a:lnTo>
                  <a:lnTo>
                    <a:pt x="252" y="132"/>
                  </a:lnTo>
                  <a:lnTo>
                    <a:pt x="252" y="128"/>
                  </a:lnTo>
                  <a:lnTo>
                    <a:pt x="256" y="124"/>
                  </a:lnTo>
                  <a:lnTo>
                    <a:pt x="256" y="120"/>
                  </a:lnTo>
                  <a:lnTo>
                    <a:pt x="256" y="118"/>
                  </a:lnTo>
                  <a:lnTo>
                    <a:pt x="256" y="114"/>
                  </a:lnTo>
                  <a:lnTo>
                    <a:pt x="252" y="110"/>
                  </a:lnTo>
                  <a:lnTo>
                    <a:pt x="256" y="102"/>
                  </a:lnTo>
                  <a:lnTo>
                    <a:pt x="256" y="100"/>
                  </a:lnTo>
                  <a:lnTo>
                    <a:pt x="252" y="96"/>
                  </a:lnTo>
                  <a:lnTo>
                    <a:pt x="246" y="92"/>
                  </a:lnTo>
                  <a:lnTo>
                    <a:pt x="248" y="84"/>
                  </a:lnTo>
                  <a:lnTo>
                    <a:pt x="246" y="84"/>
                  </a:lnTo>
                  <a:lnTo>
                    <a:pt x="242" y="84"/>
                  </a:lnTo>
                  <a:lnTo>
                    <a:pt x="242" y="80"/>
                  </a:lnTo>
                  <a:lnTo>
                    <a:pt x="242" y="78"/>
                  </a:lnTo>
                  <a:lnTo>
                    <a:pt x="238" y="78"/>
                  </a:lnTo>
                  <a:lnTo>
                    <a:pt x="234" y="74"/>
                  </a:lnTo>
                  <a:lnTo>
                    <a:pt x="234" y="70"/>
                  </a:lnTo>
                  <a:lnTo>
                    <a:pt x="234" y="66"/>
                  </a:lnTo>
                  <a:lnTo>
                    <a:pt x="234" y="62"/>
                  </a:lnTo>
                  <a:lnTo>
                    <a:pt x="230" y="58"/>
                  </a:lnTo>
                  <a:lnTo>
                    <a:pt x="230" y="56"/>
                  </a:lnTo>
                  <a:lnTo>
                    <a:pt x="234" y="52"/>
                  </a:lnTo>
                  <a:lnTo>
                    <a:pt x="234" y="44"/>
                  </a:lnTo>
                  <a:lnTo>
                    <a:pt x="230" y="44"/>
                  </a:lnTo>
                  <a:lnTo>
                    <a:pt x="224" y="44"/>
                  </a:lnTo>
                  <a:lnTo>
                    <a:pt x="220" y="48"/>
                  </a:lnTo>
                  <a:lnTo>
                    <a:pt x="220" y="56"/>
                  </a:lnTo>
                  <a:lnTo>
                    <a:pt x="216" y="62"/>
                  </a:lnTo>
                  <a:lnTo>
                    <a:pt x="216" y="66"/>
                  </a:lnTo>
                  <a:lnTo>
                    <a:pt x="216" y="70"/>
                  </a:lnTo>
                  <a:lnTo>
                    <a:pt x="220" y="74"/>
                  </a:lnTo>
                  <a:lnTo>
                    <a:pt x="224" y="78"/>
                  </a:lnTo>
                  <a:lnTo>
                    <a:pt x="224" y="84"/>
                  </a:lnTo>
                  <a:lnTo>
                    <a:pt x="226" y="84"/>
                  </a:lnTo>
                  <a:lnTo>
                    <a:pt x="224" y="88"/>
                  </a:lnTo>
                  <a:lnTo>
                    <a:pt x="220" y="88"/>
                  </a:lnTo>
                  <a:lnTo>
                    <a:pt x="220" y="96"/>
                  </a:lnTo>
                  <a:lnTo>
                    <a:pt x="208" y="100"/>
                  </a:lnTo>
                  <a:lnTo>
                    <a:pt x="204" y="96"/>
                  </a:lnTo>
                  <a:lnTo>
                    <a:pt x="202" y="92"/>
                  </a:lnTo>
                  <a:lnTo>
                    <a:pt x="198" y="92"/>
                  </a:lnTo>
                  <a:lnTo>
                    <a:pt x="194" y="88"/>
                  </a:lnTo>
                  <a:lnTo>
                    <a:pt x="190" y="84"/>
                  </a:lnTo>
                  <a:lnTo>
                    <a:pt x="190" y="80"/>
                  </a:lnTo>
                  <a:lnTo>
                    <a:pt x="186" y="84"/>
                  </a:lnTo>
                  <a:lnTo>
                    <a:pt x="186" y="78"/>
                  </a:lnTo>
                  <a:lnTo>
                    <a:pt x="186" y="74"/>
                  </a:lnTo>
                  <a:lnTo>
                    <a:pt x="184" y="74"/>
                  </a:lnTo>
                  <a:lnTo>
                    <a:pt x="184" y="66"/>
                  </a:lnTo>
                  <a:lnTo>
                    <a:pt x="180" y="62"/>
                  </a:lnTo>
                  <a:lnTo>
                    <a:pt x="172" y="56"/>
                  </a:lnTo>
                  <a:lnTo>
                    <a:pt x="168" y="56"/>
                  </a:lnTo>
                  <a:lnTo>
                    <a:pt x="164" y="56"/>
                  </a:lnTo>
                  <a:lnTo>
                    <a:pt x="164" y="52"/>
                  </a:lnTo>
                  <a:lnTo>
                    <a:pt x="168" y="48"/>
                  </a:lnTo>
                  <a:lnTo>
                    <a:pt x="164" y="44"/>
                  </a:lnTo>
                  <a:lnTo>
                    <a:pt x="154" y="40"/>
                  </a:lnTo>
                  <a:lnTo>
                    <a:pt x="150" y="44"/>
                  </a:lnTo>
                  <a:lnTo>
                    <a:pt x="142" y="52"/>
                  </a:lnTo>
                  <a:lnTo>
                    <a:pt x="142" y="56"/>
                  </a:lnTo>
                  <a:lnTo>
                    <a:pt x="140" y="56"/>
                  </a:lnTo>
                  <a:lnTo>
                    <a:pt x="136" y="52"/>
                  </a:lnTo>
                  <a:lnTo>
                    <a:pt x="124" y="56"/>
                  </a:lnTo>
                  <a:lnTo>
                    <a:pt x="122" y="58"/>
                  </a:lnTo>
                  <a:lnTo>
                    <a:pt x="122" y="62"/>
                  </a:lnTo>
                  <a:lnTo>
                    <a:pt x="122" y="66"/>
                  </a:lnTo>
                  <a:lnTo>
                    <a:pt x="122" y="70"/>
                  </a:lnTo>
                  <a:lnTo>
                    <a:pt x="118" y="74"/>
                  </a:lnTo>
                  <a:lnTo>
                    <a:pt x="118" y="78"/>
                  </a:lnTo>
                  <a:lnTo>
                    <a:pt x="106" y="88"/>
                  </a:lnTo>
                  <a:lnTo>
                    <a:pt x="100" y="84"/>
                  </a:lnTo>
                  <a:lnTo>
                    <a:pt x="92" y="80"/>
                  </a:lnTo>
                  <a:lnTo>
                    <a:pt x="84" y="78"/>
                  </a:lnTo>
                  <a:lnTo>
                    <a:pt x="84" y="74"/>
                  </a:lnTo>
                  <a:lnTo>
                    <a:pt x="80" y="70"/>
                  </a:lnTo>
                  <a:lnTo>
                    <a:pt x="80" y="66"/>
                  </a:lnTo>
                  <a:lnTo>
                    <a:pt x="80" y="58"/>
                  </a:lnTo>
                  <a:lnTo>
                    <a:pt x="78" y="56"/>
                  </a:lnTo>
                  <a:lnTo>
                    <a:pt x="74" y="52"/>
                  </a:lnTo>
                  <a:lnTo>
                    <a:pt x="74" y="48"/>
                  </a:lnTo>
                  <a:lnTo>
                    <a:pt x="74" y="44"/>
                  </a:lnTo>
                  <a:lnTo>
                    <a:pt x="74" y="36"/>
                  </a:lnTo>
                  <a:lnTo>
                    <a:pt x="74" y="34"/>
                  </a:lnTo>
                  <a:lnTo>
                    <a:pt x="74" y="30"/>
                  </a:lnTo>
                  <a:lnTo>
                    <a:pt x="70" y="16"/>
                  </a:lnTo>
                  <a:lnTo>
                    <a:pt x="66" y="16"/>
                  </a:lnTo>
                  <a:lnTo>
                    <a:pt x="66" y="8"/>
                  </a:lnTo>
                  <a:lnTo>
                    <a:pt x="62" y="8"/>
                  </a:lnTo>
                  <a:lnTo>
                    <a:pt x="58" y="4"/>
                  </a:lnTo>
                  <a:lnTo>
                    <a:pt x="56" y="0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0" y="4"/>
                  </a:lnTo>
                  <a:lnTo>
                    <a:pt x="34" y="8"/>
                  </a:lnTo>
                  <a:lnTo>
                    <a:pt x="34" y="16"/>
                  </a:lnTo>
                  <a:lnTo>
                    <a:pt x="30" y="12"/>
                  </a:lnTo>
                  <a:lnTo>
                    <a:pt x="22" y="16"/>
                  </a:lnTo>
                  <a:lnTo>
                    <a:pt x="16" y="22"/>
                  </a:lnTo>
                  <a:lnTo>
                    <a:pt x="12" y="26"/>
                  </a:lnTo>
                  <a:lnTo>
                    <a:pt x="8" y="30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4" y="36"/>
                  </a:lnTo>
                  <a:lnTo>
                    <a:pt x="8" y="44"/>
                  </a:lnTo>
                  <a:lnTo>
                    <a:pt x="8" y="48"/>
                  </a:lnTo>
                  <a:lnTo>
                    <a:pt x="12" y="66"/>
                  </a:lnTo>
                  <a:lnTo>
                    <a:pt x="16" y="78"/>
                  </a:lnTo>
                  <a:lnTo>
                    <a:pt x="8" y="84"/>
                  </a:lnTo>
                  <a:lnTo>
                    <a:pt x="4" y="84"/>
                  </a:lnTo>
                  <a:lnTo>
                    <a:pt x="8" y="92"/>
                  </a:lnTo>
                  <a:lnTo>
                    <a:pt x="8" y="96"/>
                  </a:lnTo>
                  <a:lnTo>
                    <a:pt x="8" y="100"/>
                  </a:lnTo>
                  <a:lnTo>
                    <a:pt x="22" y="106"/>
                  </a:lnTo>
                  <a:lnTo>
                    <a:pt x="26" y="106"/>
                  </a:lnTo>
                  <a:lnTo>
                    <a:pt x="26" y="110"/>
                  </a:lnTo>
                  <a:lnTo>
                    <a:pt x="30" y="110"/>
                  </a:lnTo>
                  <a:lnTo>
                    <a:pt x="34" y="110"/>
                  </a:lnTo>
                  <a:lnTo>
                    <a:pt x="40" y="114"/>
                  </a:lnTo>
                  <a:lnTo>
                    <a:pt x="44" y="118"/>
                  </a:lnTo>
                  <a:lnTo>
                    <a:pt x="44" y="120"/>
                  </a:lnTo>
                  <a:lnTo>
                    <a:pt x="44" y="124"/>
                  </a:lnTo>
                  <a:lnTo>
                    <a:pt x="48" y="132"/>
                  </a:lnTo>
                  <a:lnTo>
                    <a:pt x="52" y="132"/>
                  </a:lnTo>
                  <a:lnTo>
                    <a:pt x="56" y="136"/>
                  </a:lnTo>
                  <a:lnTo>
                    <a:pt x="58" y="150"/>
                  </a:lnTo>
                  <a:lnTo>
                    <a:pt x="58" y="158"/>
                  </a:lnTo>
                  <a:lnTo>
                    <a:pt x="62" y="164"/>
                  </a:lnTo>
                  <a:lnTo>
                    <a:pt x="66" y="164"/>
                  </a:lnTo>
                  <a:lnTo>
                    <a:pt x="66" y="168"/>
                  </a:lnTo>
                  <a:lnTo>
                    <a:pt x="66" y="172"/>
                  </a:lnTo>
                  <a:lnTo>
                    <a:pt x="84" y="202"/>
                  </a:lnTo>
                  <a:lnTo>
                    <a:pt x="88" y="202"/>
                  </a:lnTo>
                  <a:lnTo>
                    <a:pt x="100" y="212"/>
                  </a:lnTo>
                  <a:lnTo>
                    <a:pt x="106" y="212"/>
                  </a:lnTo>
                  <a:lnTo>
                    <a:pt x="106" y="208"/>
                  </a:lnTo>
                  <a:lnTo>
                    <a:pt x="110" y="208"/>
                  </a:lnTo>
                  <a:lnTo>
                    <a:pt x="110" y="204"/>
                  </a:lnTo>
                  <a:lnTo>
                    <a:pt x="114" y="208"/>
                  </a:lnTo>
                  <a:lnTo>
                    <a:pt x="118" y="212"/>
                  </a:lnTo>
                  <a:lnTo>
                    <a:pt x="118" y="216"/>
                  </a:lnTo>
                  <a:lnTo>
                    <a:pt x="122" y="216"/>
                  </a:lnTo>
                  <a:lnTo>
                    <a:pt x="124" y="220"/>
                  </a:lnTo>
                  <a:lnTo>
                    <a:pt x="128" y="224"/>
                  </a:lnTo>
                  <a:lnTo>
                    <a:pt x="132" y="224"/>
                  </a:lnTo>
                  <a:lnTo>
                    <a:pt x="136" y="224"/>
                  </a:lnTo>
                  <a:lnTo>
                    <a:pt x="140" y="224"/>
                  </a:lnTo>
                  <a:lnTo>
                    <a:pt x="142" y="224"/>
                  </a:lnTo>
                  <a:lnTo>
                    <a:pt x="146" y="226"/>
                  </a:lnTo>
                  <a:lnTo>
                    <a:pt x="154" y="226"/>
                  </a:lnTo>
                  <a:lnTo>
                    <a:pt x="154" y="224"/>
                  </a:lnTo>
                  <a:lnTo>
                    <a:pt x="164" y="226"/>
                  </a:lnTo>
                  <a:lnTo>
                    <a:pt x="172" y="234"/>
                  </a:lnTo>
                  <a:lnTo>
                    <a:pt x="176" y="238"/>
                  </a:lnTo>
                  <a:lnTo>
                    <a:pt x="180" y="238"/>
                  </a:lnTo>
                  <a:lnTo>
                    <a:pt x="184" y="238"/>
                  </a:lnTo>
                  <a:lnTo>
                    <a:pt x="194" y="242"/>
                  </a:lnTo>
                  <a:lnTo>
                    <a:pt x="202" y="238"/>
                  </a:lnTo>
                  <a:lnTo>
                    <a:pt x="204" y="238"/>
                  </a:lnTo>
                  <a:lnTo>
                    <a:pt x="208" y="234"/>
                  </a:lnTo>
                  <a:lnTo>
                    <a:pt x="212" y="230"/>
                  </a:lnTo>
                  <a:lnTo>
                    <a:pt x="216" y="226"/>
                  </a:lnTo>
                  <a:lnTo>
                    <a:pt x="220" y="226"/>
                  </a:lnTo>
                  <a:lnTo>
                    <a:pt x="226" y="224"/>
                  </a:lnTo>
                  <a:lnTo>
                    <a:pt x="230" y="224"/>
                  </a:lnTo>
                  <a:lnTo>
                    <a:pt x="230" y="220"/>
                  </a:lnTo>
                  <a:lnTo>
                    <a:pt x="238" y="212"/>
                  </a:lnTo>
                  <a:lnTo>
                    <a:pt x="242" y="212"/>
                  </a:lnTo>
                  <a:lnTo>
                    <a:pt x="242" y="204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5" name="Freeform 8410"/>
            <p:cNvSpPr>
              <a:spLocks/>
            </p:cNvSpPr>
            <p:nvPr/>
          </p:nvSpPr>
          <p:spPr bwMode="auto">
            <a:xfrm>
              <a:off x="7569200" y="4367213"/>
              <a:ext cx="384175" cy="561975"/>
            </a:xfrm>
            <a:custGeom>
              <a:avLst/>
              <a:gdLst>
                <a:gd name="T0" fmla="*/ 139700 w 242"/>
                <a:gd name="T1" fmla="*/ 34925 h 354"/>
                <a:gd name="T2" fmla="*/ 111125 w 242"/>
                <a:gd name="T3" fmla="*/ 66675 h 354"/>
                <a:gd name="T4" fmla="*/ 53975 w 242"/>
                <a:gd name="T5" fmla="*/ 107950 h 354"/>
                <a:gd name="T6" fmla="*/ 41275 w 242"/>
                <a:gd name="T7" fmla="*/ 136525 h 354"/>
                <a:gd name="T8" fmla="*/ 12700 w 242"/>
                <a:gd name="T9" fmla="*/ 161925 h 354"/>
                <a:gd name="T10" fmla="*/ 6350 w 242"/>
                <a:gd name="T11" fmla="*/ 177800 h 354"/>
                <a:gd name="T12" fmla="*/ 63500 w 242"/>
                <a:gd name="T13" fmla="*/ 225425 h 354"/>
                <a:gd name="T14" fmla="*/ 63500 w 242"/>
                <a:gd name="T15" fmla="*/ 254000 h 354"/>
                <a:gd name="T16" fmla="*/ 53975 w 242"/>
                <a:gd name="T17" fmla="*/ 304800 h 354"/>
                <a:gd name="T18" fmla="*/ 76200 w 242"/>
                <a:gd name="T19" fmla="*/ 323850 h 354"/>
                <a:gd name="T20" fmla="*/ 76200 w 242"/>
                <a:gd name="T21" fmla="*/ 339725 h 354"/>
                <a:gd name="T22" fmla="*/ 76200 w 242"/>
                <a:gd name="T23" fmla="*/ 365125 h 354"/>
                <a:gd name="T24" fmla="*/ 63500 w 242"/>
                <a:gd name="T25" fmla="*/ 381000 h 354"/>
                <a:gd name="T26" fmla="*/ 127000 w 242"/>
                <a:gd name="T27" fmla="*/ 409575 h 354"/>
                <a:gd name="T28" fmla="*/ 180975 w 242"/>
                <a:gd name="T29" fmla="*/ 473075 h 354"/>
                <a:gd name="T30" fmla="*/ 174625 w 242"/>
                <a:gd name="T31" fmla="*/ 495300 h 354"/>
                <a:gd name="T32" fmla="*/ 161925 w 242"/>
                <a:gd name="T33" fmla="*/ 520700 h 354"/>
                <a:gd name="T34" fmla="*/ 174625 w 242"/>
                <a:gd name="T35" fmla="*/ 536575 h 354"/>
                <a:gd name="T36" fmla="*/ 190500 w 242"/>
                <a:gd name="T37" fmla="*/ 555625 h 354"/>
                <a:gd name="T38" fmla="*/ 222250 w 242"/>
                <a:gd name="T39" fmla="*/ 542925 h 354"/>
                <a:gd name="T40" fmla="*/ 244475 w 242"/>
                <a:gd name="T41" fmla="*/ 536575 h 354"/>
                <a:gd name="T42" fmla="*/ 279400 w 242"/>
                <a:gd name="T43" fmla="*/ 542925 h 354"/>
                <a:gd name="T44" fmla="*/ 323850 w 242"/>
                <a:gd name="T45" fmla="*/ 530225 h 354"/>
                <a:gd name="T46" fmla="*/ 342900 w 242"/>
                <a:gd name="T47" fmla="*/ 508000 h 354"/>
                <a:gd name="T48" fmla="*/ 384175 w 242"/>
                <a:gd name="T49" fmla="*/ 466725 h 354"/>
                <a:gd name="T50" fmla="*/ 371475 w 242"/>
                <a:gd name="T51" fmla="*/ 431800 h 354"/>
                <a:gd name="T52" fmla="*/ 358775 w 242"/>
                <a:gd name="T53" fmla="*/ 409575 h 354"/>
                <a:gd name="T54" fmla="*/ 349250 w 242"/>
                <a:gd name="T55" fmla="*/ 381000 h 354"/>
                <a:gd name="T56" fmla="*/ 320675 w 242"/>
                <a:gd name="T57" fmla="*/ 358775 h 354"/>
                <a:gd name="T58" fmla="*/ 314325 w 242"/>
                <a:gd name="T59" fmla="*/ 339725 h 354"/>
                <a:gd name="T60" fmla="*/ 285750 w 242"/>
                <a:gd name="T61" fmla="*/ 323850 h 354"/>
                <a:gd name="T62" fmla="*/ 273050 w 242"/>
                <a:gd name="T63" fmla="*/ 295275 h 354"/>
                <a:gd name="T64" fmla="*/ 260350 w 242"/>
                <a:gd name="T65" fmla="*/ 266700 h 354"/>
                <a:gd name="T66" fmla="*/ 266700 w 242"/>
                <a:gd name="T67" fmla="*/ 241300 h 354"/>
                <a:gd name="T68" fmla="*/ 285750 w 242"/>
                <a:gd name="T69" fmla="*/ 219075 h 354"/>
                <a:gd name="T70" fmla="*/ 301625 w 242"/>
                <a:gd name="T71" fmla="*/ 184150 h 354"/>
                <a:gd name="T72" fmla="*/ 295275 w 242"/>
                <a:gd name="T73" fmla="*/ 161925 h 354"/>
                <a:gd name="T74" fmla="*/ 349250 w 242"/>
                <a:gd name="T75" fmla="*/ 142875 h 354"/>
                <a:gd name="T76" fmla="*/ 358775 w 242"/>
                <a:gd name="T77" fmla="*/ 98425 h 354"/>
                <a:gd name="T78" fmla="*/ 336550 w 242"/>
                <a:gd name="T79" fmla="*/ 73025 h 354"/>
                <a:gd name="T80" fmla="*/ 323850 w 242"/>
                <a:gd name="T81" fmla="*/ 34925 h 354"/>
                <a:gd name="T82" fmla="*/ 301625 w 242"/>
                <a:gd name="T83" fmla="*/ 28575 h 354"/>
                <a:gd name="T84" fmla="*/ 279400 w 242"/>
                <a:gd name="T85" fmla="*/ 38100 h 354"/>
                <a:gd name="T86" fmla="*/ 250825 w 242"/>
                <a:gd name="T87" fmla="*/ 50800 h 354"/>
                <a:gd name="T88" fmla="*/ 215900 w 242"/>
                <a:gd name="T89" fmla="*/ 44450 h 354"/>
                <a:gd name="T90" fmla="*/ 180975 w 242"/>
                <a:gd name="T91" fmla="*/ 34925 h 354"/>
                <a:gd name="T92" fmla="*/ 174625 w 242"/>
                <a:gd name="T93" fmla="*/ 3175 h 354"/>
                <a:gd name="T94" fmla="*/ 152400 w 242"/>
                <a:gd name="T95" fmla="*/ 0 h 35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2"/>
                <a:gd name="T145" fmla="*/ 0 h 354"/>
                <a:gd name="T146" fmla="*/ 242 w 242"/>
                <a:gd name="T147" fmla="*/ 354 h 35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2" h="354">
                  <a:moveTo>
                    <a:pt x="96" y="14"/>
                  </a:moveTo>
                  <a:lnTo>
                    <a:pt x="96" y="18"/>
                  </a:lnTo>
                  <a:lnTo>
                    <a:pt x="92" y="22"/>
                  </a:lnTo>
                  <a:lnTo>
                    <a:pt x="88" y="22"/>
                  </a:lnTo>
                  <a:lnTo>
                    <a:pt x="84" y="22"/>
                  </a:lnTo>
                  <a:lnTo>
                    <a:pt x="78" y="18"/>
                  </a:lnTo>
                  <a:lnTo>
                    <a:pt x="74" y="40"/>
                  </a:lnTo>
                  <a:lnTo>
                    <a:pt x="70" y="42"/>
                  </a:lnTo>
                  <a:lnTo>
                    <a:pt x="62" y="50"/>
                  </a:lnTo>
                  <a:lnTo>
                    <a:pt x="40" y="62"/>
                  </a:lnTo>
                  <a:lnTo>
                    <a:pt x="38" y="64"/>
                  </a:lnTo>
                  <a:lnTo>
                    <a:pt x="34" y="68"/>
                  </a:lnTo>
                  <a:lnTo>
                    <a:pt x="34" y="76"/>
                  </a:lnTo>
                  <a:lnTo>
                    <a:pt x="30" y="84"/>
                  </a:lnTo>
                  <a:lnTo>
                    <a:pt x="30" y="86"/>
                  </a:lnTo>
                  <a:lnTo>
                    <a:pt x="26" y="86"/>
                  </a:lnTo>
                  <a:lnTo>
                    <a:pt x="22" y="86"/>
                  </a:lnTo>
                  <a:lnTo>
                    <a:pt x="18" y="98"/>
                  </a:lnTo>
                  <a:lnTo>
                    <a:pt x="16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0" y="108"/>
                  </a:lnTo>
                  <a:lnTo>
                    <a:pt x="4" y="112"/>
                  </a:lnTo>
                  <a:lnTo>
                    <a:pt x="12" y="124"/>
                  </a:lnTo>
                  <a:lnTo>
                    <a:pt x="16" y="126"/>
                  </a:lnTo>
                  <a:lnTo>
                    <a:pt x="34" y="146"/>
                  </a:lnTo>
                  <a:lnTo>
                    <a:pt x="40" y="142"/>
                  </a:lnTo>
                  <a:lnTo>
                    <a:pt x="44" y="142"/>
                  </a:lnTo>
                  <a:lnTo>
                    <a:pt x="48" y="146"/>
                  </a:lnTo>
                  <a:lnTo>
                    <a:pt x="44" y="156"/>
                  </a:lnTo>
                  <a:lnTo>
                    <a:pt x="40" y="160"/>
                  </a:lnTo>
                  <a:lnTo>
                    <a:pt x="38" y="164"/>
                  </a:lnTo>
                  <a:lnTo>
                    <a:pt x="34" y="170"/>
                  </a:lnTo>
                  <a:lnTo>
                    <a:pt x="30" y="188"/>
                  </a:lnTo>
                  <a:lnTo>
                    <a:pt x="34" y="192"/>
                  </a:lnTo>
                  <a:lnTo>
                    <a:pt x="38" y="196"/>
                  </a:lnTo>
                  <a:lnTo>
                    <a:pt x="40" y="200"/>
                  </a:lnTo>
                  <a:lnTo>
                    <a:pt x="44" y="200"/>
                  </a:lnTo>
                  <a:lnTo>
                    <a:pt x="48" y="204"/>
                  </a:lnTo>
                  <a:lnTo>
                    <a:pt x="48" y="210"/>
                  </a:lnTo>
                  <a:lnTo>
                    <a:pt x="44" y="210"/>
                  </a:lnTo>
                  <a:lnTo>
                    <a:pt x="44" y="214"/>
                  </a:lnTo>
                  <a:lnTo>
                    <a:pt x="48" y="214"/>
                  </a:lnTo>
                  <a:lnTo>
                    <a:pt x="48" y="218"/>
                  </a:lnTo>
                  <a:lnTo>
                    <a:pt x="52" y="218"/>
                  </a:lnTo>
                  <a:lnTo>
                    <a:pt x="52" y="222"/>
                  </a:lnTo>
                  <a:lnTo>
                    <a:pt x="48" y="230"/>
                  </a:lnTo>
                  <a:lnTo>
                    <a:pt x="44" y="230"/>
                  </a:lnTo>
                  <a:lnTo>
                    <a:pt x="40" y="230"/>
                  </a:lnTo>
                  <a:lnTo>
                    <a:pt x="40" y="232"/>
                  </a:lnTo>
                  <a:lnTo>
                    <a:pt x="40" y="240"/>
                  </a:lnTo>
                  <a:lnTo>
                    <a:pt x="44" y="248"/>
                  </a:lnTo>
                  <a:lnTo>
                    <a:pt x="58" y="254"/>
                  </a:lnTo>
                  <a:lnTo>
                    <a:pt x="74" y="258"/>
                  </a:lnTo>
                  <a:lnTo>
                    <a:pt x="80" y="258"/>
                  </a:lnTo>
                  <a:lnTo>
                    <a:pt x="106" y="276"/>
                  </a:lnTo>
                  <a:lnTo>
                    <a:pt x="110" y="276"/>
                  </a:lnTo>
                  <a:lnTo>
                    <a:pt x="110" y="292"/>
                  </a:lnTo>
                  <a:lnTo>
                    <a:pt x="114" y="298"/>
                  </a:lnTo>
                  <a:lnTo>
                    <a:pt x="118" y="306"/>
                  </a:lnTo>
                  <a:lnTo>
                    <a:pt x="114" y="310"/>
                  </a:lnTo>
                  <a:lnTo>
                    <a:pt x="110" y="310"/>
                  </a:lnTo>
                  <a:lnTo>
                    <a:pt x="110" y="312"/>
                  </a:lnTo>
                  <a:lnTo>
                    <a:pt x="110" y="316"/>
                  </a:lnTo>
                  <a:lnTo>
                    <a:pt x="106" y="320"/>
                  </a:lnTo>
                  <a:lnTo>
                    <a:pt x="110" y="324"/>
                  </a:lnTo>
                  <a:lnTo>
                    <a:pt x="102" y="328"/>
                  </a:lnTo>
                  <a:lnTo>
                    <a:pt x="100" y="332"/>
                  </a:lnTo>
                  <a:lnTo>
                    <a:pt x="100" y="334"/>
                  </a:lnTo>
                  <a:lnTo>
                    <a:pt x="102" y="334"/>
                  </a:lnTo>
                  <a:lnTo>
                    <a:pt x="110" y="338"/>
                  </a:lnTo>
                  <a:lnTo>
                    <a:pt x="110" y="342"/>
                  </a:lnTo>
                  <a:lnTo>
                    <a:pt x="114" y="342"/>
                  </a:lnTo>
                  <a:lnTo>
                    <a:pt x="118" y="350"/>
                  </a:lnTo>
                  <a:lnTo>
                    <a:pt x="120" y="350"/>
                  </a:lnTo>
                  <a:lnTo>
                    <a:pt x="124" y="354"/>
                  </a:lnTo>
                  <a:lnTo>
                    <a:pt x="128" y="354"/>
                  </a:lnTo>
                  <a:lnTo>
                    <a:pt x="136" y="350"/>
                  </a:lnTo>
                  <a:lnTo>
                    <a:pt x="140" y="342"/>
                  </a:lnTo>
                  <a:lnTo>
                    <a:pt x="146" y="338"/>
                  </a:lnTo>
                  <a:lnTo>
                    <a:pt x="150" y="338"/>
                  </a:lnTo>
                  <a:lnTo>
                    <a:pt x="154" y="334"/>
                  </a:lnTo>
                  <a:lnTo>
                    <a:pt x="154" y="338"/>
                  </a:lnTo>
                  <a:lnTo>
                    <a:pt x="158" y="338"/>
                  </a:lnTo>
                  <a:lnTo>
                    <a:pt x="162" y="338"/>
                  </a:lnTo>
                  <a:lnTo>
                    <a:pt x="168" y="342"/>
                  </a:lnTo>
                  <a:lnTo>
                    <a:pt x="176" y="342"/>
                  </a:lnTo>
                  <a:lnTo>
                    <a:pt x="184" y="346"/>
                  </a:lnTo>
                  <a:lnTo>
                    <a:pt x="190" y="342"/>
                  </a:lnTo>
                  <a:lnTo>
                    <a:pt x="194" y="342"/>
                  </a:lnTo>
                  <a:lnTo>
                    <a:pt x="204" y="334"/>
                  </a:lnTo>
                  <a:lnTo>
                    <a:pt x="208" y="334"/>
                  </a:lnTo>
                  <a:lnTo>
                    <a:pt x="212" y="332"/>
                  </a:lnTo>
                  <a:lnTo>
                    <a:pt x="212" y="324"/>
                  </a:lnTo>
                  <a:lnTo>
                    <a:pt x="216" y="320"/>
                  </a:lnTo>
                  <a:lnTo>
                    <a:pt x="224" y="312"/>
                  </a:lnTo>
                  <a:lnTo>
                    <a:pt x="230" y="306"/>
                  </a:lnTo>
                  <a:lnTo>
                    <a:pt x="238" y="298"/>
                  </a:lnTo>
                  <a:lnTo>
                    <a:pt x="242" y="294"/>
                  </a:lnTo>
                  <a:lnTo>
                    <a:pt x="242" y="292"/>
                  </a:lnTo>
                  <a:lnTo>
                    <a:pt x="242" y="280"/>
                  </a:lnTo>
                  <a:lnTo>
                    <a:pt x="238" y="276"/>
                  </a:lnTo>
                  <a:lnTo>
                    <a:pt x="234" y="272"/>
                  </a:lnTo>
                  <a:lnTo>
                    <a:pt x="230" y="272"/>
                  </a:lnTo>
                  <a:lnTo>
                    <a:pt x="226" y="270"/>
                  </a:lnTo>
                  <a:lnTo>
                    <a:pt x="226" y="262"/>
                  </a:lnTo>
                  <a:lnTo>
                    <a:pt x="226" y="258"/>
                  </a:lnTo>
                  <a:lnTo>
                    <a:pt x="226" y="250"/>
                  </a:lnTo>
                  <a:lnTo>
                    <a:pt x="224" y="250"/>
                  </a:lnTo>
                  <a:lnTo>
                    <a:pt x="220" y="248"/>
                  </a:lnTo>
                  <a:lnTo>
                    <a:pt x="220" y="240"/>
                  </a:lnTo>
                  <a:lnTo>
                    <a:pt x="220" y="236"/>
                  </a:lnTo>
                  <a:lnTo>
                    <a:pt x="212" y="232"/>
                  </a:lnTo>
                  <a:lnTo>
                    <a:pt x="208" y="232"/>
                  </a:lnTo>
                  <a:lnTo>
                    <a:pt x="202" y="226"/>
                  </a:lnTo>
                  <a:lnTo>
                    <a:pt x="202" y="222"/>
                  </a:lnTo>
                  <a:lnTo>
                    <a:pt x="202" y="218"/>
                  </a:lnTo>
                  <a:lnTo>
                    <a:pt x="202" y="214"/>
                  </a:lnTo>
                  <a:lnTo>
                    <a:pt x="198" y="214"/>
                  </a:lnTo>
                  <a:lnTo>
                    <a:pt x="194" y="210"/>
                  </a:lnTo>
                  <a:lnTo>
                    <a:pt x="190" y="208"/>
                  </a:lnTo>
                  <a:lnTo>
                    <a:pt x="186" y="208"/>
                  </a:lnTo>
                  <a:lnTo>
                    <a:pt x="180" y="204"/>
                  </a:lnTo>
                  <a:lnTo>
                    <a:pt x="176" y="204"/>
                  </a:lnTo>
                  <a:lnTo>
                    <a:pt x="176" y="192"/>
                  </a:lnTo>
                  <a:lnTo>
                    <a:pt x="172" y="188"/>
                  </a:lnTo>
                  <a:lnTo>
                    <a:pt x="172" y="186"/>
                  </a:lnTo>
                  <a:lnTo>
                    <a:pt x="168" y="178"/>
                  </a:lnTo>
                  <a:lnTo>
                    <a:pt x="164" y="174"/>
                  </a:lnTo>
                  <a:lnTo>
                    <a:pt x="164" y="170"/>
                  </a:lnTo>
                  <a:lnTo>
                    <a:pt x="164" y="168"/>
                  </a:lnTo>
                  <a:lnTo>
                    <a:pt x="164" y="164"/>
                  </a:lnTo>
                  <a:lnTo>
                    <a:pt x="164" y="160"/>
                  </a:lnTo>
                  <a:lnTo>
                    <a:pt x="168" y="156"/>
                  </a:lnTo>
                  <a:lnTo>
                    <a:pt x="168" y="152"/>
                  </a:lnTo>
                  <a:lnTo>
                    <a:pt x="168" y="142"/>
                  </a:lnTo>
                  <a:lnTo>
                    <a:pt x="172" y="142"/>
                  </a:lnTo>
                  <a:lnTo>
                    <a:pt x="176" y="142"/>
                  </a:lnTo>
                  <a:lnTo>
                    <a:pt x="180" y="138"/>
                  </a:lnTo>
                  <a:lnTo>
                    <a:pt x="184" y="134"/>
                  </a:lnTo>
                  <a:lnTo>
                    <a:pt x="186" y="130"/>
                  </a:lnTo>
                  <a:lnTo>
                    <a:pt x="190" y="130"/>
                  </a:lnTo>
                  <a:lnTo>
                    <a:pt x="190" y="116"/>
                  </a:lnTo>
                  <a:lnTo>
                    <a:pt x="190" y="112"/>
                  </a:lnTo>
                  <a:lnTo>
                    <a:pt x="190" y="108"/>
                  </a:lnTo>
                  <a:lnTo>
                    <a:pt x="190" y="106"/>
                  </a:lnTo>
                  <a:lnTo>
                    <a:pt x="186" y="102"/>
                  </a:lnTo>
                  <a:lnTo>
                    <a:pt x="198" y="98"/>
                  </a:lnTo>
                  <a:lnTo>
                    <a:pt x="202" y="94"/>
                  </a:lnTo>
                  <a:lnTo>
                    <a:pt x="208" y="90"/>
                  </a:lnTo>
                  <a:lnTo>
                    <a:pt x="220" y="90"/>
                  </a:lnTo>
                  <a:lnTo>
                    <a:pt x="224" y="90"/>
                  </a:lnTo>
                  <a:lnTo>
                    <a:pt x="226" y="86"/>
                  </a:lnTo>
                  <a:lnTo>
                    <a:pt x="226" y="76"/>
                  </a:lnTo>
                  <a:lnTo>
                    <a:pt x="226" y="62"/>
                  </a:lnTo>
                  <a:lnTo>
                    <a:pt x="230" y="58"/>
                  </a:lnTo>
                  <a:lnTo>
                    <a:pt x="224" y="42"/>
                  </a:lnTo>
                  <a:lnTo>
                    <a:pt x="220" y="42"/>
                  </a:lnTo>
                  <a:lnTo>
                    <a:pt x="212" y="46"/>
                  </a:lnTo>
                  <a:lnTo>
                    <a:pt x="212" y="40"/>
                  </a:lnTo>
                  <a:lnTo>
                    <a:pt x="208" y="32"/>
                  </a:lnTo>
                  <a:lnTo>
                    <a:pt x="208" y="28"/>
                  </a:lnTo>
                  <a:lnTo>
                    <a:pt x="204" y="22"/>
                  </a:lnTo>
                  <a:lnTo>
                    <a:pt x="202" y="22"/>
                  </a:lnTo>
                  <a:lnTo>
                    <a:pt x="194" y="22"/>
                  </a:lnTo>
                  <a:lnTo>
                    <a:pt x="194" y="18"/>
                  </a:lnTo>
                  <a:lnTo>
                    <a:pt x="190" y="18"/>
                  </a:lnTo>
                  <a:lnTo>
                    <a:pt x="186" y="18"/>
                  </a:lnTo>
                  <a:lnTo>
                    <a:pt x="184" y="18"/>
                  </a:lnTo>
                  <a:lnTo>
                    <a:pt x="180" y="22"/>
                  </a:lnTo>
                  <a:lnTo>
                    <a:pt x="176" y="24"/>
                  </a:lnTo>
                  <a:lnTo>
                    <a:pt x="168" y="22"/>
                  </a:lnTo>
                  <a:lnTo>
                    <a:pt x="164" y="24"/>
                  </a:lnTo>
                  <a:lnTo>
                    <a:pt x="162" y="24"/>
                  </a:lnTo>
                  <a:lnTo>
                    <a:pt x="158" y="32"/>
                  </a:lnTo>
                  <a:lnTo>
                    <a:pt x="150" y="32"/>
                  </a:lnTo>
                  <a:lnTo>
                    <a:pt x="146" y="32"/>
                  </a:lnTo>
                  <a:lnTo>
                    <a:pt x="140" y="32"/>
                  </a:lnTo>
                  <a:lnTo>
                    <a:pt x="136" y="28"/>
                  </a:lnTo>
                  <a:lnTo>
                    <a:pt x="136" y="24"/>
                  </a:lnTo>
                  <a:lnTo>
                    <a:pt x="132" y="24"/>
                  </a:lnTo>
                  <a:lnTo>
                    <a:pt x="120" y="24"/>
                  </a:lnTo>
                  <a:lnTo>
                    <a:pt x="114" y="22"/>
                  </a:lnTo>
                  <a:lnTo>
                    <a:pt x="114" y="14"/>
                  </a:lnTo>
                  <a:lnTo>
                    <a:pt x="114" y="10"/>
                  </a:lnTo>
                  <a:lnTo>
                    <a:pt x="114" y="6"/>
                  </a:lnTo>
                  <a:lnTo>
                    <a:pt x="110" y="2"/>
                  </a:lnTo>
                  <a:lnTo>
                    <a:pt x="106" y="6"/>
                  </a:lnTo>
                  <a:lnTo>
                    <a:pt x="102" y="2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96" y="6"/>
                  </a:lnTo>
                  <a:lnTo>
                    <a:pt x="96" y="14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9" name="Freeform 8414"/>
            <p:cNvSpPr>
              <a:spLocks/>
            </p:cNvSpPr>
            <p:nvPr/>
          </p:nvSpPr>
          <p:spPr bwMode="auto">
            <a:xfrm>
              <a:off x="5867400" y="1887538"/>
              <a:ext cx="765175" cy="717550"/>
            </a:xfrm>
            <a:custGeom>
              <a:avLst/>
              <a:gdLst>
                <a:gd name="T0" fmla="*/ 98425 w 482"/>
                <a:gd name="T1" fmla="*/ 323850 h 452"/>
                <a:gd name="T2" fmla="*/ 161925 w 482"/>
                <a:gd name="T3" fmla="*/ 365125 h 452"/>
                <a:gd name="T4" fmla="*/ 180975 w 482"/>
                <a:gd name="T5" fmla="*/ 406400 h 452"/>
                <a:gd name="T6" fmla="*/ 203200 w 482"/>
                <a:gd name="T7" fmla="*/ 444500 h 452"/>
                <a:gd name="T8" fmla="*/ 225425 w 482"/>
                <a:gd name="T9" fmla="*/ 469900 h 452"/>
                <a:gd name="T10" fmla="*/ 247650 w 482"/>
                <a:gd name="T11" fmla="*/ 485775 h 452"/>
                <a:gd name="T12" fmla="*/ 260350 w 482"/>
                <a:gd name="T13" fmla="*/ 514350 h 452"/>
                <a:gd name="T14" fmla="*/ 273050 w 482"/>
                <a:gd name="T15" fmla="*/ 555625 h 452"/>
                <a:gd name="T16" fmla="*/ 279400 w 482"/>
                <a:gd name="T17" fmla="*/ 584200 h 452"/>
                <a:gd name="T18" fmla="*/ 301625 w 482"/>
                <a:gd name="T19" fmla="*/ 631825 h 452"/>
                <a:gd name="T20" fmla="*/ 387350 w 482"/>
                <a:gd name="T21" fmla="*/ 619125 h 452"/>
                <a:gd name="T22" fmla="*/ 422275 w 482"/>
                <a:gd name="T23" fmla="*/ 625475 h 452"/>
                <a:gd name="T24" fmla="*/ 476250 w 482"/>
                <a:gd name="T25" fmla="*/ 625475 h 452"/>
                <a:gd name="T26" fmla="*/ 463550 w 482"/>
                <a:gd name="T27" fmla="*/ 676275 h 452"/>
                <a:gd name="T28" fmla="*/ 469900 w 482"/>
                <a:gd name="T29" fmla="*/ 717550 h 452"/>
                <a:gd name="T30" fmla="*/ 527050 w 482"/>
                <a:gd name="T31" fmla="*/ 704850 h 452"/>
                <a:gd name="T32" fmla="*/ 568325 w 482"/>
                <a:gd name="T33" fmla="*/ 695325 h 452"/>
                <a:gd name="T34" fmla="*/ 603250 w 482"/>
                <a:gd name="T35" fmla="*/ 701675 h 452"/>
                <a:gd name="T36" fmla="*/ 641350 w 482"/>
                <a:gd name="T37" fmla="*/ 717550 h 452"/>
                <a:gd name="T38" fmla="*/ 631825 w 482"/>
                <a:gd name="T39" fmla="*/ 666750 h 452"/>
                <a:gd name="T40" fmla="*/ 660400 w 482"/>
                <a:gd name="T41" fmla="*/ 635000 h 452"/>
                <a:gd name="T42" fmla="*/ 730250 w 482"/>
                <a:gd name="T43" fmla="*/ 603250 h 452"/>
                <a:gd name="T44" fmla="*/ 752475 w 482"/>
                <a:gd name="T45" fmla="*/ 584200 h 452"/>
                <a:gd name="T46" fmla="*/ 765175 w 482"/>
                <a:gd name="T47" fmla="*/ 508000 h 452"/>
                <a:gd name="T48" fmla="*/ 730250 w 482"/>
                <a:gd name="T49" fmla="*/ 498475 h 452"/>
                <a:gd name="T50" fmla="*/ 682625 w 482"/>
                <a:gd name="T51" fmla="*/ 473075 h 452"/>
                <a:gd name="T52" fmla="*/ 631825 w 482"/>
                <a:gd name="T53" fmla="*/ 469900 h 452"/>
                <a:gd name="T54" fmla="*/ 590550 w 482"/>
                <a:gd name="T55" fmla="*/ 438150 h 452"/>
                <a:gd name="T56" fmla="*/ 555625 w 482"/>
                <a:gd name="T57" fmla="*/ 422275 h 452"/>
                <a:gd name="T58" fmla="*/ 511175 w 482"/>
                <a:gd name="T59" fmla="*/ 422275 h 452"/>
                <a:gd name="T60" fmla="*/ 469900 w 482"/>
                <a:gd name="T61" fmla="*/ 409575 h 452"/>
                <a:gd name="T62" fmla="*/ 469900 w 482"/>
                <a:gd name="T63" fmla="*/ 346075 h 452"/>
                <a:gd name="T64" fmla="*/ 457200 w 482"/>
                <a:gd name="T65" fmla="*/ 307975 h 452"/>
                <a:gd name="T66" fmla="*/ 428625 w 482"/>
                <a:gd name="T67" fmla="*/ 288925 h 452"/>
                <a:gd name="T68" fmla="*/ 387350 w 482"/>
                <a:gd name="T69" fmla="*/ 307975 h 452"/>
                <a:gd name="T70" fmla="*/ 365125 w 482"/>
                <a:gd name="T71" fmla="*/ 307975 h 452"/>
                <a:gd name="T72" fmla="*/ 317500 w 482"/>
                <a:gd name="T73" fmla="*/ 301625 h 452"/>
                <a:gd name="T74" fmla="*/ 295275 w 482"/>
                <a:gd name="T75" fmla="*/ 282575 h 452"/>
                <a:gd name="T76" fmla="*/ 288925 w 482"/>
                <a:gd name="T77" fmla="*/ 254000 h 452"/>
                <a:gd name="T78" fmla="*/ 307975 w 482"/>
                <a:gd name="T79" fmla="*/ 190500 h 452"/>
                <a:gd name="T80" fmla="*/ 295275 w 482"/>
                <a:gd name="T81" fmla="*/ 174625 h 452"/>
                <a:gd name="T82" fmla="*/ 301625 w 482"/>
                <a:gd name="T83" fmla="*/ 142875 h 452"/>
                <a:gd name="T84" fmla="*/ 282575 w 482"/>
                <a:gd name="T85" fmla="*/ 133350 h 452"/>
                <a:gd name="T86" fmla="*/ 266700 w 482"/>
                <a:gd name="T87" fmla="*/ 92075 h 452"/>
                <a:gd name="T88" fmla="*/ 219075 w 482"/>
                <a:gd name="T89" fmla="*/ 69850 h 452"/>
                <a:gd name="T90" fmla="*/ 231775 w 482"/>
                <a:gd name="T91" fmla="*/ 34925 h 452"/>
                <a:gd name="T92" fmla="*/ 212725 w 482"/>
                <a:gd name="T93" fmla="*/ 6350 h 452"/>
                <a:gd name="T94" fmla="*/ 190500 w 482"/>
                <a:gd name="T95" fmla="*/ 28575 h 452"/>
                <a:gd name="T96" fmla="*/ 180975 w 482"/>
                <a:gd name="T97" fmla="*/ 79375 h 452"/>
                <a:gd name="T98" fmla="*/ 127000 w 482"/>
                <a:gd name="T99" fmla="*/ 92075 h 452"/>
                <a:gd name="T100" fmla="*/ 104775 w 482"/>
                <a:gd name="T101" fmla="*/ 127000 h 452"/>
                <a:gd name="T102" fmla="*/ 82550 w 482"/>
                <a:gd name="T103" fmla="*/ 139700 h 452"/>
                <a:gd name="T104" fmla="*/ 47625 w 482"/>
                <a:gd name="T105" fmla="*/ 114300 h 452"/>
                <a:gd name="T106" fmla="*/ 15875 w 482"/>
                <a:gd name="T107" fmla="*/ 127000 h 452"/>
                <a:gd name="T108" fmla="*/ 12700 w 482"/>
                <a:gd name="T109" fmla="*/ 161925 h 452"/>
                <a:gd name="T110" fmla="*/ 47625 w 482"/>
                <a:gd name="T111" fmla="*/ 196850 h 452"/>
                <a:gd name="T112" fmla="*/ 50800 w 482"/>
                <a:gd name="T113" fmla="*/ 254000 h 45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82"/>
                <a:gd name="T172" fmla="*/ 0 h 452"/>
                <a:gd name="T173" fmla="*/ 482 w 482"/>
                <a:gd name="T174" fmla="*/ 452 h 45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82" h="452">
                  <a:moveTo>
                    <a:pt x="52" y="178"/>
                  </a:moveTo>
                  <a:lnTo>
                    <a:pt x="52" y="182"/>
                  </a:lnTo>
                  <a:lnTo>
                    <a:pt x="54" y="186"/>
                  </a:lnTo>
                  <a:lnTo>
                    <a:pt x="58" y="190"/>
                  </a:lnTo>
                  <a:lnTo>
                    <a:pt x="58" y="200"/>
                  </a:lnTo>
                  <a:lnTo>
                    <a:pt x="62" y="204"/>
                  </a:lnTo>
                  <a:lnTo>
                    <a:pt x="70" y="208"/>
                  </a:lnTo>
                  <a:lnTo>
                    <a:pt x="76" y="212"/>
                  </a:lnTo>
                  <a:lnTo>
                    <a:pt x="84" y="218"/>
                  </a:lnTo>
                  <a:lnTo>
                    <a:pt x="84" y="222"/>
                  </a:lnTo>
                  <a:lnTo>
                    <a:pt x="94" y="230"/>
                  </a:lnTo>
                  <a:lnTo>
                    <a:pt x="102" y="230"/>
                  </a:lnTo>
                  <a:lnTo>
                    <a:pt x="106" y="230"/>
                  </a:lnTo>
                  <a:lnTo>
                    <a:pt x="110" y="234"/>
                  </a:lnTo>
                  <a:lnTo>
                    <a:pt x="106" y="236"/>
                  </a:lnTo>
                  <a:lnTo>
                    <a:pt x="106" y="240"/>
                  </a:lnTo>
                  <a:lnTo>
                    <a:pt x="102" y="240"/>
                  </a:lnTo>
                  <a:lnTo>
                    <a:pt x="114" y="256"/>
                  </a:lnTo>
                  <a:lnTo>
                    <a:pt x="116" y="258"/>
                  </a:lnTo>
                  <a:lnTo>
                    <a:pt x="114" y="270"/>
                  </a:lnTo>
                  <a:lnTo>
                    <a:pt x="116" y="274"/>
                  </a:lnTo>
                  <a:lnTo>
                    <a:pt x="120" y="274"/>
                  </a:lnTo>
                  <a:lnTo>
                    <a:pt x="124" y="276"/>
                  </a:lnTo>
                  <a:lnTo>
                    <a:pt x="128" y="280"/>
                  </a:lnTo>
                  <a:lnTo>
                    <a:pt x="132" y="280"/>
                  </a:lnTo>
                  <a:lnTo>
                    <a:pt x="132" y="284"/>
                  </a:lnTo>
                  <a:lnTo>
                    <a:pt x="134" y="288"/>
                  </a:lnTo>
                  <a:lnTo>
                    <a:pt x="138" y="292"/>
                  </a:lnTo>
                  <a:lnTo>
                    <a:pt x="142" y="292"/>
                  </a:lnTo>
                  <a:lnTo>
                    <a:pt x="142" y="296"/>
                  </a:lnTo>
                  <a:lnTo>
                    <a:pt x="146" y="296"/>
                  </a:lnTo>
                  <a:lnTo>
                    <a:pt x="150" y="296"/>
                  </a:lnTo>
                  <a:lnTo>
                    <a:pt x="150" y="298"/>
                  </a:lnTo>
                  <a:lnTo>
                    <a:pt x="150" y="302"/>
                  </a:lnTo>
                  <a:lnTo>
                    <a:pt x="154" y="302"/>
                  </a:lnTo>
                  <a:lnTo>
                    <a:pt x="156" y="306"/>
                  </a:lnTo>
                  <a:lnTo>
                    <a:pt x="160" y="306"/>
                  </a:lnTo>
                  <a:lnTo>
                    <a:pt x="160" y="310"/>
                  </a:lnTo>
                  <a:lnTo>
                    <a:pt x="164" y="310"/>
                  </a:lnTo>
                  <a:lnTo>
                    <a:pt x="164" y="318"/>
                  </a:lnTo>
                  <a:lnTo>
                    <a:pt x="164" y="320"/>
                  </a:lnTo>
                  <a:lnTo>
                    <a:pt x="164" y="324"/>
                  </a:lnTo>
                  <a:lnTo>
                    <a:pt x="168" y="328"/>
                  </a:lnTo>
                  <a:lnTo>
                    <a:pt x="168" y="332"/>
                  </a:lnTo>
                  <a:lnTo>
                    <a:pt x="164" y="338"/>
                  </a:lnTo>
                  <a:lnTo>
                    <a:pt x="168" y="338"/>
                  </a:lnTo>
                  <a:lnTo>
                    <a:pt x="168" y="350"/>
                  </a:lnTo>
                  <a:lnTo>
                    <a:pt x="172" y="350"/>
                  </a:lnTo>
                  <a:lnTo>
                    <a:pt x="172" y="354"/>
                  </a:lnTo>
                  <a:lnTo>
                    <a:pt x="172" y="358"/>
                  </a:lnTo>
                  <a:lnTo>
                    <a:pt x="176" y="358"/>
                  </a:lnTo>
                  <a:lnTo>
                    <a:pt x="176" y="360"/>
                  </a:lnTo>
                  <a:lnTo>
                    <a:pt x="178" y="364"/>
                  </a:lnTo>
                  <a:lnTo>
                    <a:pt x="176" y="368"/>
                  </a:lnTo>
                  <a:lnTo>
                    <a:pt x="178" y="376"/>
                  </a:lnTo>
                  <a:lnTo>
                    <a:pt x="182" y="376"/>
                  </a:lnTo>
                  <a:lnTo>
                    <a:pt x="182" y="380"/>
                  </a:lnTo>
                  <a:lnTo>
                    <a:pt x="186" y="382"/>
                  </a:lnTo>
                  <a:lnTo>
                    <a:pt x="186" y="390"/>
                  </a:lnTo>
                  <a:lnTo>
                    <a:pt x="190" y="398"/>
                  </a:lnTo>
                  <a:lnTo>
                    <a:pt x="194" y="398"/>
                  </a:lnTo>
                  <a:lnTo>
                    <a:pt x="212" y="394"/>
                  </a:lnTo>
                  <a:lnTo>
                    <a:pt x="230" y="386"/>
                  </a:lnTo>
                  <a:lnTo>
                    <a:pt x="234" y="386"/>
                  </a:lnTo>
                  <a:lnTo>
                    <a:pt x="238" y="390"/>
                  </a:lnTo>
                  <a:lnTo>
                    <a:pt x="244" y="390"/>
                  </a:lnTo>
                  <a:lnTo>
                    <a:pt x="248" y="390"/>
                  </a:lnTo>
                  <a:lnTo>
                    <a:pt x="248" y="394"/>
                  </a:lnTo>
                  <a:lnTo>
                    <a:pt x="252" y="390"/>
                  </a:lnTo>
                  <a:lnTo>
                    <a:pt x="258" y="390"/>
                  </a:lnTo>
                  <a:lnTo>
                    <a:pt x="262" y="394"/>
                  </a:lnTo>
                  <a:lnTo>
                    <a:pt x="266" y="394"/>
                  </a:lnTo>
                  <a:lnTo>
                    <a:pt x="270" y="394"/>
                  </a:lnTo>
                  <a:lnTo>
                    <a:pt x="274" y="394"/>
                  </a:lnTo>
                  <a:lnTo>
                    <a:pt x="278" y="398"/>
                  </a:lnTo>
                  <a:lnTo>
                    <a:pt x="278" y="400"/>
                  </a:lnTo>
                  <a:lnTo>
                    <a:pt x="284" y="400"/>
                  </a:lnTo>
                  <a:lnTo>
                    <a:pt x="300" y="394"/>
                  </a:lnTo>
                  <a:lnTo>
                    <a:pt x="302" y="408"/>
                  </a:lnTo>
                  <a:lnTo>
                    <a:pt x="306" y="408"/>
                  </a:lnTo>
                  <a:lnTo>
                    <a:pt x="302" y="416"/>
                  </a:lnTo>
                  <a:lnTo>
                    <a:pt x="296" y="422"/>
                  </a:lnTo>
                  <a:lnTo>
                    <a:pt x="292" y="422"/>
                  </a:lnTo>
                  <a:lnTo>
                    <a:pt x="292" y="426"/>
                  </a:lnTo>
                  <a:lnTo>
                    <a:pt x="288" y="430"/>
                  </a:lnTo>
                  <a:lnTo>
                    <a:pt x="292" y="434"/>
                  </a:lnTo>
                  <a:lnTo>
                    <a:pt x="292" y="438"/>
                  </a:lnTo>
                  <a:lnTo>
                    <a:pt x="288" y="452"/>
                  </a:lnTo>
                  <a:lnTo>
                    <a:pt x="292" y="452"/>
                  </a:lnTo>
                  <a:lnTo>
                    <a:pt x="296" y="452"/>
                  </a:lnTo>
                  <a:lnTo>
                    <a:pt x="300" y="452"/>
                  </a:lnTo>
                  <a:lnTo>
                    <a:pt x="302" y="452"/>
                  </a:lnTo>
                  <a:lnTo>
                    <a:pt x="306" y="448"/>
                  </a:lnTo>
                  <a:lnTo>
                    <a:pt x="324" y="444"/>
                  </a:lnTo>
                  <a:lnTo>
                    <a:pt x="328" y="442"/>
                  </a:lnTo>
                  <a:lnTo>
                    <a:pt x="332" y="444"/>
                  </a:lnTo>
                  <a:lnTo>
                    <a:pt x="336" y="444"/>
                  </a:lnTo>
                  <a:lnTo>
                    <a:pt x="340" y="442"/>
                  </a:lnTo>
                  <a:lnTo>
                    <a:pt x="342" y="442"/>
                  </a:lnTo>
                  <a:lnTo>
                    <a:pt x="350" y="438"/>
                  </a:lnTo>
                  <a:lnTo>
                    <a:pt x="354" y="442"/>
                  </a:lnTo>
                  <a:lnTo>
                    <a:pt x="358" y="438"/>
                  </a:lnTo>
                  <a:lnTo>
                    <a:pt x="362" y="438"/>
                  </a:lnTo>
                  <a:lnTo>
                    <a:pt x="364" y="438"/>
                  </a:lnTo>
                  <a:lnTo>
                    <a:pt x="368" y="438"/>
                  </a:lnTo>
                  <a:lnTo>
                    <a:pt x="372" y="438"/>
                  </a:lnTo>
                  <a:lnTo>
                    <a:pt x="376" y="442"/>
                  </a:lnTo>
                  <a:lnTo>
                    <a:pt x="380" y="442"/>
                  </a:lnTo>
                  <a:lnTo>
                    <a:pt x="384" y="442"/>
                  </a:lnTo>
                  <a:lnTo>
                    <a:pt x="386" y="442"/>
                  </a:lnTo>
                  <a:lnTo>
                    <a:pt x="390" y="442"/>
                  </a:lnTo>
                  <a:lnTo>
                    <a:pt x="394" y="444"/>
                  </a:lnTo>
                  <a:lnTo>
                    <a:pt x="394" y="448"/>
                  </a:lnTo>
                  <a:lnTo>
                    <a:pt x="404" y="452"/>
                  </a:lnTo>
                  <a:lnTo>
                    <a:pt x="402" y="448"/>
                  </a:lnTo>
                  <a:lnTo>
                    <a:pt x="398" y="444"/>
                  </a:lnTo>
                  <a:lnTo>
                    <a:pt x="398" y="442"/>
                  </a:lnTo>
                  <a:lnTo>
                    <a:pt x="394" y="438"/>
                  </a:lnTo>
                  <a:lnTo>
                    <a:pt x="398" y="426"/>
                  </a:lnTo>
                  <a:lnTo>
                    <a:pt x="398" y="420"/>
                  </a:lnTo>
                  <a:lnTo>
                    <a:pt x="404" y="416"/>
                  </a:lnTo>
                  <a:lnTo>
                    <a:pt x="408" y="416"/>
                  </a:lnTo>
                  <a:lnTo>
                    <a:pt x="408" y="408"/>
                  </a:lnTo>
                  <a:lnTo>
                    <a:pt x="408" y="404"/>
                  </a:lnTo>
                  <a:lnTo>
                    <a:pt x="412" y="400"/>
                  </a:lnTo>
                  <a:lnTo>
                    <a:pt x="416" y="400"/>
                  </a:lnTo>
                  <a:lnTo>
                    <a:pt x="426" y="394"/>
                  </a:lnTo>
                  <a:lnTo>
                    <a:pt x="430" y="390"/>
                  </a:lnTo>
                  <a:lnTo>
                    <a:pt x="434" y="390"/>
                  </a:lnTo>
                  <a:lnTo>
                    <a:pt x="446" y="386"/>
                  </a:lnTo>
                  <a:lnTo>
                    <a:pt x="456" y="386"/>
                  </a:lnTo>
                  <a:lnTo>
                    <a:pt x="460" y="380"/>
                  </a:lnTo>
                  <a:lnTo>
                    <a:pt x="460" y="376"/>
                  </a:lnTo>
                  <a:lnTo>
                    <a:pt x="464" y="376"/>
                  </a:lnTo>
                  <a:lnTo>
                    <a:pt x="466" y="372"/>
                  </a:lnTo>
                  <a:lnTo>
                    <a:pt x="466" y="376"/>
                  </a:lnTo>
                  <a:lnTo>
                    <a:pt x="470" y="368"/>
                  </a:lnTo>
                  <a:lnTo>
                    <a:pt x="474" y="368"/>
                  </a:lnTo>
                  <a:lnTo>
                    <a:pt x="474" y="364"/>
                  </a:lnTo>
                  <a:lnTo>
                    <a:pt x="474" y="358"/>
                  </a:lnTo>
                  <a:lnTo>
                    <a:pt x="474" y="342"/>
                  </a:lnTo>
                  <a:lnTo>
                    <a:pt x="474" y="338"/>
                  </a:lnTo>
                  <a:lnTo>
                    <a:pt x="470" y="328"/>
                  </a:lnTo>
                  <a:lnTo>
                    <a:pt x="482" y="320"/>
                  </a:lnTo>
                  <a:lnTo>
                    <a:pt x="482" y="310"/>
                  </a:lnTo>
                  <a:lnTo>
                    <a:pt x="478" y="310"/>
                  </a:lnTo>
                  <a:lnTo>
                    <a:pt x="474" y="310"/>
                  </a:lnTo>
                  <a:lnTo>
                    <a:pt x="466" y="314"/>
                  </a:lnTo>
                  <a:lnTo>
                    <a:pt x="464" y="314"/>
                  </a:lnTo>
                  <a:lnTo>
                    <a:pt x="460" y="314"/>
                  </a:lnTo>
                  <a:lnTo>
                    <a:pt x="452" y="310"/>
                  </a:lnTo>
                  <a:lnTo>
                    <a:pt x="448" y="306"/>
                  </a:lnTo>
                  <a:lnTo>
                    <a:pt x="446" y="302"/>
                  </a:lnTo>
                  <a:lnTo>
                    <a:pt x="442" y="298"/>
                  </a:lnTo>
                  <a:lnTo>
                    <a:pt x="434" y="298"/>
                  </a:lnTo>
                  <a:lnTo>
                    <a:pt x="430" y="298"/>
                  </a:lnTo>
                  <a:lnTo>
                    <a:pt x="426" y="296"/>
                  </a:lnTo>
                  <a:lnTo>
                    <a:pt x="420" y="292"/>
                  </a:lnTo>
                  <a:lnTo>
                    <a:pt x="412" y="292"/>
                  </a:lnTo>
                  <a:lnTo>
                    <a:pt x="408" y="292"/>
                  </a:lnTo>
                  <a:lnTo>
                    <a:pt x="404" y="292"/>
                  </a:lnTo>
                  <a:lnTo>
                    <a:pt x="398" y="296"/>
                  </a:lnTo>
                  <a:lnTo>
                    <a:pt x="394" y="292"/>
                  </a:lnTo>
                  <a:lnTo>
                    <a:pt x="390" y="288"/>
                  </a:lnTo>
                  <a:lnTo>
                    <a:pt x="384" y="280"/>
                  </a:lnTo>
                  <a:lnTo>
                    <a:pt x="384" y="276"/>
                  </a:lnTo>
                  <a:lnTo>
                    <a:pt x="380" y="276"/>
                  </a:lnTo>
                  <a:lnTo>
                    <a:pt x="372" y="276"/>
                  </a:lnTo>
                  <a:lnTo>
                    <a:pt x="368" y="276"/>
                  </a:lnTo>
                  <a:lnTo>
                    <a:pt x="364" y="270"/>
                  </a:lnTo>
                  <a:lnTo>
                    <a:pt x="362" y="270"/>
                  </a:lnTo>
                  <a:lnTo>
                    <a:pt x="358" y="266"/>
                  </a:lnTo>
                  <a:lnTo>
                    <a:pt x="354" y="266"/>
                  </a:lnTo>
                  <a:lnTo>
                    <a:pt x="350" y="266"/>
                  </a:lnTo>
                  <a:lnTo>
                    <a:pt x="350" y="262"/>
                  </a:lnTo>
                  <a:lnTo>
                    <a:pt x="346" y="258"/>
                  </a:lnTo>
                  <a:lnTo>
                    <a:pt x="342" y="262"/>
                  </a:lnTo>
                  <a:lnTo>
                    <a:pt x="332" y="270"/>
                  </a:lnTo>
                  <a:lnTo>
                    <a:pt x="324" y="266"/>
                  </a:lnTo>
                  <a:lnTo>
                    <a:pt x="322" y="266"/>
                  </a:lnTo>
                  <a:lnTo>
                    <a:pt x="318" y="266"/>
                  </a:lnTo>
                  <a:lnTo>
                    <a:pt x="314" y="266"/>
                  </a:lnTo>
                  <a:lnTo>
                    <a:pt x="306" y="266"/>
                  </a:lnTo>
                  <a:lnTo>
                    <a:pt x="306" y="262"/>
                  </a:lnTo>
                  <a:lnTo>
                    <a:pt x="300" y="262"/>
                  </a:lnTo>
                  <a:lnTo>
                    <a:pt x="296" y="258"/>
                  </a:lnTo>
                  <a:lnTo>
                    <a:pt x="292" y="258"/>
                  </a:lnTo>
                  <a:lnTo>
                    <a:pt x="278" y="248"/>
                  </a:lnTo>
                  <a:lnTo>
                    <a:pt x="278" y="240"/>
                  </a:lnTo>
                  <a:lnTo>
                    <a:pt x="292" y="226"/>
                  </a:lnTo>
                  <a:lnTo>
                    <a:pt x="296" y="222"/>
                  </a:lnTo>
                  <a:lnTo>
                    <a:pt x="296" y="218"/>
                  </a:lnTo>
                  <a:lnTo>
                    <a:pt x="292" y="214"/>
                  </a:lnTo>
                  <a:lnTo>
                    <a:pt x="292" y="212"/>
                  </a:lnTo>
                  <a:lnTo>
                    <a:pt x="288" y="208"/>
                  </a:lnTo>
                  <a:lnTo>
                    <a:pt x="288" y="204"/>
                  </a:lnTo>
                  <a:lnTo>
                    <a:pt x="288" y="196"/>
                  </a:lnTo>
                  <a:lnTo>
                    <a:pt x="288" y="194"/>
                  </a:lnTo>
                  <a:lnTo>
                    <a:pt x="284" y="186"/>
                  </a:lnTo>
                  <a:lnTo>
                    <a:pt x="284" y="178"/>
                  </a:lnTo>
                  <a:lnTo>
                    <a:pt x="280" y="178"/>
                  </a:lnTo>
                  <a:lnTo>
                    <a:pt x="274" y="178"/>
                  </a:lnTo>
                  <a:lnTo>
                    <a:pt x="274" y="182"/>
                  </a:lnTo>
                  <a:lnTo>
                    <a:pt x="270" y="182"/>
                  </a:lnTo>
                  <a:lnTo>
                    <a:pt x="262" y="182"/>
                  </a:lnTo>
                  <a:lnTo>
                    <a:pt x="258" y="182"/>
                  </a:lnTo>
                  <a:lnTo>
                    <a:pt x="256" y="182"/>
                  </a:lnTo>
                  <a:lnTo>
                    <a:pt x="252" y="182"/>
                  </a:lnTo>
                  <a:lnTo>
                    <a:pt x="244" y="186"/>
                  </a:lnTo>
                  <a:lnTo>
                    <a:pt x="244" y="194"/>
                  </a:lnTo>
                  <a:lnTo>
                    <a:pt x="240" y="194"/>
                  </a:lnTo>
                  <a:lnTo>
                    <a:pt x="240" y="186"/>
                  </a:lnTo>
                  <a:lnTo>
                    <a:pt x="238" y="190"/>
                  </a:lnTo>
                  <a:lnTo>
                    <a:pt x="238" y="194"/>
                  </a:lnTo>
                  <a:lnTo>
                    <a:pt x="234" y="196"/>
                  </a:lnTo>
                  <a:lnTo>
                    <a:pt x="230" y="194"/>
                  </a:lnTo>
                  <a:lnTo>
                    <a:pt x="226" y="196"/>
                  </a:lnTo>
                  <a:lnTo>
                    <a:pt x="208" y="196"/>
                  </a:lnTo>
                  <a:lnTo>
                    <a:pt x="208" y="194"/>
                  </a:lnTo>
                  <a:lnTo>
                    <a:pt x="208" y="190"/>
                  </a:lnTo>
                  <a:lnTo>
                    <a:pt x="204" y="190"/>
                  </a:lnTo>
                  <a:lnTo>
                    <a:pt x="200" y="190"/>
                  </a:lnTo>
                  <a:lnTo>
                    <a:pt x="200" y="186"/>
                  </a:lnTo>
                  <a:lnTo>
                    <a:pt x="194" y="190"/>
                  </a:lnTo>
                  <a:lnTo>
                    <a:pt x="194" y="186"/>
                  </a:lnTo>
                  <a:lnTo>
                    <a:pt x="190" y="186"/>
                  </a:lnTo>
                  <a:lnTo>
                    <a:pt x="190" y="182"/>
                  </a:lnTo>
                  <a:lnTo>
                    <a:pt x="186" y="178"/>
                  </a:lnTo>
                  <a:lnTo>
                    <a:pt x="194" y="174"/>
                  </a:lnTo>
                  <a:lnTo>
                    <a:pt x="194" y="172"/>
                  </a:lnTo>
                  <a:lnTo>
                    <a:pt x="190" y="168"/>
                  </a:lnTo>
                  <a:lnTo>
                    <a:pt x="186" y="164"/>
                  </a:lnTo>
                  <a:lnTo>
                    <a:pt x="182" y="164"/>
                  </a:lnTo>
                  <a:lnTo>
                    <a:pt x="182" y="160"/>
                  </a:lnTo>
                  <a:lnTo>
                    <a:pt x="186" y="152"/>
                  </a:lnTo>
                  <a:lnTo>
                    <a:pt x="186" y="150"/>
                  </a:lnTo>
                  <a:lnTo>
                    <a:pt x="190" y="150"/>
                  </a:lnTo>
                  <a:lnTo>
                    <a:pt x="186" y="128"/>
                  </a:lnTo>
                  <a:lnTo>
                    <a:pt x="194" y="124"/>
                  </a:lnTo>
                  <a:lnTo>
                    <a:pt x="194" y="120"/>
                  </a:lnTo>
                  <a:lnTo>
                    <a:pt x="196" y="120"/>
                  </a:lnTo>
                  <a:lnTo>
                    <a:pt x="196" y="116"/>
                  </a:lnTo>
                  <a:lnTo>
                    <a:pt x="194" y="112"/>
                  </a:lnTo>
                  <a:lnTo>
                    <a:pt x="190" y="112"/>
                  </a:lnTo>
                  <a:lnTo>
                    <a:pt x="190" y="110"/>
                  </a:lnTo>
                  <a:lnTo>
                    <a:pt x="186" y="110"/>
                  </a:lnTo>
                  <a:lnTo>
                    <a:pt x="186" y="106"/>
                  </a:lnTo>
                  <a:lnTo>
                    <a:pt x="186" y="102"/>
                  </a:lnTo>
                  <a:lnTo>
                    <a:pt x="186" y="98"/>
                  </a:lnTo>
                  <a:lnTo>
                    <a:pt x="182" y="98"/>
                  </a:lnTo>
                  <a:lnTo>
                    <a:pt x="186" y="94"/>
                  </a:lnTo>
                  <a:lnTo>
                    <a:pt x="190" y="90"/>
                  </a:lnTo>
                  <a:lnTo>
                    <a:pt x="194" y="88"/>
                  </a:lnTo>
                  <a:lnTo>
                    <a:pt x="190" y="88"/>
                  </a:lnTo>
                  <a:lnTo>
                    <a:pt x="186" y="88"/>
                  </a:lnTo>
                  <a:lnTo>
                    <a:pt x="182" y="88"/>
                  </a:lnTo>
                  <a:lnTo>
                    <a:pt x="178" y="88"/>
                  </a:lnTo>
                  <a:lnTo>
                    <a:pt x="178" y="84"/>
                  </a:lnTo>
                  <a:lnTo>
                    <a:pt x="178" y="80"/>
                  </a:lnTo>
                  <a:lnTo>
                    <a:pt x="176" y="80"/>
                  </a:lnTo>
                  <a:lnTo>
                    <a:pt x="172" y="80"/>
                  </a:lnTo>
                  <a:lnTo>
                    <a:pt x="168" y="76"/>
                  </a:lnTo>
                  <a:lnTo>
                    <a:pt x="172" y="62"/>
                  </a:lnTo>
                  <a:lnTo>
                    <a:pt x="168" y="58"/>
                  </a:lnTo>
                  <a:lnTo>
                    <a:pt x="146" y="50"/>
                  </a:lnTo>
                  <a:lnTo>
                    <a:pt x="142" y="50"/>
                  </a:lnTo>
                  <a:lnTo>
                    <a:pt x="138" y="50"/>
                  </a:lnTo>
                  <a:lnTo>
                    <a:pt x="138" y="48"/>
                  </a:lnTo>
                  <a:lnTo>
                    <a:pt x="134" y="44"/>
                  </a:lnTo>
                  <a:lnTo>
                    <a:pt x="138" y="44"/>
                  </a:lnTo>
                  <a:lnTo>
                    <a:pt x="142" y="40"/>
                  </a:lnTo>
                  <a:lnTo>
                    <a:pt x="142" y="36"/>
                  </a:lnTo>
                  <a:lnTo>
                    <a:pt x="142" y="32"/>
                  </a:lnTo>
                  <a:lnTo>
                    <a:pt x="142" y="26"/>
                  </a:lnTo>
                  <a:lnTo>
                    <a:pt x="142" y="22"/>
                  </a:lnTo>
                  <a:lnTo>
                    <a:pt x="146" y="22"/>
                  </a:lnTo>
                  <a:lnTo>
                    <a:pt x="146" y="18"/>
                  </a:lnTo>
                  <a:lnTo>
                    <a:pt x="142" y="14"/>
                  </a:lnTo>
                  <a:lnTo>
                    <a:pt x="138" y="14"/>
                  </a:lnTo>
                  <a:lnTo>
                    <a:pt x="138" y="6"/>
                  </a:lnTo>
                  <a:lnTo>
                    <a:pt x="138" y="4"/>
                  </a:lnTo>
                  <a:lnTo>
                    <a:pt x="134" y="4"/>
                  </a:lnTo>
                  <a:lnTo>
                    <a:pt x="132" y="4"/>
                  </a:lnTo>
                  <a:lnTo>
                    <a:pt x="132" y="0"/>
                  </a:lnTo>
                  <a:lnTo>
                    <a:pt x="128" y="0"/>
                  </a:lnTo>
                  <a:lnTo>
                    <a:pt x="128" y="6"/>
                  </a:lnTo>
                  <a:lnTo>
                    <a:pt x="124" y="6"/>
                  </a:lnTo>
                  <a:lnTo>
                    <a:pt x="120" y="18"/>
                  </a:lnTo>
                  <a:lnTo>
                    <a:pt x="124" y="22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6" y="36"/>
                  </a:lnTo>
                  <a:lnTo>
                    <a:pt x="114" y="40"/>
                  </a:lnTo>
                  <a:lnTo>
                    <a:pt x="114" y="50"/>
                  </a:lnTo>
                  <a:lnTo>
                    <a:pt x="110" y="54"/>
                  </a:lnTo>
                  <a:lnTo>
                    <a:pt x="106" y="54"/>
                  </a:lnTo>
                  <a:lnTo>
                    <a:pt x="92" y="54"/>
                  </a:lnTo>
                  <a:lnTo>
                    <a:pt x="88" y="50"/>
                  </a:lnTo>
                  <a:lnTo>
                    <a:pt x="80" y="54"/>
                  </a:lnTo>
                  <a:lnTo>
                    <a:pt x="80" y="58"/>
                  </a:lnTo>
                  <a:lnTo>
                    <a:pt x="80" y="62"/>
                  </a:lnTo>
                  <a:lnTo>
                    <a:pt x="80" y="72"/>
                  </a:lnTo>
                  <a:lnTo>
                    <a:pt x="72" y="76"/>
                  </a:lnTo>
                  <a:lnTo>
                    <a:pt x="70" y="76"/>
                  </a:lnTo>
                  <a:lnTo>
                    <a:pt x="66" y="76"/>
                  </a:lnTo>
                  <a:lnTo>
                    <a:pt x="66" y="80"/>
                  </a:lnTo>
                  <a:lnTo>
                    <a:pt x="62" y="80"/>
                  </a:lnTo>
                  <a:lnTo>
                    <a:pt x="62" y="84"/>
                  </a:lnTo>
                  <a:lnTo>
                    <a:pt x="58" y="88"/>
                  </a:lnTo>
                  <a:lnTo>
                    <a:pt x="54" y="88"/>
                  </a:lnTo>
                  <a:lnTo>
                    <a:pt x="54" y="90"/>
                  </a:lnTo>
                  <a:lnTo>
                    <a:pt x="52" y="88"/>
                  </a:lnTo>
                  <a:lnTo>
                    <a:pt x="48" y="88"/>
                  </a:lnTo>
                  <a:lnTo>
                    <a:pt x="40" y="88"/>
                  </a:lnTo>
                  <a:lnTo>
                    <a:pt x="32" y="84"/>
                  </a:lnTo>
                  <a:lnTo>
                    <a:pt x="32" y="80"/>
                  </a:lnTo>
                  <a:lnTo>
                    <a:pt x="32" y="76"/>
                  </a:lnTo>
                  <a:lnTo>
                    <a:pt x="30" y="72"/>
                  </a:lnTo>
                  <a:lnTo>
                    <a:pt x="26" y="66"/>
                  </a:lnTo>
                  <a:lnTo>
                    <a:pt x="22" y="66"/>
                  </a:lnTo>
                  <a:lnTo>
                    <a:pt x="22" y="72"/>
                  </a:lnTo>
                  <a:lnTo>
                    <a:pt x="14" y="72"/>
                  </a:lnTo>
                  <a:lnTo>
                    <a:pt x="10" y="76"/>
                  </a:lnTo>
                  <a:lnTo>
                    <a:pt x="10" y="80"/>
                  </a:lnTo>
                  <a:lnTo>
                    <a:pt x="4" y="84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4" y="90"/>
                  </a:lnTo>
                  <a:lnTo>
                    <a:pt x="8" y="94"/>
                  </a:lnTo>
                  <a:lnTo>
                    <a:pt x="8" y="102"/>
                  </a:lnTo>
                  <a:lnTo>
                    <a:pt x="14" y="116"/>
                  </a:lnTo>
                  <a:lnTo>
                    <a:pt x="14" y="120"/>
                  </a:lnTo>
                  <a:lnTo>
                    <a:pt x="14" y="124"/>
                  </a:lnTo>
                  <a:lnTo>
                    <a:pt x="22" y="124"/>
                  </a:lnTo>
                  <a:lnTo>
                    <a:pt x="26" y="124"/>
                  </a:lnTo>
                  <a:lnTo>
                    <a:pt x="30" y="124"/>
                  </a:lnTo>
                  <a:lnTo>
                    <a:pt x="30" y="128"/>
                  </a:lnTo>
                  <a:lnTo>
                    <a:pt x="30" y="130"/>
                  </a:lnTo>
                  <a:lnTo>
                    <a:pt x="32" y="134"/>
                  </a:lnTo>
                  <a:lnTo>
                    <a:pt x="30" y="142"/>
                  </a:lnTo>
                  <a:lnTo>
                    <a:pt x="36" y="150"/>
                  </a:lnTo>
                  <a:lnTo>
                    <a:pt x="32" y="160"/>
                  </a:lnTo>
                  <a:lnTo>
                    <a:pt x="32" y="164"/>
                  </a:lnTo>
                  <a:lnTo>
                    <a:pt x="40" y="174"/>
                  </a:lnTo>
                  <a:lnTo>
                    <a:pt x="48" y="178"/>
                  </a:lnTo>
                  <a:lnTo>
                    <a:pt x="52" y="178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0" name="Freeform 8415"/>
            <p:cNvSpPr>
              <a:spLocks/>
            </p:cNvSpPr>
            <p:nvPr/>
          </p:nvSpPr>
          <p:spPr bwMode="auto">
            <a:xfrm>
              <a:off x="5594350" y="1649413"/>
              <a:ext cx="419100" cy="377825"/>
            </a:xfrm>
            <a:custGeom>
              <a:avLst/>
              <a:gdLst>
                <a:gd name="T0" fmla="*/ 288925 w 264"/>
                <a:gd name="T1" fmla="*/ 358775 h 238"/>
                <a:gd name="T2" fmla="*/ 307975 w 264"/>
                <a:gd name="T3" fmla="*/ 342900 h 238"/>
                <a:gd name="T4" fmla="*/ 320675 w 264"/>
                <a:gd name="T5" fmla="*/ 330200 h 238"/>
                <a:gd name="T6" fmla="*/ 323850 w 264"/>
                <a:gd name="T7" fmla="*/ 301625 h 238"/>
                <a:gd name="T8" fmla="*/ 336550 w 264"/>
                <a:gd name="T9" fmla="*/ 288925 h 238"/>
                <a:gd name="T10" fmla="*/ 355600 w 264"/>
                <a:gd name="T11" fmla="*/ 260350 h 238"/>
                <a:gd name="T12" fmla="*/ 355600 w 264"/>
                <a:gd name="T13" fmla="*/ 247650 h 238"/>
                <a:gd name="T14" fmla="*/ 365125 w 264"/>
                <a:gd name="T15" fmla="*/ 238125 h 238"/>
                <a:gd name="T16" fmla="*/ 365125 w 264"/>
                <a:gd name="T17" fmla="*/ 225425 h 238"/>
                <a:gd name="T18" fmla="*/ 406400 w 264"/>
                <a:gd name="T19" fmla="*/ 209550 h 238"/>
                <a:gd name="T20" fmla="*/ 412750 w 264"/>
                <a:gd name="T21" fmla="*/ 190500 h 238"/>
                <a:gd name="T22" fmla="*/ 419100 w 264"/>
                <a:gd name="T23" fmla="*/ 168275 h 238"/>
                <a:gd name="T24" fmla="*/ 387350 w 264"/>
                <a:gd name="T25" fmla="*/ 146050 h 238"/>
                <a:gd name="T26" fmla="*/ 355600 w 264"/>
                <a:gd name="T27" fmla="*/ 146050 h 238"/>
                <a:gd name="T28" fmla="*/ 330200 w 264"/>
                <a:gd name="T29" fmla="*/ 139700 h 238"/>
                <a:gd name="T30" fmla="*/ 307975 w 264"/>
                <a:gd name="T31" fmla="*/ 133350 h 238"/>
                <a:gd name="T32" fmla="*/ 288925 w 264"/>
                <a:gd name="T33" fmla="*/ 139700 h 238"/>
                <a:gd name="T34" fmla="*/ 273050 w 264"/>
                <a:gd name="T35" fmla="*/ 146050 h 238"/>
                <a:gd name="T36" fmla="*/ 266700 w 264"/>
                <a:gd name="T37" fmla="*/ 133350 h 238"/>
                <a:gd name="T38" fmla="*/ 254000 w 264"/>
                <a:gd name="T39" fmla="*/ 120650 h 238"/>
                <a:gd name="T40" fmla="*/ 254000 w 264"/>
                <a:gd name="T41" fmla="*/ 111125 h 238"/>
                <a:gd name="T42" fmla="*/ 238125 w 264"/>
                <a:gd name="T43" fmla="*/ 98425 h 238"/>
                <a:gd name="T44" fmla="*/ 196850 w 264"/>
                <a:gd name="T45" fmla="*/ 57150 h 238"/>
                <a:gd name="T46" fmla="*/ 180975 w 264"/>
                <a:gd name="T47" fmla="*/ 63500 h 238"/>
                <a:gd name="T48" fmla="*/ 168275 w 264"/>
                <a:gd name="T49" fmla="*/ 50800 h 238"/>
                <a:gd name="T50" fmla="*/ 152400 w 264"/>
                <a:gd name="T51" fmla="*/ 47625 h 238"/>
                <a:gd name="T52" fmla="*/ 133350 w 264"/>
                <a:gd name="T53" fmla="*/ 47625 h 238"/>
                <a:gd name="T54" fmla="*/ 123825 w 264"/>
                <a:gd name="T55" fmla="*/ 28575 h 238"/>
                <a:gd name="T56" fmla="*/ 117475 w 264"/>
                <a:gd name="T57" fmla="*/ 12700 h 238"/>
                <a:gd name="T58" fmla="*/ 98425 w 264"/>
                <a:gd name="T59" fmla="*/ 0 h 238"/>
                <a:gd name="T60" fmla="*/ 82550 w 264"/>
                <a:gd name="T61" fmla="*/ 19050 h 238"/>
                <a:gd name="T62" fmla="*/ 57150 w 264"/>
                <a:gd name="T63" fmla="*/ 22225 h 238"/>
                <a:gd name="T64" fmla="*/ 41275 w 264"/>
                <a:gd name="T65" fmla="*/ 28575 h 238"/>
                <a:gd name="T66" fmla="*/ 25400 w 264"/>
                <a:gd name="T67" fmla="*/ 41275 h 238"/>
                <a:gd name="T68" fmla="*/ 0 w 264"/>
                <a:gd name="T69" fmla="*/ 57150 h 238"/>
                <a:gd name="T70" fmla="*/ 6350 w 264"/>
                <a:gd name="T71" fmla="*/ 69850 h 238"/>
                <a:gd name="T72" fmla="*/ 19050 w 264"/>
                <a:gd name="T73" fmla="*/ 76200 h 238"/>
                <a:gd name="T74" fmla="*/ 47625 w 264"/>
                <a:gd name="T75" fmla="*/ 85725 h 238"/>
                <a:gd name="T76" fmla="*/ 53975 w 264"/>
                <a:gd name="T77" fmla="*/ 98425 h 238"/>
                <a:gd name="T78" fmla="*/ 63500 w 264"/>
                <a:gd name="T79" fmla="*/ 92075 h 238"/>
                <a:gd name="T80" fmla="*/ 76200 w 264"/>
                <a:gd name="T81" fmla="*/ 111125 h 238"/>
                <a:gd name="T82" fmla="*/ 98425 w 264"/>
                <a:gd name="T83" fmla="*/ 120650 h 238"/>
                <a:gd name="T84" fmla="*/ 98425 w 264"/>
                <a:gd name="T85" fmla="*/ 127000 h 238"/>
                <a:gd name="T86" fmla="*/ 117475 w 264"/>
                <a:gd name="T87" fmla="*/ 139700 h 238"/>
                <a:gd name="T88" fmla="*/ 133350 w 264"/>
                <a:gd name="T89" fmla="*/ 155575 h 238"/>
                <a:gd name="T90" fmla="*/ 133350 w 264"/>
                <a:gd name="T91" fmla="*/ 174625 h 238"/>
                <a:gd name="T92" fmla="*/ 139700 w 264"/>
                <a:gd name="T93" fmla="*/ 190500 h 238"/>
                <a:gd name="T94" fmla="*/ 161925 w 264"/>
                <a:gd name="T95" fmla="*/ 180975 h 238"/>
                <a:gd name="T96" fmla="*/ 174625 w 264"/>
                <a:gd name="T97" fmla="*/ 180975 h 238"/>
                <a:gd name="T98" fmla="*/ 187325 w 264"/>
                <a:gd name="T99" fmla="*/ 161925 h 238"/>
                <a:gd name="T100" fmla="*/ 196850 w 264"/>
                <a:gd name="T101" fmla="*/ 155575 h 238"/>
                <a:gd name="T102" fmla="*/ 209550 w 264"/>
                <a:gd name="T103" fmla="*/ 190500 h 238"/>
                <a:gd name="T104" fmla="*/ 215900 w 264"/>
                <a:gd name="T105" fmla="*/ 219075 h 238"/>
                <a:gd name="T106" fmla="*/ 254000 w 264"/>
                <a:gd name="T107" fmla="*/ 225425 h 238"/>
                <a:gd name="T108" fmla="*/ 231775 w 264"/>
                <a:gd name="T109" fmla="*/ 231775 h 238"/>
                <a:gd name="T110" fmla="*/ 222250 w 264"/>
                <a:gd name="T111" fmla="*/ 244475 h 238"/>
                <a:gd name="T112" fmla="*/ 215900 w 264"/>
                <a:gd name="T113" fmla="*/ 260350 h 238"/>
                <a:gd name="T114" fmla="*/ 222250 w 264"/>
                <a:gd name="T115" fmla="*/ 279400 h 238"/>
                <a:gd name="T116" fmla="*/ 203200 w 264"/>
                <a:gd name="T117" fmla="*/ 301625 h 238"/>
                <a:gd name="T118" fmla="*/ 215900 w 264"/>
                <a:gd name="T119" fmla="*/ 314325 h 238"/>
                <a:gd name="T120" fmla="*/ 244475 w 264"/>
                <a:gd name="T121" fmla="*/ 323850 h 238"/>
                <a:gd name="T122" fmla="*/ 266700 w 264"/>
                <a:gd name="T123" fmla="*/ 352425 h 238"/>
                <a:gd name="T124" fmla="*/ 273050 w 264"/>
                <a:gd name="T125" fmla="*/ 371475 h 2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4"/>
                <a:gd name="T190" fmla="*/ 0 h 238"/>
                <a:gd name="T191" fmla="*/ 264 w 264"/>
                <a:gd name="T192" fmla="*/ 238 h 23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4" h="238">
                  <a:moveTo>
                    <a:pt x="176" y="234"/>
                  </a:moveTo>
                  <a:lnTo>
                    <a:pt x="182" y="230"/>
                  </a:lnTo>
                  <a:lnTo>
                    <a:pt x="182" y="226"/>
                  </a:lnTo>
                  <a:lnTo>
                    <a:pt x="186" y="222"/>
                  </a:lnTo>
                  <a:lnTo>
                    <a:pt x="194" y="222"/>
                  </a:lnTo>
                  <a:lnTo>
                    <a:pt x="194" y="216"/>
                  </a:lnTo>
                  <a:lnTo>
                    <a:pt x="198" y="216"/>
                  </a:lnTo>
                  <a:lnTo>
                    <a:pt x="202" y="212"/>
                  </a:lnTo>
                  <a:lnTo>
                    <a:pt x="202" y="208"/>
                  </a:lnTo>
                  <a:lnTo>
                    <a:pt x="202" y="200"/>
                  </a:lnTo>
                  <a:lnTo>
                    <a:pt x="202" y="198"/>
                  </a:lnTo>
                  <a:lnTo>
                    <a:pt x="204" y="190"/>
                  </a:lnTo>
                  <a:lnTo>
                    <a:pt x="204" y="186"/>
                  </a:lnTo>
                  <a:lnTo>
                    <a:pt x="208" y="182"/>
                  </a:lnTo>
                  <a:lnTo>
                    <a:pt x="212" y="182"/>
                  </a:lnTo>
                  <a:lnTo>
                    <a:pt x="220" y="182"/>
                  </a:lnTo>
                  <a:lnTo>
                    <a:pt x="224" y="176"/>
                  </a:lnTo>
                  <a:lnTo>
                    <a:pt x="224" y="164"/>
                  </a:lnTo>
                  <a:lnTo>
                    <a:pt x="224" y="160"/>
                  </a:lnTo>
                  <a:lnTo>
                    <a:pt x="220" y="160"/>
                  </a:lnTo>
                  <a:lnTo>
                    <a:pt x="224" y="156"/>
                  </a:lnTo>
                  <a:lnTo>
                    <a:pt x="220" y="154"/>
                  </a:lnTo>
                  <a:lnTo>
                    <a:pt x="220" y="150"/>
                  </a:lnTo>
                  <a:lnTo>
                    <a:pt x="230" y="150"/>
                  </a:lnTo>
                  <a:lnTo>
                    <a:pt x="234" y="150"/>
                  </a:lnTo>
                  <a:lnTo>
                    <a:pt x="230" y="146"/>
                  </a:lnTo>
                  <a:lnTo>
                    <a:pt x="230" y="142"/>
                  </a:lnTo>
                  <a:lnTo>
                    <a:pt x="230" y="136"/>
                  </a:lnTo>
                  <a:lnTo>
                    <a:pt x="242" y="132"/>
                  </a:lnTo>
                  <a:lnTo>
                    <a:pt x="256" y="132"/>
                  </a:lnTo>
                  <a:lnTo>
                    <a:pt x="260" y="128"/>
                  </a:lnTo>
                  <a:lnTo>
                    <a:pt x="260" y="124"/>
                  </a:lnTo>
                  <a:lnTo>
                    <a:pt x="260" y="120"/>
                  </a:lnTo>
                  <a:lnTo>
                    <a:pt x="260" y="116"/>
                  </a:lnTo>
                  <a:lnTo>
                    <a:pt x="260" y="110"/>
                  </a:lnTo>
                  <a:lnTo>
                    <a:pt x="264" y="106"/>
                  </a:lnTo>
                  <a:lnTo>
                    <a:pt x="252" y="94"/>
                  </a:lnTo>
                  <a:lnTo>
                    <a:pt x="248" y="92"/>
                  </a:lnTo>
                  <a:lnTo>
                    <a:pt x="244" y="92"/>
                  </a:lnTo>
                  <a:lnTo>
                    <a:pt x="238" y="88"/>
                  </a:lnTo>
                  <a:lnTo>
                    <a:pt x="226" y="88"/>
                  </a:lnTo>
                  <a:lnTo>
                    <a:pt x="224" y="92"/>
                  </a:lnTo>
                  <a:lnTo>
                    <a:pt x="216" y="88"/>
                  </a:lnTo>
                  <a:lnTo>
                    <a:pt x="216" y="92"/>
                  </a:lnTo>
                  <a:lnTo>
                    <a:pt x="208" y="88"/>
                  </a:lnTo>
                  <a:lnTo>
                    <a:pt x="202" y="84"/>
                  </a:lnTo>
                  <a:lnTo>
                    <a:pt x="198" y="84"/>
                  </a:lnTo>
                  <a:lnTo>
                    <a:pt x="194" y="84"/>
                  </a:lnTo>
                  <a:lnTo>
                    <a:pt x="194" y="88"/>
                  </a:lnTo>
                  <a:lnTo>
                    <a:pt x="186" y="88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6" y="92"/>
                  </a:lnTo>
                  <a:lnTo>
                    <a:pt x="172" y="92"/>
                  </a:lnTo>
                  <a:lnTo>
                    <a:pt x="172" y="88"/>
                  </a:lnTo>
                  <a:lnTo>
                    <a:pt x="168" y="88"/>
                  </a:lnTo>
                  <a:lnTo>
                    <a:pt x="168" y="84"/>
                  </a:lnTo>
                  <a:lnTo>
                    <a:pt x="168" y="80"/>
                  </a:lnTo>
                  <a:lnTo>
                    <a:pt x="164" y="76"/>
                  </a:lnTo>
                  <a:lnTo>
                    <a:pt x="160" y="76"/>
                  </a:lnTo>
                  <a:lnTo>
                    <a:pt x="160" y="74"/>
                  </a:lnTo>
                  <a:lnTo>
                    <a:pt x="158" y="74"/>
                  </a:lnTo>
                  <a:lnTo>
                    <a:pt x="160" y="70"/>
                  </a:lnTo>
                  <a:lnTo>
                    <a:pt x="158" y="70"/>
                  </a:lnTo>
                  <a:lnTo>
                    <a:pt x="154" y="62"/>
                  </a:lnTo>
                  <a:lnTo>
                    <a:pt x="150" y="62"/>
                  </a:lnTo>
                  <a:lnTo>
                    <a:pt x="154" y="54"/>
                  </a:lnTo>
                  <a:lnTo>
                    <a:pt x="146" y="48"/>
                  </a:lnTo>
                  <a:lnTo>
                    <a:pt x="124" y="36"/>
                  </a:lnTo>
                  <a:lnTo>
                    <a:pt x="120" y="36"/>
                  </a:lnTo>
                  <a:lnTo>
                    <a:pt x="114" y="36"/>
                  </a:lnTo>
                  <a:lnTo>
                    <a:pt x="114" y="40"/>
                  </a:lnTo>
                  <a:lnTo>
                    <a:pt x="106" y="40"/>
                  </a:lnTo>
                  <a:lnTo>
                    <a:pt x="106" y="36"/>
                  </a:lnTo>
                  <a:lnTo>
                    <a:pt x="106" y="32"/>
                  </a:lnTo>
                  <a:lnTo>
                    <a:pt x="102" y="30"/>
                  </a:lnTo>
                  <a:lnTo>
                    <a:pt x="102" y="26"/>
                  </a:lnTo>
                  <a:lnTo>
                    <a:pt x="96" y="30"/>
                  </a:lnTo>
                  <a:lnTo>
                    <a:pt x="92" y="26"/>
                  </a:lnTo>
                  <a:lnTo>
                    <a:pt x="88" y="26"/>
                  </a:lnTo>
                  <a:lnTo>
                    <a:pt x="84" y="30"/>
                  </a:lnTo>
                  <a:lnTo>
                    <a:pt x="78" y="26"/>
                  </a:lnTo>
                  <a:lnTo>
                    <a:pt x="74" y="22"/>
                  </a:lnTo>
                  <a:lnTo>
                    <a:pt x="78" y="18"/>
                  </a:lnTo>
                  <a:lnTo>
                    <a:pt x="78" y="14"/>
                  </a:lnTo>
                  <a:lnTo>
                    <a:pt x="74" y="12"/>
                  </a:lnTo>
                  <a:lnTo>
                    <a:pt x="74" y="8"/>
                  </a:lnTo>
                  <a:lnTo>
                    <a:pt x="74" y="4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2" y="12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36" y="14"/>
                  </a:lnTo>
                  <a:lnTo>
                    <a:pt x="36" y="18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18" y="22"/>
                  </a:lnTo>
                  <a:lnTo>
                    <a:pt x="22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4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12" y="48"/>
                  </a:lnTo>
                  <a:lnTo>
                    <a:pt x="12" y="52"/>
                  </a:lnTo>
                  <a:lnTo>
                    <a:pt x="26" y="54"/>
                  </a:lnTo>
                  <a:lnTo>
                    <a:pt x="30" y="54"/>
                  </a:lnTo>
                  <a:lnTo>
                    <a:pt x="30" y="58"/>
                  </a:lnTo>
                  <a:lnTo>
                    <a:pt x="30" y="62"/>
                  </a:lnTo>
                  <a:lnTo>
                    <a:pt x="34" y="62"/>
                  </a:lnTo>
                  <a:lnTo>
                    <a:pt x="36" y="58"/>
                  </a:lnTo>
                  <a:lnTo>
                    <a:pt x="40" y="62"/>
                  </a:lnTo>
                  <a:lnTo>
                    <a:pt x="40" y="58"/>
                  </a:lnTo>
                  <a:lnTo>
                    <a:pt x="44" y="58"/>
                  </a:lnTo>
                  <a:lnTo>
                    <a:pt x="48" y="66"/>
                  </a:lnTo>
                  <a:lnTo>
                    <a:pt x="48" y="70"/>
                  </a:lnTo>
                  <a:lnTo>
                    <a:pt x="52" y="74"/>
                  </a:lnTo>
                  <a:lnTo>
                    <a:pt x="56" y="74"/>
                  </a:lnTo>
                  <a:lnTo>
                    <a:pt x="62" y="76"/>
                  </a:lnTo>
                  <a:lnTo>
                    <a:pt x="66" y="76"/>
                  </a:lnTo>
                  <a:lnTo>
                    <a:pt x="66" y="80"/>
                  </a:lnTo>
                  <a:lnTo>
                    <a:pt x="62" y="80"/>
                  </a:lnTo>
                  <a:lnTo>
                    <a:pt x="66" y="84"/>
                  </a:lnTo>
                  <a:lnTo>
                    <a:pt x="70" y="88"/>
                  </a:lnTo>
                  <a:lnTo>
                    <a:pt x="74" y="88"/>
                  </a:lnTo>
                  <a:lnTo>
                    <a:pt x="78" y="92"/>
                  </a:lnTo>
                  <a:lnTo>
                    <a:pt x="84" y="92"/>
                  </a:lnTo>
                  <a:lnTo>
                    <a:pt x="84" y="98"/>
                  </a:lnTo>
                  <a:lnTo>
                    <a:pt x="84" y="102"/>
                  </a:lnTo>
                  <a:lnTo>
                    <a:pt x="84" y="106"/>
                  </a:lnTo>
                  <a:lnTo>
                    <a:pt x="84" y="110"/>
                  </a:lnTo>
                  <a:lnTo>
                    <a:pt x="80" y="114"/>
                  </a:lnTo>
                  <a:lnTo>
                    <a:pt x="84" y="120"/>
                  </a:lnTo>
                  <a:lnTo>
                    <a:pt x="88" y="120"/>
                  </a:lnTo>
                  <a:lnTo>
                    <a:pt x="92" y="116"/>
                  </a:lnTo>
                  <a:lnTo>
                    <a:pt x="96" y="116"/>
                  </a:lnTo>
                  <a:lnTo>
                    <a:pt x="102" y="114"/>
                  </a:lnTo>
                  <a:lnTo>
                    <a:pt x="102" y="116"/>
                  </a:lnTo>
                  <a:lnTo>
                    <a:pt x="106" y="124"/>
                  </a:lnTo>
                  <a:lnTo>
                    <a:pt x="110" y="114"/>
                  </a:lnTo>
                  <a:lnTo>
                    <a:pt x="110" y="110"/>
                  </a:lnTo>
                  <a:lnTo>
                    <a:pt x="118" y="106"/>
                  </a:lnTo>
                  <a:lnTo>
                    <a:pt x="118" y="102"/>
                  </a:lnTo>
                  <a:lnTo>
                    <a:pt x="118" y="98"/>
                  </a:lnTo>
                  <a:lnTo>
                    <a:pt x="120" y="98"/>
                  </a:lnTo>
                  <a:lnTo>
                    <a:pt x="124" y="98"/>
                  </a:lnTo>
                  <a:lnTo>
                    <a:pt x="124" y="114"/>
                  </a:lnTo>
                  <a:lnTo>
                    <a:pt x="132" y="116"/>
                  </a:lnTo>
                  <a:lnTo>
                    <a:pt x="132" y="120"/>
                  </a:lnTo>
                  <a:lnTo>
                    <a:pt x="132" y="124"/>
                  </a:lnTo>
                  <a:lnTo>
                    <a:pt x="128" y="132"/>
                  </a:lnTo>
                  <a:lnTo>
                    <a:pt x="136" y="138"/>
                  </a:lnTo>
                  <a:lnTo>
                    <a:pt x="142" y="142"/>
                  </a:lnTo>
                  <a:lnTo>
                    <a:pt x="150" y="142"/>
                  </a:lnTo>
                  <a:lnTo>
                    <a:pt x="160" y="142"/>
                  </a:lnTo>
                  <a:lnTo>
                    <a:pt x="158" y="150"/>
                  </a:lnTo>
                  <a:lnTo>
                    <a:pt x="150" y="146"/>
                  </a:lnTo>
                  <a:lnTo>
                    <a:pt x="146" y="146"/>
                  </a:lnTo>
                  <a:lnTo>
                    <a:pt x="136" y="146"/>
                  </a:lnTo>
                  <a:lnTo>
                    <a:pt x="132" y="150"/>
                  </a:lnTo>
                  <a:lnTo>
                    <a:pt x="140" y="154"/>
                  </a:lnTo>
                  <a:lnTo>
                    <a:pt x="140" y="160"/>
                  </a:lnTo>
                  <a:lnTo>
                    <a:pt x="140" y="164"/>
                  </a:lnTo>
                  <a:lnTo>
                    <a:pt x="136" y="164"/>
                  </a:lnTo>
                  <a:lnTo>
                    <a:pt x="140" y="168"/>
                  </a:lnTo>
                  <a:lnTo>
                    <a:pt x="142" y="168"/>
                  </a:lnTo>
                  <a:lnTo>
                    <a:pt x="140" y="176"/>
                  </a:lnTo>
                  <a:lnTo>
                    <a:pt x="140" y="178"/>
                  </a:lnTo>
                  <a:lnTo>
                    <a:pt x="136" y="182"/>
                  </a:lnTo>
                  <a:lnTo>
                    <a:pt x="128" y="190"/>
                  </a:lnTo>
                  <a:lnTo>
                    <a:pt x="128" y="198"/>
                  </a:lnTo>
                  <a:lnTo>
                    <a:pt x="132" y="198"/>
                  </a:lnTo>
                  <a:lnTo>
                    <a:pt x="136" y="198"/>
                  </a:lnTo>
                  <a:lnTo>
                    <a:pt x="142" y="198"/>
                  </a:lnTo>
                  <a:lnTo>
                    <a:pt x="150" y="204"/>
                  </a:lnTo>
                  <a:lnTo>
                    <a:pt x="154" y="204"/>
                  </a:lnTo>
                  <a:lnTo>
                    <a:pt x="160" y="216"/>
                  </a:lnTo>
                  <a:lnTo>
                    <a:pt x="168" y="218"/>
                  </a:lnTo>
                  <a:lnTo>
                    <a:pt x="168" y="222"/>
                  </a:lnTo>
                  <a:lnTo>
                    <a:pt x="168" y="230"/>
                  </a:lnTo>
                  <a:lnTo>
                    <a:pt x="172" y="238"/>
                  </a:lnTo>
                  <a:lnTo>
                    <a:pt x="172" y="234"/>
                  </a:lnTo>
                  <a:lnTo>
                    <a:pt x="176" y="234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3" name="Freeform 8418"/>
            <p:cNvSpPr>
              <a:spLocks/>
            </p:cNvSpPr>
            <p:nvPr/>
          </p:nvSpPr>
          <p:spPr bwMode="auto">
            <a:xfrm>
              <a:off x="5791200" y="1550988"/>
              <a:ext cx="527050" cy="479425"/>
            </a:xfrm>
            <a:custGeom>
              <a:avLst/>
              <a:gdLst>
                <a:gd name="T0" fmla="*/ 57150 w 332"/>
                <a:gd name="T1" fmla="*/ 209550 h 302"/>
                <a:gd name="T2" fmla="*/ 69850 w 332"/>
                <a:gd name="T3" fmla="*/ 225425 h 302"/>
                <a:gd name="T4" fmla="*/ 82550 w 332"/>
                <a:gd name="T5" fmla="*/ 244475 h 302"/>
                <a:gd name="T6" fmla="*/ 111125 w 332"/>
                <a:gd name="T7" fmla="*/ 231775 h 302"/>
                <a:gd name="T8" fmla="*/ 146050 w 332"/>
                <a:gd name="T9" fmla="*/ 238125 h 302"/>
                <a:gd name="T10" fmla="*/ 196850 w 332"/>
                <a:gd name="T11" fmla="*/ 244475 h 302"/>
                <a:gd name="T12" fmla="*/ 215900 w 332"/>
                <a:gd name="T13" fmla="*/ 288925 h 302"/>
                <a:gd name="T14" fmla="*/ 168275 w 332"/>
                <a:gd name="T15" fmla="*/ 314325 h 302"/>
                <a:gd name="T16" fmla="*/ 152400 w 332"/>
                <a:gd name="T17" fmla="*/ 336550 h 302"/>
                <a:gd name="T18" fmla="*/ 158750 w 332"/>
                <a:gd name="T19" fmla="*/ 358775 h 302"/>
                <a:gd name="T20" fmla="*/ 127000 w 332"/>
                <a:gd name="T21" fmla="*/ 393700 h 302"/>
                <a:gd name="T22" fmla="*/ 123825 w 332"/>
                <a:gd name="T23" fmla="*/ 415925 h 302"/>
                <a:gd name="T24" fmla="*/ 127000 w 332"/>
                <a:gd name="T25" fmla="*/ 457200 h 302"/>
                <a:gd name="T26" fmla="*/ 158750 w 332"/>
                <a:gd name="T27" fmla="*/ 476250 h 302"/>
                <a:gd name="T28" fmla="*/ 174625 w 332"/>
                <a:gd name="T29" fmla="*/ 463550 h 302"/>
                <a:gd name="T30" fmla="*/ 203200 w 332"/>
                <a:gd name="T31" fmla="*/ 450850 h 302"/>
                <a:gd name="T32" fmla="*/ 222250 w 332"/>
                <a:gd name="T33" fmla="*/ 422275 h 302"/>
                <a:gd name="T34" fmla="*/ 260350 w 332"/>
                <a:gd name="T35" fmla="*/ 393700 h 302"/>
                <a:gd name="T36" fmla="*/ 273050 w 332"/>
                <a:gd name="T37" fmla="*/ 346075 h 302"/>
                <a:gd name="T38" fmla="*/ 288925 w 332"/>
                <a:gd name="T39" fmla="*/ 342900 h 302"/>
                <a:gd name="T40" fmla="*/ 323850 w 332"/>
                <a:gd name="T41" fmla="*/ 317500 h 302"/>
                <a:gd name="T42" fmla="*/ 301625 w 332"/>
                <a:gd name="T43" fmla="*/ 295275 h 302"/>
                <a:gd name="T44" fmla="*/ 285750 w 332"/>
                <a:gd name="T45" fmla="*/ 295275 h 302"/>
                <a:gd name="T46" fmla="*/ 307975 w 332"/>
                <a:gd name="T47" fmla="*/ 279400 h 302"/>
                <a:gd name="T48" fmla="*/ 384175 w 332"/>
                <a:gd name="T49" fmla="*/ 260350 h 302"/>
                <a:gd name="T50" fmla="*/ 422275 w 332"/>
                <a:gd name="T51" fmla="*/ 273050 h 302"/>
                <a:gd name="T52" fmla="*/ 441325 w 332"/>
                <a:gd name="T53" fmla="*/ 247650 h 302"/>
                <a:gd name="T54" fmla="*/ 463550 w 332"/>
                <a:gd name="T55" fmla="*/ 260350 h 302"/>
                <a:gd name="T56" fmla="*/ 511175 w 332"/>
                <a:gd name="T57" fmla="*/ 238125 h 302"/>
                <a:gd name="T58" fmla="*/ 520700 w 332"/>
                <a:gd name="T59" fmla="*/ 215900 h 302"/>
                <a:gd name="T60" fmla="*/ 504825 w 332"/>
                <a:gd name="T61" fmla="*/ 196850 h 302"/>
                <a:gd name="T62" fmla="*/ 469900 w 332"/>
                <a:gd name="T63" fmla="*/ 184150 h 302"/>
                <a:gd name="T64" fmla="*/ 457200 w 332"/>
                <a:gd name="T65" fmla="*/ 161925 h 302"/>
                <a:gd name="T66" fmla="*/ 419100 w 332"/>
                <a:gd name="T67" fmla="*/ 180975 h 302"/>
                <a:gd name="T68" fmla="*/ 400050 w 332"/>
                <a:gd name="T69" fmla="*/ 168275 h 302"/>
                <a:gd name="T70" fmla="*/ 384175 w 332"/>
                <a:gd name="T71" fmla="*/ 149225 h 302"/>
                <a:gd name="T72" fmla="*/ 371475 w 332"/>
                <a:gd name="T73" fmla="*/ 146050 h 302"/>
                <a:gd name="T74" fmla="*/ 349250 w 332"/>
                <a:gd name="T75" fmla="*/ 149225 h 302"/>
                <a:gd name="T76" fmla="*/ 342900 w 332"/>
                <a:gd name="T77" fmla="*/ 146050 h 302"/>
                <a:gd name="T78" fmla="*/ 342900 w 332"/>
                <a:gd name="T79" fmla="*/ 120650 h 302"/>
                <a:gd name="T80" fmla="*/ 355600 w 332"/>
                <a:gd name="T81" fmla="*/ 111125 h 302"/>
                <a:gd name="T82" fmla="*/ 384175 w 332"/>
                <a:gd name="T83" fmla="*/ 111125 h 302"/>
                <a:gd name="T84" fmla="*/ 406400 w 332"/>
                <a:gd name="T85" fmla="*/ 92075 h 302"/>
                <a:gd name="T86" fmla="*/ 400050 w 332"/>
                <a:gd name="T87" fmla="*/ 57150 h 302"/>
                <a:gd name="T88" fmla="*/ 371475 w 332"/>
                <a:gd name="T89" fmla="*/ 47625 h 302"/>
                <a:gd name="T90" fmla="*/ 342900 w 332"/>
                <a:gd name="T91" fmla="*/ 28575 h 302"/>
                <a:gd name="T92" fmla="*/ 307975 w 332"/>
                <a:gd name="T93" fmla="*/ 12700 h 302"/>
                <a:gd name="T94" fmla="*/ 288925 w 332"/>
                <a:gd name="T95" fmla="*/ 22225 h 302"/>
                <a:gd name="T96" fmla="*/ 266700 w 332"/>
                <a:gd name="T97" fmla="*/ 41275 h 302"/>
                <a:gd name="T98" fmla="*/ 222250 w 332"/>
                <a:gd name="T99" fmla="*/ 63500 h 302"/>
                <a:gd name="T100" fmla="*/ 196850 w 332"/>
                <a:gd name="T101" fmla="*/ 63500 h 302"/>
                <a:gd name="T102" fmla="*/ 180975 w 332"/>
                <a:gd name="T103" fmla="*/ 85725 h 302"/>
                <a:gd name="T104" fmla="*/ 127000 w 332"/>
                <a:gd name="T105" fmla="*/ 82550 h 302"/>
                <a:gd name="T106" fmla="*/ 104775 w 332"/>
                <a:gd name="T107" fmla="*/ 69850 h 302"/>
                <a:gd name="T108" fmla="*/ 82550 w 332"/>
                <a:gd name="T109" fmla="*/ 63500 h 302"/>
                <a:gd name="T110" fmla="*/ 34925 w 332"/>
                <a:gd name="T111" fmla="*/ 57150 h 302"/>
                <a:gd name="T112" fmla="*/ 25400 w 332"/>
                <a:gd name="T113" fmla="*/ 82550 h 302"/>
                <a:gd name="T114" fmla="*/ 25400 w 332"/>
                <a:gd name="T115" fmla="*/ 104775 h 302"/>
                <a:gd name="T116" fmla="*/ 12700 w 332"/>
                <a:gd name="T117" fmla="*/ 120650 h 302"/>
                <a:gd name="T118" fmla="*/ 6350 w 332"/>
                <a:gd name="T119" fmla="*/ 146050 h 3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2"/>
                <a:gd name="T181" fmla="*/ 0 h 302"/>
                <a:gd name="T182" fmla="*/ 332 w 332"/>
                <a:gd name="T183" fmla="*/ 302 h 3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2" h="302">
                  <a:moveTo>
                    <a:pt x="30" y="116"/>
                  </a:moveTo>
                  <a:lnTo>
                    <a:pt x="26" y="124"/>
                  </a:lnTo>
                  <a:lnTo>
                    <a:pt x="30" y="124"/>
                  </a:lnTo>
                  <a:lnTo>
                    <a:pt x="34" y="132"/>
                  </a:lnTo>
                  <a:lnTo>
                    <a:pt x="36" y="132"/>
                  </a:lnTo>
                  <a:lnTo>
                    <a:pt x="34" y="136"/>
                  </a:lnTo>
                  <a:lnTo>
                    <a:pt x="36" y="136"/>
                  </a:lnTo>
                  <a:lnTo>
                    <a:pt x="36" y="138"/>
                  </a:lnTo>
                  <a:lnTo>
                    <a:pt x="40" y="138"/>
                  </a:lnTo>
                  <a:lnTo>
                    <a:pt x="44" y="142"/>
                  </a:lnTo>
                  <a:lnTo>
                    <a:pt x="44" y="146"/>
                  </a:lnTo>
                  <a:lnTo>
                    <a:pt x="44" y="150"/>
                  </a:lnTo>
                  <a:lnTo>
                    <a:pt x="48" y="150"/>
                  </a:lnTo>
                  <a:lnTo>
                    <a:pt x="48" y="154"/>
                  </a:lnTo>
                  <a:lnTo>
                    <a:pt x="52" y="154"/>
                  </a:lnTo>
                  <a:lnTo>
                    <a:pt x="56" y="150"/>
                  </a:lnTo>
                  <a:lnTo>
                    <a:pt x="58" y="150"/>
                  </a:lnTo>
                  <a:lnTo>
                    <a:pt x="62" y="150"/>
                  </a:lnTo>
                  <a:lnTo>
                    <a:pt x="70" y="150"/>
                  </a:lnTo>
                  <a:lnTo>
                    <a:pt x="70" y="146"/>
                  </a:lnTo>
                  <a:lnTo>
                    <a:pt x="74" y="146"/>
                  </a:lnTo>
                  <a:lnTo>
                    <a:pt x="78" y="146"/>
                  </a:lnTo>
                  <a:lnTo>
                    <a:pt x="84" y="150"/>
                  </a:lnTo>
                  <a:lnTo>
                    <a:pt x="92" y="154"/>
                  </a:lnTo>
                  <a:lnTo>
                    <a:pt x="92" y="150"/>
                  </a:lnTo>
                  <a:lnTo>
                    <a:pt x="100" y="154"/>
                  </a:lnTo>
                  <a:lnTo>
                    <a:pt x="102" y="150"/>
                  </a:lnTo>
                  <a:lnTo>
                    <a:pt x="114" y="150"/>
                  </a:lnTo>
                  <a:lnTo>
                    <a:pt x="120" y="154"/>
                  </a:lnTo>
                  <a:lnTo>
                    <a:pt x="124" y="154"/>
                  </a:lnTo>
                  <a:lnTo>
                    <a:pt x="128" y="156"/>
                  </a:lnTo>
                  <a:lnTo>
                    <a:pt x="140" y="168"/>
                  </a:lnTo>
                  <a:lnTo>
                    <a:pt x="136" y="172"/>
                  </a:lnTo>
                  <a:lnTo>
                    <a:pt x="136" y="178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2" y="194"/>
                  </a:lnTo>
                  <a:lnTo>
                    <a:pt x="118" y="194"/>
                  </a:lnTo>
                  <a:lnTo>
                    <a:pt x="106" y="198"/>
                  </a:lnTo>
                  <a:lnTo>
                    <a:pt x="106" y="204"/>
                  </a:lnTo>
                  <a:lnTo>
                    <a:pt x="106" y="208"/>
                  </a:lnTo>
                  <a:lnTo>
                    <a:pt x="110" y="212"/>
                  </a:lnTo>
                  <a:lnTo>
                    <a:pt x="106" y="212"/>
                  </a:lnTo>
                  <a:lnTo>
                    <a:pt x="96" y="212"/>
                  </a:lnTo>
                  <a:lnTo>
                    <a:pt x="96" y="216"/>
                  </a:lnTo>
                  <a:lnTo>
                    <a:pt x="100" y="218"/>
                  </a:lnTo>
                  <a:lnTo>
                    <a:pt x="96" y="222"/>
                  </a:lnTo>
                  <a:lnTo>
                    <a:pt x="100" y="222"/>
                  </a:lnTo>
                  <a:lnTo>
                    <a:pt x="100" y="226"/>
                  </a:lnTo>
                  <a:lnTo>
                    <a:pt x="100" y="238"/>
                  </a:lnTo>
                  <a:lnTo>
                    <a:pt x="96" y="244"/>
                  </a:lnTo>
                  <a:lnTo>
                    <a:pt x="88" y="244"/>
                  </a:lnTo>
                  <a:lnTo>
                    <a:pt x="84" y="244"/>
                  </a:lnTo>
                  <a:lnTo>
                    <a:pt x="80" y="248"/>
                  </a:lnTo>
                  <a:lnTo>
                    <a:pt x="80" y="252"/>
                  </a:lnTo>
                  <a:lnTo>
                    <a:pt x="78" y="260"/>
                  </a:lnTo>
                  <a:lnTo>
                    <a:pt x="80" y="260"/>
                  </a:lnTo>
                  <a:lnTo>
                    <a:pt x="78" y="260"/>
                  </a:lnTo>
                  <a:lnTo>
                    <a:pt x="78" y="262"/>
                  </a:lnTo>
                  <a:lnTo>
                    <a:pt x="78" y="270"/>
                  </a:lnTo>
                  <a:lnTo>
                    <a:pt x="78" y="274"/>
                  </a:lnTo>
                  <a:lnTo>
                    <a:pt x="74" y="278"/>
                  </a:lnTo>
                  <a:lnTo>
                    <a:pt x="78" y="284"/>
                  </a:lnTo>
                  <a:lnTo>
                    <a:pt x="80" y="288"/>
                  </a:lnTo>
                  <a:lnTo>
                    <a:pt x="80" y="292"/>
                  </a:lnTo>
                  <a:lnTo>
                    <a:pt x="80" y="296"/>
                  </a:lnTo>
                  <a:lnTo>
                    <a:pt x="88" y="300"/>
                  </a:lnTo>
                  <a:lnTo>
                    <a:pt x="96" y="300"/>
                  </a:lnTo>
                  <a:lnTo>
                    <a:pt x="100" y="300"/>
                  </a:lnTo>
                  <a:lnTo>
                    <a:pt x="102" y="302"/>
                  </a:lnTo>
                  <a:lnTo>
                    <a:pt x="102" y="300"/>
                  </a:lnTo>
                  <a:lnTo>
                    <a:pt x="106" y="300"/>
                  </a:lnTo>
                  <a:lnTo>
                    <a:pt x="110" y="296"/>
                  </a:lnTo>
                  <a:lnTo>
                    <a:pt x="110" y="292"/>
                  </a:lnTo>
                  <a:lnTo>
                    <a:pt x="114" y="292"/>
                  </a:lnTo>
                  <a:lnTo>
                    <a:pt x="114" y="288"/>
                  </a:lnTo>
                  <a:lnTo>
                    <a:pt x="118" y="288"/>
                  </a:lnTo>
                  <a:lnTo>
                    <a:pt x="120" y="288"/>
                  </a:lnTo>
                  <a:lnTo>
                    <a:pt x="128" y="284"/>
                  </a:lnTo>
                  <a:lnTo>
                    <a:pt x="128" y="274"/>
                  </a:lnTo>
                  <a:lnTo>
                    <a:pt x="128" y="270"/>
                  </a:lnTo>
                  <a:lnTo>
                    <a:pt x="128" y="266"/>
                  </a:lnTo>
                  <a:lnTo>
                    <a:pt x="136" y="262"/>
                  </a:lnTo>
                  <a:lnTo>
                    <a:pt x="140" y="266"/>
                  </a:lnTo>
                  <a:lnTo>
                    <a:pt x="154" y="266"/>
                  </a:lnTo>
                  <a:lnTo>
                    <a:pt x="158" y="266"/>
                  </a:lnTo>
                  <a:lnTo>
                    <a:pt x="162" y="262"/>
                  </a:lnTo>
                  <a:lnTo>
                    <a:pt x="162" y="252"/>
                  </a:lnTo>
                  <a:lnTo>
                    <a:pt x="164" y="248"/>
                  </a:lnTo>
                  <a:lnTo>
                    <a:pt x="164" y="240"/>
                  </a:lnTo>
                  <a:lnTo>
                    <a:pt x="164" y="238"/>
                  </a:lnTo>
                  <a:lnTo>
                    <a:pt x="172" y="234"/>
                  </a:lnTo>
                  <a:lnTo>
                    <a:pt x="168" y="230"/>
                  </a:lnTo>
                  <a:lnTo>
                    <a:pt x="172" y="218"/>
                  </a:lnTo>
                  <a:lnTo>
                    <a:pt x="176" y="218"/>
                  </a:lnTo>
                  <a:lnTo>
                    <a:pt x="176" y="212"/>
                  </a:lnTo>
                  <a:lnTo>
                    <a:pt x="180" y="212"/>
                  </a:lnTo>
                  <a:lnTo>
                    <a:pt x="180" y="216"/>
                  </a:lnTo>
                  <a:lnTo>
                    <a:pt x="182" y="216"/>
                  </a:lnTo>
                  <a:lnTo>
                    <a:pt x="186" y="216"/>
                  </a:lnTo>
                  <a:lnTo>
                    <a:pt x="204" y="212"/>
                  </a:lnTo>
                  <a:lnTo>
                    <a:pt x="208" y="204"/>
                  </a:lnTo>
                  <a:lnTo>
                    <a:pt x="208" y="200"/>
                  </a:lnTo>
                  <a:lnTo>
                    <a:pt x="204" y="200"/>
                  </a:lnTo>
                  <a:lnTo>
                    <a:pt x="204" y="198"/>
                  </a:lnTo>
                  <a:lnTo>
                    <a:pt x="202" y="194"/>
                  </a:lnTo>
                  <a:lnTo>
                    <a:pt x="194" y="190"/>
                  </a:lnTo>
                  <a:lnTo>
                    <a:pt x="194" y="186"/>
                  </a:lnTo>
                  <a:lnTo>
                    <a:pt x="190" y="186"/>
                  </a:lnTo>
                  <a:lnTo>
                    <a:pt x="190" y="190"/>
                  </a:lnTo>
                  <a:lnTo>
                    <a:pt x="186" y="190"/>
                  </a:lnTo>
                  <a:lnTo>
                    <a:pt x="182" y="190"/>
                  </a:lnTo>
                  <a:lnTo>
                    <a:pt x="182" y="186"/>
                  </a:lnTo>
                  <a:lnTo>
                    <a:pt x="180" y="186"/>
                  </a:lnTo>
                  <a:lnTo>
                    <a:pt x="182" y="182"/>
                  </a:lnTo>
                  <a:lnTo>
                    <a:pt x="182" y="178"/>
                  </a:lnTo>
                  <a:lnTo>
                    <a:pt x="186" y="178"/>
                  </a:lnTo>
                  <a:lnTo>
                    <a:pt x="190" y="176"/>
                  </a:lnTo>
                  <a:lnTo>
                    <a:pt x="194" y="176"/>
                  </a:lnTo>
                  <a:lnTo>
                    <a:pt x="224" y="168"/>
                  </a:lnTo>
                  <a:lnTo>
                    <a:pt x="226" y="168"/>
                  </a:lnTo>
                  <a:lnTo>
                    <a:pt x="230" y="164"/>
                  </a:lnTo>
                  <a:lnTo>
                    <a:pt x="234" y="164"/>
                  </a:lnTo>
                  <a:lnTo>
                    <a:pt x="242" y="164"/>
                  </a:lnTo>
                  <a:lnTo>
                    <a:pt x="242" y="168"/>
                  </a:lnTo>
                  <a:lnTo>
                    <a:pt x="244" y="168"/>
                  </a:lnTo>
                  <a:lnTo>
                    <a:pt x="252" y="168"/>
                  </a:lnTo>
                  <a:lnTo>
                    <a:pt x="256" y="168"/>
                  </a:lnTo>
                  <a:lnTo>
                    <a:pt x="266" y="172"/>
                  </a:lnTo>
                  <a:lnTo>
                    <a:pt x="270" y="172"/>
                  </a:lnTo>
                  <a:lnTo>
                    <a:pt x="266" y="164"/>
                  </a:lnTo>
                  <a:lnTo>
                    <a:pt x="270" y="156"/>
                  </a:lnTo>
                  <a:lnTo>
                    <a:pt x="274" y="156"/>
                  </a:lnTo>
                  <a:lnTo>
                    <a:pt x="278" y="156"/>
                  </a:lnTo>
                  <a:lnTo>
                    <a:pt x="282" y="160"/>
                  </a:lnTo>
                  <a:lnTo>
                    <a:pt x="286" y="160"/>
                  </a:lnTo>
                  <a:lnTo>
                    <a:pt x="286" y="164"/>
                  </a:lnTo>
                  <a:lnTo>
                    <a:pt x="288" y="168"/>
                  </a:lnTo>
                  <a:lnTo>
                    <a:pt x="292" y="164"/>
                  </a:lnTo>
                  <a:lnTo>
                    <a:pt x="296" y="164"/>
                  </a:lnTo>
                  <a:lnTo>
                    <a:pt x="300" y="164"/>
                  </a:lnTo>
                  <a:lnTo>
                    <a:pt x="310" y="156"/>
                  </a:lnTo>
                  <a:lnTo>
                    <a:pt x="314" y="154"/>
                  </a:lnTo>
                  <a:lnTo>
                    <a:pt x="322" y="150"/>
                  </a:lnTo>
                  <a:lnTo>
                    <a:pt x="326" y="146"/>
                  </a:lnTo>
                  <a:lnTo>
                    <a:pt x="328" y="146"/>
                  </a:lnTo>
                  <a:lnTo>
                    <a:pt x="332" y="138"/>
                  </a:lnTo>
                  <a:lnTo>
                    <a:pt x="332" y="136"/>
                  </a:lnTo>
                  <a:lnTo>
                    <a:pt x="328" y="136"/>
                  </a:lnTo>
                  <a:lnTo>
                    <a:pt x="328" y="132"/>
                  </a:lnTo>
                  <a:lnTo>
                    <a:pt x="328" y="128"/>
                  </a:lnTo>
                  <a:lnTo>
                    <a:pt x="326" y="128"/>
                  </a:lnTo>
                  <a:lnTo>
                    <a:pt x="322" y="124"/>
                  </a:lnTo>
                  <a:lnTo>
                    <a:pt x="318" y="124"/>
                  </a:lnTo>
                  <a:lnTo>
                    <a:pt x="314" y="128"/>
                  </a:lnTo>
                  <a:lnTo>
                    <a:pt x="310" y="120"/>
                  </a:lnTo>
                  <a:lnTo>
                    <a:pt x="304" y="120"/>
                  </a:lnTo>
                  <a:lnTo>
                    <a:pt x="300" y="114"/>
                  </a:lnTo>
                  <a:lnTo>
                    <a:pt x="296" y="116"/>
                  </a:lnTo>
                  <a:lnTo>
                    <a:pt x="292" y="114"/>
                  </a:lnTo>
                  <a:lnTo>
                    <a:pt x="288" y="114"/>
                  </a:lnTo>
                  <a:lnTo>
                    <a:pt x="292" y="106"/>
                  </a:lnTo>
                  <a:lnTo>
                    <a:pt x="292" y="102"/>
                  </a:lnTo>
                  <a:lnTo>
                    <a:pt x="288" y="102"/>
                  </a:lnTo>
                  <a:lnTo>
                    <a:pt x="288" y="106"/>
                  </a:lnTo>
                  <a:lnTo>
                    <a:pt x="286" y="102"/>
                  </a:lnTo>
                  <a:lnTo>
                    <a:pt x="274" y="102"/>
                  </a:lnTo>
                  <a:lnTo>
                    <a:pt x="270" y="106"/>
                  </a:lnTo>
                  <a:lnTo>
                    <a:pt x="264" y="114"/>
                  </a:lnTo>
                  <a:lnTo>
                    <a:pt x="264" y="116"/>
                  </a:lnTo>
                  <a:lnTo>
                    <a:pt x="260" y="116"/>
                  </a:lnTo>
                  <a:lnTo>
                    <a:pt x="256" y="116"/>
                  </a:lnTo>
                  <a:lnTo>
                    <a:pt x="252" y="114"/>
                  </a:lnTo>
                  <a:lnTo>
                    <a:pt x="252" y="106"/>
                  </a:lnTo>
                  <a:lnTo>
                    <a:pt x="248" y="102"/>
                  </a:lnTo>
                  <a:lnTo>
                    <a:pt x="248" y="98"/>
                  </a:lnTo>
                  <a:lnTo>
                    <a:pt x="244" y="98"/>
                  </a:lnTo>
                  <a:lnTo>
                    <a:pt x="244" y="94"/>
                  </a:lnTo>
                  <a:lnTo>
                    <a:pt x="242" y="94"/>
                  </a:lnTo>
                  <a:lnTo>
                    <a:pt x="242" y="98"/>
                  </a:lnTo>
                  <a:lnTo>
                    <a:pt x="234" y="102"/>
                  </a:lnTo>
                  <a:lnTo>
                    <a:pt x="230" y="102"/>
                  </a:lnTo>
                  <a:lnTo>
                    <a:pt x="234" y="94"/>
                  </a:lnTo>
                  <a:lnTo>
                    <a:pt x="234" y="92"/>
                  </a:lnTo>
                  <a:lnTo>
                    <a:pt x="230" y="92"/>
                  </a:lnTo>
                  <a:lnTo>
                    <a:pt x="226" y="88"/>
                  </a:lnTo>
                  <a:lnTo>
                    <a:pt x="226" y="92"/>
                  </a:lnTo>
                  <a:lnTo>
                    <a:pt x="224" y="92"/>
                  </a:lnTo>
                  <a:lnTo>
                    <a:pt x="220" y="94"/>
                  </a:lnTo>
                  <a:lnTo>
                    <a:pt x="216" y="98"/>
                  </a:lnTo>
                  <a:lnTo>
                    <a:pt x="212" y="94"/>
                  </a:lnTo>
                  <a:lnTo>
                    <a:pt x="212" y="92"/>
                  </a:lnTo>
                  <a:lnTo>
                    <a:pt x="216" y="94"/>
                  </a:lnTo>
                  <a:lnTo>
                    <a:pt x="216" y="92"/>
                  </a:lnTo>
                  <a:lnTo>
                    <a:pt x="220" y="92"/>
                  </a:lnTo>
                  <a:lnTo>
                    <a:pt x="220" y="88"/>
                  </a:lnTo>
                  <a:lnTo>
                    <a:pt x="216" y="84"/>
                  </a:lnTo>
                  <a:lnTo>
                    <a:pt x="220" y="80"/>
                  </a:lnTo>
                  <a:lnTo>
                    <a:pt x="216" y="76"/>
                  </a:lnTo>
                  <a:lnTo>
                    <a:pt x="216" y="74"/>
                  </a:lnTo>
                  <a:lnTo>
                    <a:pt x="220" y="70"/>
                  </a:lnTo>
                  <a:lnTo>
                    <a:pt x="216" y="70"/>
                  </a:lnTo>
                  <a:lnTo>
                    <a:pt x="216" y="66"/>
                  </a:lnTo>
                  <a:lnTo>
                    <a:pt x="224" y="70"/>
                  </a:lnTo>
                  <a:lnTo>
                    <a:pt x="226" y="66"/>
                  </a:lnTo>
                  <a:lnTo>
                    <a:pt x="230" y="66"/>
                  </a:lnTo>
                  <a:lnTo>
                    <a:pt x="234" y="66"/>
                  </a:lnTo>
                  <a:lnTo>
                    <a:pt x="242" y="66"/>
                  </a:lnTo>
                  <a:lnTo>
                    <a:pt x="242" y="70"/>
                  </a:lnTo>
                  <a:lnTo>
                    <a:pt x="244" y="70"/>
                  </a:lnTo>
                  <a:lnTo>
                    <a:pt x="248" y="70"/>
                  </a:lnTo>
                  <a:lnTo>
                    <a:pt x="252" y="70"/>
                  </a:lnTo>
                  <a:lnTo>
                    <a:pt x="256" y="70"/>
                  </a:lnTo>
                  <a:lnTo>
                    <a:pt x="256" y="58"/>
                  </a:lnTo>
                  <a:lnTo>
                    <a:pt x="252" y="54"/>
                  </a:lnTo>
                  <a:lnTo>
                    <a:pt x="248" y="52"/>
                  </a:lnTo>
                  <a:lnTo>
                    <a:pt x="248" y="40"/>
                  </a:lnTo>
                  <a:lnTo>
                    <a:pt x="248" y="36"/>
                  </a:lnTo>
                  <a:lnTo>
                    <a:pt x="252" y="36"/>
                  </a:lnTo>
                  <a:lnTo>
                    <a:pt x="248" y="32"/>
                  </a:lnTo>
                  <a:lnTo>
                    <a:pt x="244" y="32"/>
                  </a:lnTo>
                  <a:lnTo>
                    <a:pt x="244" y="30"/>
                  </a:lnTo>
                  <a:lnTo>
                    <a:pt x="238" y="30"/>
                  </a:lnTo>
                  <a:lnTo>
                    <a:pt x="234" y="30"/>
                  </a:lnTo>
                  <a:lnTo>
                    <a:pt x="230" y="26"/>
                  </a:lnTo>
                  <a:lnTo>
                    <a:pt x="226" y="26"/>
                  </a:lnTo>
                  <a:lnTo>
                    <a:pt x="226" y="22"/>
                  </a:lnTo>
                  <a:lnTo>
                    <a:pt x="220" y="18"/>
                  </a:lnTo>
                  <a:lnTo>
                    <a:pt x="216" y="18"/>
                  </a:lnTo>
                  <a:lnTo>
                    <a:pt x="208" y="14"/>
                  </a:lnTo>
                  <a:lnTo>
                    <a:pt x="204" y="14"/>
                  </a:lnTo>
                  <a:lnTo>
                    <a:pt x="202" y="14"/>
                  </a:lnTo>
                  <a:lnTo>
                    <a:pt x="202" y="10"/>
                  </a:lnTo>
                  <a:lnTo>
                    <a:pt x="194" y="8"/>
                  </a:lnTo>
                  <a:lnTo>
                    <a:pt x="186" y="0"/>
                  </a:lnTo>
                  <a:lnTo>
                    <a:pt x="182" y="4"/>
                  </a:lnTo>
                  <a:lnTo>
                    <a:pt x="182" y="8"/>
                  </a:lnTo>
                  <a:lnTo>
                    <a:pt x="182" y="10"/>
                  </a:lnTo>
                  <a:lnTo>
                    <a:pt x="182" y="14"/>
                  </a:lnTo>
                  <a:lnTo>
                    <a:pt x="180" y="18"/>
                  </a:lnTo>
                  <a:lnTo>
                    <a:pt x="176" y="18"/>
                  </a:lnTo>
                  <a:lnTo>
                    <a:pt x="176" y="22"/>
                  </a:lnTo>
                  <a:lnTo>
                    <a:pt x="172" y="22"/>
                  </a:lnTo>
                  <a:lnTo>
                    <a:pt x="168" y="26"/>
                  </a:lnTo>
                  <a:lnTo>
                    <a:pt x="164" y="30"/>
                  </a:lnTo>
                  <a:lnTo>
                    <a:pt x="162" y="32"/>
                  </a:lnTo>
                  <a:lnTo>
                    <a:pt x="158" y="30"/>
                  </a:lnTo>
                  <a:lnTo>
                    <a:pt x="154" y="36"/>
                  </a:lnTo>
                  <a:lnTo>
                    <a:pt x="140" y="40"/>
                  </a:lnTo>
                  <a:lnTo>
                    <a:pt x="140" y="32"/>
                  </a:lnTo>
                  <a:lnTo>
                    <a:pt x="136" y="32"/>
                  </a:lnTo>
                  <a:lnTo>
                    <a:pt x="132" y="32"/>
                  </a:lnTo>
                  <a:lnTo>
                    <a:pt x="128" y="36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4" y="48"/>
                  </a:lnTo>
                  <a:lnTo>
                    <a:pt x="120" y="52"/>
                  </a:lnTo>
                  <a:lnTo>
                    <a:pt x="118" y="54"/>
                  </a:lnTo>
                  <a:lnTo>
                    <a:pt x="114" y="54"/>
                  </a:lnTo>
                  <a:lnTo>
                    <a:pt x="92" y="54"/>
                  </a:lnTo>
                  <a:lnTo>
                    <a:pt x="92" y="58"/>
                  </a:lnTo>
                  <a:lnTo>
                    <a:pt x="88" y="54"/>
                  </a:lnTo>
                  <a:lnTo>
                    <a:pt x="84" y="54"/>
                  </a:lnTo>
                  <a:lnTo>
                    <a:pt x="80" y="52"/>
                  </a:lnTo>
                  <a:lnTo>
                    <a:pt x="80" y="48"/>
                  </a:lnTo>
                  <a:lnTo>
                    <a:pt x="78" y="48"/>
                  </a:lnTo>
                  <a:lnTo>
                    <a:pt x="74" y="48"/>
                  </a:lnTo>
                  <a:lnTo>
                    <a:pt x="66" y="48"/>
                  </a:lnTo>
                  <a:lnTo>
                    <a:pt x="66" y="44"/>
                  </a:lnTo>
                  <a:lnTo>
                    <a:pt x="62" y="48"/>
                  </a:lnTo>
                  <a:lnTo>
                    <a:pt x="58" y="44"/>
                  </a:lnTo>
                  <a:lnTo>
                    <a:pt x="58" y="40"/>
                  </a:lnTo>
                  <a:lnTo>
                    <a:pt x="56" y="40"/>
                  </a:lnTo>
                  <a:lnTo>
                    <a:pt x="52" y="40"/>
                  </a:lnTo>
                  <a:lnTo>
                    <a:pt x="48" y="40"/>
                  </a:lnTo>
                  <a:lnTo>
                    <a:pt x="44" y="44"/>
                  </a:lnTo>
                  <a:lnTo>
                    <a:pt x="34" y="44"/>
                  </a:lnTo>
                  <a:lnTo>
                    <a:pt x="22" y="40"/>
                  </a:lnTo>
                  <a:lnTo>
                    <a:pt x="22" y="36"/>
                  </a:lnTo>
                  <a:lnTo>
                    <a:pt x="12" y="44"/>
                  </a:lnTo>
                  <a:lnTo>
                    <a:pt x="16" y="44"/>
                  </a:lnTo>
                  <a:lnTo>
                    <a:pt x="12" y="48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8"/>
                  </a:lnTo>
                  <a:lnTo>
                    <a:pt x="12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4"/>
                  </a:lnTo>
                  <a:lnTo>
                    <a:pt x="16" y="70"/>
                  </a:lnTo>
                  <a:lnTo>
                    <a:pt x="12" y="74"/>
                  </a:lnTo>
                  <a:lnTo>
                    <a:pt x="8" y="76"/>
                  </a:lnTo>
                  <a:lnTo>
                    <a:pt x="8" y="80"/>
                  </a:lnTo>
                  <a:lnTo>
                    <a:pt x="8" y="84"/>
                  </a:lnTo>
                  <a:lnTo>
                    <a:pt x="4" y="84"/>
                  </a:lnTo>
                  <a:lnTo>
                    <a:pt x="4" y="88"/>
                  </a:lnTo>
                  <a:lnTo>
                    <a:pt x="4" y="92"/>
                  </a:lnTo>
                  <a:lnTo>
                    <a:pt x="4" y="94"/>
                  </a:lnTo>
                  <a:lnTo>
                    <a:pt x="0" y="98"/>
                  </a:lnTo>
                  <a:lnTo>
                    <a:pt x="22" y="110"/>
                  </a:lnTo>
                  <a:lnTo>
                    <a:pt x="30" y="11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4" name="Freeform 8419"/>
            <p:cNvSpPr>
              <a:spLocks/>
            </p:cNvSpPr>
            <p:nvPr/>
          </p:nvSpPr>
          <p:spPr bwMode="auto">
            <a:xfrm>
              <a:off x="6156325" y="1944688"/>
              <a:ext cx="476250" cy="412750"/>
            </a:xfrm>
            <a:custGeom>
              <a:avLst/>
              <a:gdLst>
                <a:gd name="T0" fmla="*/ 365125 w 300"/>
                <a:gd name="T1" fmla="*/ 358775 h 260"/>
                <a:gd name="T2" fmla="*/ 352425 w 300"/>
                <a:gd name="T3" fmla="*/ 307975 h 260"/>
                <a:gd name="T4" fmla="*/ 384175 w 300"/>
                <a:gd name="T5" fmla="*/ 282575 h 260"/>
                <a:gd name="T6" fmla="*/ 412750 w 300"/>
                <a:gd name="T7" fmla="*/ 266700 h 260"/>
                <a:gd name="T8" fmla="*/ 447675 w 300"/>
                <a:gd name="T9" fmla="*/ 244475 h 260"/>
                <a:gd name="T10" fmla="*/ 434975 w 300"/>
                <a:gd name="T11" fmla="*/ 219075 h 260"/>
                <a:gd name="T12" fmla="*/ 450850 w 300"/>
                <a:gd name="T13" fmla="*/ 190500 h 260"/>
                <a:gd name="T14" fmla="*/ 476250 w 300"/>
                <a:gd name="T15" fmla="*/ 168275 h 260"/>
                <a:gd name="T16" fmla="*/ 447675 w 300"/>
                <a:gd name="T17" fmla="*/ 168275 h 260"/>
                <a:gd name="T18" fmla="*/ 419100 w 300"/>
                <a:gd name="T19" fmla="*/ 168275 h 260"/>
                <a:gd name="T20" fmla="*/ 384175 w 300"/>
                <a:gd name="T21" fmla="*/ 174625 h 260"/>
                <a:gd name="T22" fmla="*/ 358775 w 300"/>
                <a:gd name="T23" fmla="*/ 203200 h 260"/>
                <a:gd name="T24" fmla="*/ 323850 w 300"/>
                <a:gd name="T25" fmla="*/ 225425 h 260"/>
                <a:gd name="T26" fmla="*/ 301625 w 300"/>
                <a:gd name="T27" fmla="*/ 209550 h 260"/>
                <a:gd name="T28" fmla="*/ 301625 w 300"/>
                <a:gd name="T29" fmla="*/ 180975 h 260"/>
                <a:gd name="T30" fmla="*/ 307975 w 300"/>
                <a:gd name="T31" fmla="*/ 146050 h 260"/>
                <a:gd name="T32" fmla="*/ 314325 w 300"/>
                <a:gd name="T33" fmla="*/ 120650 h 260"/>
                <a:gd name="T34" fmla="*/ 323850 w 300"/>
                <a:gd name="T35" fmla="*/ 104775 h 260"/>
                <a:gd name="T36" fmla="*/ 349250 w 300"/>
                <a:gd name="T37" fmla="*/ 92075 h 260"/>
                <a:gd name="T38" fmla="*/ 352425 w 300"/>
                <a:gd name="T39" fmla="*/ 63500 h 260"/>
                <a:gd name="T40" fmla="*/ 352425 w 300"/>
                <a:gd name="T41" fmla="*/ 28575 h 260"/>
                <a:gd name="T42" fmla="*/ 323850 w 300"/>
                <a:gd name="T43" fmla="*/ 41275 h 260"/>
                <a:gd name="T44" fmla="*/ 301625 w 300"/>
                <a:gd name="T45" fmla="*/ 34925 h 260"/>
                <a:gd name="T46" fmla="*/ 254000 w 300"/>
                <a:gd name="T47" fmla="*/ 22225 h 260"/>
                <a:gd name="T48" fmla="*/ 209550 w 300"/>
                <a:gd name="T49" fmla="*/ 34925 h 260"/>
                <a:gd name="T50" fmla="*/ 196850 w 300"/>
                <a:gd name="T51" fmla="*/ 47625 h 260"/>
                <a:gd name="T52" fmla="*/ 174625 w 300"/>
                <a:gd name="T53" fmla="*/ 63500 h 260"/>
                <a:gd name="T54" fmla="*/ 152400 w 300"/>
                <a:gd name="T55" fmla="*/ 47625 h 260"/>
                <a:gd name="T56" fmla="*/ 127000 w 300"/>
                <a:gd name="T57" fmla="*/ 41275 h 260"/>
                <a:gd name="T58" fmla="*/ 111125 w 300"/>
                <a:gd name="T59" fmla="*/ 22225 h 260"/>
                <a:gd name="T60" fmla="*/ 88900 w 300"/>
                <a:gd name="T61" fmla="*/ 12700 h 260"/>
                <a:gd name="T62" fmla="*/ 63500 w 300"/>
                <a:gd name="T63" fmla="*/ 12700 h 260"/>
                <a:gd name="T64" fmla="*/ 41275 w 300"/>
                <a:gd name="T65" fmla="*/ 22225 h 260"/>
                <a:gd name="T66" fmla="*/ 53975 w 300"/>
                <a:gd name="T67" fmla="*/ 50800 h 260"/>
                <a:gd name="T68" fmla="*/ 22225 w 300"/>
                <a:gd name="T69" fmla="*/ 47625 h 260"/>
                <a:gd name="T70" fmla="*/ 19050 w 300"/>
                <a:gd name="T71" fmla="*/ 76200 h 260"/>
                <a:gd name="T72" fmla="*/ 6350 w 300"/>
                <a:gd name="T73" fmla="*/ 98425 h 260"/>
                <a:gd name="T74" fmla="*/ 12700 w 300"/>
                <a:gd name="T75" fmla="*/ 120650 h 260"/>
                <a:gd name="T76" fmla="*/ 19050 w 300"/>
                <a:gd name="T77" fmla="*/ 139700 h 260"/>
                <a:gd name="T78" fmla="*/ 0 w 300"/>
                <a:gd name="T79" fmla="*/ 196850 h 260"/>
                <a:gd name="T80" fmla="*/ 19050 w 300"/>
                <a:gd name="T81" fmla="*/ 219075 h 260"/>
                <a:gd name="T82" fmla="*/ 19050 w 300"/>
                <a:gd name="T83" fmla="*/ 244475 h 260"/>
                <a:gd name="T84" fmla="*/ 41275 w 300"/>
                <a:gd name="T85" fmla="*/ 250825 h 260"/>
                <a:gd name="T86" fmla="*/ 88900 w 300"/>
                <a:gd name="T87" fmla="*/ 250825 h 260"/>
                <a:gd name="T88" fmla="*/ 98425 w 300"/>
                <a:gd name="T89" fmla="*/ 238125 h 260"/>
                <a:gd name="T90" fmla="*/ 139700 w 300"/>
                <a:gd name="T91" fmla="*/ 231775 h 260"/>
                <a:gd name="T92" fmla="*/ 161925 w 300"/>
                <a:gd name="T93" fmla="*/ 238125 h 260"/>
                <a:gd name="T94" fmla="*/ 174625 w 300"/>
                <a:gd name="T95" fmla="*/ 279400 h 260"/>
                <a:gd name="T96" fmla="*/ 152400 w 300"/>
                <a:gd name="T97" fmla="*/ 323850 h 260"/>
                <a:gd name="T98" fmla="*/ 196850 w 300"/>
                <a:gd name="T99" fmla="*/ 358775 h 260"/>
                <a:gd name="T100" fmla="*/ 225425 w 300"/>
                <a:gd name="T101" fmla="*/ 365125 h 260"/>
                <a:gd name="T102" fmla="*/ 266700 w 300"/>
                <a:gd name="T103" fmla="*/ 365125 h 260"/>
                <a:gd name="T104" fmla="*/ 295275 w 300"/>
                <a:gd name="T105" fmla="*/ 381000 h 260"/>
                <a:gd name="T106" fmla="*/ 330200 w 300"/>
                <a:gd name="T107" fmla="*/ 400050 h 260"/>
                <a:gd name="T108" fmla="*/ 365125 w 300"/>
                <a:gd name="T109" fmla="*/ 406400 h 2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0"/>
                <a:gd name="T166" fmla="*/ 0 h 260"/>
                <a:gd name="T167" fmla="*/ 300 w 300"/>
                <a:gd name="T168" fmla="*/ 260 h 2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0" h="260">
                  <a:moveTo>
                    <a:pt x="234" y="244"/>
                  </a:moveTo>
                  <a:lnTo>
                    <a:pt x="234" y="240"/>
                  </a:lnTo>
                  <a:lnTo>
                    <a:pt x="230" y="238"/>
                  </a:lnTo>
                  <a:lnTo>
                    <a:pt x="226" y="230"/>
                  </a:lnTo>
                  <a:lnTo>
                    <a:pt x="230" y="226"/>
                  </a:lnTo>
                  <a:lnTo>
                    <a:pt x="230" y="222"/>
                  </a:lnTo>
                  <a:lnTo>
                    <a:pt x="226" y="220"/>
                  </a:lnTo>
                  <a:lnTo>
                    <a:pt x="222" y="212"/>
                  </a:lnTo>
                  <a:lnTo>
                    <a:pt x="220" y="200"/>
                  </a:lnTo>
                  <a:lnTo>
                    <a:pt x="222" y="194"/>
                  </a:lnTo>
                  <a:lnTo>
                    <a:pt x="226" y="194"/>
                  </a:lnTo>
                  <a:lnTo>
                    <a:pt x="222" y="190"/>
                  </a:lnTo>
                  <a:lnTo>
                    <a:pt x="226" y="186"/>
                  </a:lnTo>
                  <a:lnTo>
                    <a:pt x="230" y="186"/>
                  </a:lnTo>
                  <a:lnTo>
                    <a:pt x="242" y="178"/>
                  </a:lnTo>
                  <a:lnTo>
                    <a:pt x="244" y="178"/>
                  </a:lnTo>
                  <a:lnTo>
                    <a:pt x="248" y="178"/>
                  </a:lnTo>
                  <a:lnTo>
                    <a:pt x="252" y="176"/>
                  </a:lnTo>
                  <a:lnTo>
                    <a:pt x="256" y="172"/>
                  </a:lnTo>
                  <a:lnTo>
                    <a:pt x="260" y="168"/>
                  </a:lnTo>
                  <a:lnTo>
                    <a:pt x="264" y="168"/>
                  </a:lnTo>
                  <a:lnTo>
                    <a:pt x="282" y="168"/>
                  </a:lnTo>
                  <a:lnTo>
                    <a:pt x="282" y="160"/>
                  </a:lnTo>
                  <a:lnTo>
                    <a:pt x="282" y="158"/>
                  </a:lnTo>
                  <a:lnTo>
                    <a:pt x="282" y="154"/>
                  </a:lnTo>
                  <a:lnTo>
                    <a:pt x="282" y="150"/>
                  </a:lnTo>
                  <a:lnTo>
                    <a:pt x="278" y="150"/>
                  </a:lnTo>
                  <a:lnTo>
                    <a:pt x="274" y="146"/>
                  </a:lnTo>
                  <a:lnTo>
                    <a:pt x="274" y="142"/>
                  </a:lnTo>
                  <a:lnTo>
                    <a:pt x="274" y="138"/>
                  </a:lnTo>
                  <a:lnTo>
                    <a:pt x="270" y="136"/>
                  </a:lnTo>
                  <a:lnTo>
                    <a:pt x="274" y="132"/>
                  </a:lnTo>
                  <a:lnTo>
                    <a:pt x="278" y="128"/>
                  </a:lnTo>
                  <a:lnTo>
                    <a:pt x="282" y="124"/>
                  </a:lnTo>
                  <a:lnTo>
                    <a:pt x="284" y="120"/>
                  </a:lnTo>
                  <a:lnTo>
                    <a:pt x="292" y="116"/>
                  </a:lnTo>
                  <a:lnTo>
                    <a:pt x="296" y="116"/>
                  </a:lnTo>
                  <a:lnTo>
                    <a:pt x="296" y="114"/>
                  </a:lnTo>
                  <a:lnTo>
                    <a:pt x="296" y="110"/>
                  </a:lnTo>
                  <a:lnTo>
                    <a:pt x="300" y="106"/>
                  </a:lnTo>
                  <a:lnTo>
                    <a:pt x="300" y="102"/>
                  </a:lnTo>
                  <a:lnTo>
                    <a:pt x="296" y="102"/>
                  </a:lnTo>
                  <a:lnTo>
                    <a:pt x="288" y="102"/>
                  </a:lnTo>
                  <a:lnTo>
                    <a:pt x="284" y="102"/>
                  </a:lnTo>
                  <a:lnTo>
                    <a:pt x="282" y="106"/>
                  </a:lnTo>
                  <a:lnTo>
                    <a:pt x="278" y="106"/>
                  </a:lnTo>
                  <a:lnTo>
                    <a:pt x="278" y="102"/>
                  </a:lnTo>
                  <a:lnTo>
                    <a:pt x="274" y="102"/>
                  </a:lnTo>
                  <a:lnTo>
                    <a:pt x="270" y="102"/>
                  </a:lnTo>
                  <a:lnTo>
                    <a:pt x="264" y="106"/>
                  </a:lnTo>
                  <a:lnTo>
                    <a:pt x="260" y="110"/>
                  </a:lnTo>
                  <a:lnTo>
                    <a:pt x="252" y="110"/>
                  </a:lnTo>
                  <a:lnTo>
                    <a:pt x="252" y="106"/>
                  </a:lnTo>
                  <a:lnTo>
                    <a:pt x="248" y="106"/>
                  </a:lnTo>
                  <a:lnTo>
                    <a:pt x="242" y="110"/>
                  </a:lnTo>
                  <a:lnTo>
                    <a:pt x="242" y="106"/>
                  </a:lnTo>
                  <a:lnTo>
                    <a:pt x="238" y="106"/>
                  </a:lnTo>
                  <a:lnTo>
                    <a:pt x="234" y="110"/>
                  </a:lnTo>
                  <a:lnTo>
                    <a:pt x="230" y="110"/>
                  </a:lnTo>
                  <a:lnTo>
                    <a:pt x="226" y="128"/>
                  </a:lnTo>
                  <a:lnTo>
                    <a:pt x="222" y="128"/>
                  </a:lnTo>
                  <a:lnTo>
                    <a:pt x="208" y="136"/>
                  </a:lnTo>
                  <a:lnTo>
                    <a:pt x="204" y="136"/>
                  </a:lnTo>
                  <a:lnTo>
                    <a:pt x="204" y="138"/>
                  </a:lnTo>
                  <a:lnTo>
                    <a:pt x="204" y="142"/>
                  </a:lnTo>
                  <a:lnTo>
                    <a:pt x="198" y="142"/>
                  </a:lnTo>
                  <a:lnTo>
                    <a:pt x="194" y="142"/>
                  </a:lnTo>
                  <a:lnTo>
                    <a:pt x="190" y="142"/>
                  </a:lnTo>
                  <a:lnTo>
                    <a:pt x="190" y="136"/>
                  </a:lnTo>
                  <a:lnTo>
                    <a:pt x="190" y="132"/>
                  </a:lnTo>
                  <a:lnTo>
                    <a:pt x="190" y="128"/>
                  </a:lnTo>
                  <a:lnTo>
                    <a:pt x="186" y="124"/>
                  </a:lnTo>
                  <a:lnTo>
                    <a:pt x="186" y="120"/>
                  </a:lnTo>
                  <a:lnTo>
                    <a:pt x="190" y="116"/>
                  </a:lnTo>
                  <a:lnTo>
                    <a:pt x="190" y="114"/>
                  </a:lnTo>
                  <a:lnTo>
                    <a:pt x="190" y="106"/>
                  </a:lnTo>
                  <a:lnTo>
                    <a:pt x="190" y="102"/>
                  </a:lnTo>
                  <a:lnTo>
                    <a:pt x="190" y="98"/>
                  </a:lnTo>
                  <a:lnTo>
                    <a:pt x="194" y="94"/>
                  </a:lnTo>
                  <a:lnTo>
                    <a:pt x="194" y="92"/>
                  </a:lnTo>
                  <a:lnTo>
                    <a:pt x="194" y="88"/>
                  </a:lnTo>
                  <a:lnTo>
                    <a:pt x="194" y="84"/>
                  </a:lnTo>
                  <a:lnTo>
                    <a:pt x="194" y="80"/>
                  </a:lnTo>
                  <a:lnTo>
                    <a:pt x="198" y="80"/>
                  </a:lnTo>
                  <a:lnTo>
                    <a:pt x="198" y="76"/>
                  </a:lnTo>
                  <a:lnTo>
                    <a:pt x="202" y="76"/>
                  </a:lnTo>
                  <a:lnTo>
                    <a:pt x="204" y="74"/>
                  </a:lnTo>
                  <a:lnTo>
                    <a:pt x="204" y="70"/>
                  </a:lnTo>
                  <a:lnTo>
                    <a:pt x="202" y="70"/>
                  </a:lnTo>
                  <a:lnTo>
                    <a:pt x="204" y="66"/>
                  </a:lnTo>
                  <a:lnTo>
                    <a:pt x="208" y="66"/>
                  </a:lnTo>
                  <a:lnTo>
                    <a:pt x="212" y="62"/>
                  </a:lnTo>
                  <a:lnTo>
                    <a:pt x="216" y="62"/>
                  </a:lnTo>
                  <a:lnTo>
                    <a:pt x="216" y="58"/>
                  </a:lnTo>
                  <a:lnTo>
                    <a:pt x="220" y="58"/>
                  </a:lnTo>
                  <a:lnTo>
                    <a:pt x="220" y="54"/>
                  </a:lnTo>
                  <a:lnTo>
                    <a:pt x="222" y="52"/>
                  </a:lnTo>
                  <a:lnTo>
                    <a:pt x="222" y="48"/>
                  </a:lnTo>
                  <a:lnTo>
                    <a:pt x="220" y="44"/>
                  </a:lnTo>
                  <a:lnTo>
                    <a:pt x="222" y="40"/>
                  </a:lnTo>
                  <a:lnTo>
                    <a:pt x="222" y="36"/>
                  </a:lnTo>
                  <a:lnTo>
                    <a:pt x="222" y="32"/>
                  </a:lnTo>
                  <a:lnTo>
                    <a:pt x="222" y="30"/>
                  </a:lnTo>
                  <a:lnTo>
                    <a:pt x="222" y="26"/>
                  </a:lnTo>
                  <a:lnTo>
                    <a:pt x="222" y="18"/>
                  </a:lnTo>
                  <a:lnTo>
                    <a:pt x="220" y="18"/>
                  </a:lnTo>
                  <a:lnTo>
                    <a:pt x="220" y="22"/>
                  </a:lnTo>
                  <a:lnTo>
                    <a:pt x="216" y="22"/>
                  </a:lnTo>
                  <a:lnTo>
                    <a:pt x="212" y="22"/>
                  </a:lnTo>
                  <a:lnTo>
                    <a:pt x="204" y="26"/>
                  </a:lnTo>
                  <a:lnTo>
                    <a:pt x="202" y="26"/>
                  </a:lnTo>
                  <a:lnTo>
                    <a:pt x="198" y="26"/>
                  </a:lnTo>
                  <a:lnTo>
                    <a:pt x="194" y="26"/>
                  </a:lnTo>
                  <a:lnTo>
                    <a:pt x="190" y="26"/>
                  </a:lnTo>
                  <a:lnTo>
                    <a:pt x="190" y="22"/>
                  </a:lnTo>
                  <a:lnTo>
                    <a:pt x="176" y="22"/>
                  </a:lnTo>
                  <a:lnTo>
                    <a:pt x="172" y="18"/>
                  </a:lnTo>
                  <a:lnTo>
                    <a:pt x="168" y="18"/>
                  </a:lnTo>
                  <a:lnTo>
                    <a:pt x="164" y="18"/>
                  </a:lnTo>
                  <a:lnTo>
                    <a:pt x="160" y="14"/>
                  </a:lnTo>
                  <a:lnTo>
                    <a:pt x="154" y="18"/>
                  </a:lnTo>
                  <a:lnTo>
                    <a:pt x="146" y="18"/>
                  </a:lnTo>
                  <a:lnTo>
                    <a:pt x="142" y="18"/>
                  </a:lnTo>
                  <a:lnTo>
                    <a:pt x="140" y="18"/>
                  </a:lnTo>
                  <a:lnTo>
                    <a:pt x="132" y="22"/>
                  </a:lnTo>
                  <a:lnTo>
                    <a:pt x="128" y="26"/>
                  </a:lnTo>
                  <a:lnTo>
                    <a:pt x="124" y="22"/>
                  </a:lnTo>
                  <a:lnTo>
                    <a:pt x="120" y="22"/>
                  </a:lnTo>
                  <a:lnTo>
                    <a:pt x="124" y="26"/>
                  </a:lnTo>
                  <a:lnTo>
                    <a:pt x="124" y="30"/>
                  </a:lnTo>
                  <a:lnTo>
                    <a:pt x="124" y="36"/>
                  </a:lnTo>
                  <a:lnTo>
                    <a:pt x="120" y="36"/>
                  </a:lnTo>
                  <a:lnTo>
                    <a:pt x="114" y="36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10" y="36"/>
                  </a:lnTo>
                  <a:lnTo>
                    <a:pt x="102" y="36"/>
                  </a:lnTo>
                  <a:lnTo>
                    <a:pt x="102" y="32"/>
                  </a:lnTo>
                  <a:lnTo>
                    <a:pt x="98" y="32"/>
                  </a:lnTo>
                  <a:lnTo>
                    <a:pt x="96" y="30"/>
                  </a:lnTo>
                  <a:lnTo>
                    <a:pt x="88" y="32"/>
                  </a:lnTo>
                  <a:lnTo>
                    <a:pt x="84" y="30"/>
                  </a:lnTo>
                  <a:lnTo>
                    <a:pt x="76" y="30"/>
                  </a:lnTo>
                  <a:lnTo>
                    <a:pt x="76" y="26"/>
                  </a:lnTo>
                  <a:lnTo>
                    <a:pt x="80" y="26"/>
                  </a:lnTo>
                  <a:lnTo>
                    <a:pt x="80" y="22"/>
                  </a:lnTo>
                  <a:lnTo>
                    <a:pt x="74" y="22"/>
                  </a:lnTo>
                  <a:lnTo>
                    <a:pt x="74" y="18"/>
                  </a:lnTo>
                  <a:lnTo>
                    <a:pt x="70" y="18"/>
                  </a:lnTo>
                  <a:lnTo>
                    <a:pt x="70" y="14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66" y="8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30" y="12"/>
                  </a:lnTo>
                  <a:lnTo>
                    <a:pt x="26" y="14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2" y="44"/>
                  </a:lnTo>
                  <a:lnTo>
                    <a:pt x="12" y="48"/>
                  </a:lnTo>
                  <a:lnTo>
                    <a:pt x="12" y="52"/>
                  </a:lnTo>
                  <a:lnTo>
                    <a:pt x="8" y="54"/>
                  </a:lnTo>
                  <a:lnTo>
                    <a:pt x="4" y="58"/>
                  </a:lnTo>
                  <a:lnTo>
                    <a:pt x="0" y="62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4" y="70"/>
                  </a:lnTo>
                  <a:lnTo>
                    <a:pt x="4" y="74"/>
                  </a:lnTo>
                  <a:lnTo>
                    <a:pt x="8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4" y="80"/>
                  </a:lnTo>
                  <a:lnTo>
                    <a:pt x="14" y="84"/>
                  </a:lnTo>
                  <a:lnTo>
                    <a:pt x="12" y="84"/>
                  </a:lnTo>
                  <a:lnTo>
                    <a:pt x="12" y="88"/>
                  </a:lnTo>
                  <a:lnTo>
                    <a:pt x="4" y="92"/>
                  </a:lnTo>
                  <a:lnTo>
                    <a:pt x="8" y="114"/>
                  </a:lnTo>
                  <a:lnTo>
                    <a:pt x="4" y="114"/>
                  </a:lnTo>
                  <a:lnTo>
                    <a:pt x="4" y="116"/>
                  </a:lnTo>
                  <a:lnTo>
                    <a:pt x="0" y="124"/>
                  </a:lnTo>
                  <a:lnTo>
                    <a:pt x="0" y="128"/>
                  </a:lnTo>
                  <a:lnTo>
                    <a:pt x="4" y="128"/>
                  </a:lnTo>
                  <a:lnTo>
                    <a:pt x="8" y="132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4" y="142"/>
                  </a:lnTo>
                  <a:lnTo>
                    <a:pt x="8" y="146"/>
                  </a:lnTo>
                  <a:lnTo>
                    <a:pt x="8" y="150"/>
                  </a:lnTo>
                  <a:lnTo>
                    <a:pt x="12" y="150"/>
                  </a:lnTo>
                  <a:lnTo>
                    <a:pt x="12" y="154"/>
                  </a:lnTo>
                  <a:lnTo>
                    <a:pt x="18" y="150"/>
                  </a:lnTo>
                  <a:lnTo>
                    <a:pt x="18" y="154"/>
                  </a:lnTo>
                  <a:lnTo>
                    <a:pt x="22" y="154"/>
                  </a:lnTo>
                  <a:lnTo>
                    <a:pt x="26" y="154"/>
                  </a:lnTo>
                  <a:lnTo>
                    <a:pt x="26" y="158"/>
                  </a:lnTo>
                  <a:lnTo>
                    <a:pt x="26" y="160"/>
                  </a:lnTo>
                  <a:lnTo>
                    <a:pt x="44" y="160"/>
                  </a:lnTo>
                  <a:lnTo>
                    <a:pt x="48" y="158"/>
                  </a:lnTo>
                  <a:lnTo>
                    <a:pt x="52" y="160"/>
                  </a:lnTo>
                  <a:lnTo>
                    <a:pt x="56" y="158"/>
                  </a:lnTo>
                  <a:lnTo>
                    <a:pt x="56" y="154"/>
                  </a:lnTo>
                  <a:lnTo>
                    <a:pt x="58" y="150"/>
                  </a:lnTo>
                  <a:lnTo>
                    <a:pt x="58" y="158"/>
                  </a:lnTo>
                  <a:lnTo>
                    <a:pt x="62" y="158"/>
                  </a:lnTo>
                  <a:lnTo>
                    <a:pt x="62" y="150"/>
                  </a:lnTo>
                  <a:lnTo>
                    <a:pt x="70" y="146"/>
                  </a:lnTo>
                  <a:lnTo>
                    <a:pt x="74" y="146"/>
                  </a:lnTo>
                  <a:lnTo>
                    <a:pt x="76" y="146"/>
                  </a:lnTo>
                  <a:lnTo>
                    <a:pt x="80" y="146"/>
                  </a:lnTo>
                  <a:lnTo>
                    <a:pt x="88" y="146"/>
                  </a:lnTo>
                  <a:lnTo>
                    <a:pt x="92" y="146"/>
                  </a:lnTo>
                  <a:lnTo>
                    <a:pt x="92" y="142"/>
                  </a:lnTo>
                  <a:lnTo>
                    <a:pt x="98" y="142"/>
                  </a:lnTo>
                  <a:lnTo>
                    <a:pt x="102" y="142"/>
                  </a:lnTo>
                  <a:lnTo>
                    <a:pt x="102" y="150"/>
                  </a:lnTo>
                  <a:lnTo>
                    <a:pt x="106" y="158"/>
                  </a:lnTo>
                  <a:lnTo>
                    <a:pt x="106" y="160"/>
                  </a:lnTo>
                  <a:lnTo>
                    <a:pt x="106" y="168"/>
                  </a:lnTo>
                  <a:lnTo>
                    <a:pt x="106" y="172"/>
                  </a:lnTo>
                  <a:lnTo>
                    <a:pt x="110" y="176"/>
                  </a:lnTo>
                  <a:lnTo>
                    <a:pt x="110" y="178"/>
                  </a:lnTo>
                  <a:lnTo>
                    <a:pt x="114" y="182"/>
                  </a:lnTo>
                  <a:lnTo>
                    <a:pt x="114" y="186"/>
                  </a:lnTo>
                  <a:lnTo>
                    <a:pt x="110" y="190"/>
                  </a:lnTo>
                  <a:lnTo>
                    <a:pt x="96" y="204"/>
                  </a:lnTo>
                  <a:lnTo>
                    <a:pt x="96" y="212"/>
                  </a:lnTo>
                  <a:lnTo>
                    <a:pt x="110" y="222"/>
                  </a:lnTo>
                  <a:lnTo>
                    <a:pt x="114" y="222"/>
                  </a:lnTo>
                  <a:lnTo>
                    <a:pt x="118" y="226"/>
                  </a:lnTo>
                  <a:lnTo>
                    <a:pt x="124" y="226"/>
                  </a:lnTo>
                  <a:lnTo>
                    <a:pt x="124" y="230"/>
                  </a:lnTo>
                  <a:lnTo>
                    <a:pt x="132" y="230"/>
                  </a:lnTo>
                  <a:lnTo>
                    <a:pt x="136" y="230"/>
                  </a:lnTo>
                  <a:lnTo>
                    <a:pt x="140" y="230"/>
                  </a:lnTo>
                  <a:lnTo>
                    <a:pt x="142" y="230"/>
                  </a:lnTo>
                  <a:lnTo>
                    <a:pt x="150" y="234"/>
                  </a:lnTo>
                  <a:lnTo>
                    <a:pt x="160" y="226"/>
                  </a:lnTo>
                  <a:lnTo>
                    <a:pt x="164" y="222"/>
                  </a:lnTo>
                  <a:lnTo>
                    <a:pt x="168" y="226"/>
                  </a:lnTo>
                  <a:lnTo>
                    <a:pt x="168" y="230"/>
                  </a:lnTo>
                  <a:lnTo>
                    <a:pt x="172" y="230"/>
                  </a:lnTo>
                  <a:lnTo>
                    <a:pt x="176" y="230"/>
                  </a:lnTo>
                  <a:lnTo>
                    <a:pt x="180" y="234"/>
                  </a:lnTo>
                  <a:lnTo>
                    <a:pt x="182" y="234"/>
                  </a:lnTo>
                  <a:lnTo>
                    <a:pt x="186" y="240"/>
                  </a:lnTo>
                  <a:lnTo>
                    <a:pt x="190" y="240"/>
                  </a:lnTo>
                  <a:lnTo>
                    <a:pt x="198" y="240"/>
                  </a:lnTo>
                  <a:lnTo>
                    <a:pt x="202" y="240"/>
                  </a:lnTo>
                  <a:lnTo>
                    <a:pt x="202" y="244"/>
                  </a:lnTo>
                  <a:lnTo>
                    <a:pt x="208" y="252"/>
                  </a:lnTo>
                  <a:lnTo>
                    <a:pt x="212" y="256"/>
                  </a:lnTo>
                  <a:lnTo>
                    <a:pt x="216" y="260"/>
                  </a:lnTo>
                  <a:lnTo>
                    <a:pt x="222" y="256"/>
                  </a:lnTo>
                  <a:lnTo>
                    <a:pt x="226" y="256"/>
                  </a:lnTo>
                  <a:lnTo>
                    <a:pt x="230" y="256"/>
                  </a:lnTo>
                  <a:lnTo>
                    <a:pt x="238" y="256"/>
                  </a:lnTo>
                  <a:lnTo>
                    <a:pt x="238" y="248"/>
                  </a:lnTo>
                  <a:lnTo>
                    <a:pt x="234" y="244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5" name="Freeform 8420"/>
            <p:cNvSpPr>
              <a:spLocks/>
            </p:cNvSpPr>
            <p:nvPr/>
          </p:nvSpPr>
          <p:spPr bwMode="auto">
            <a:xfrm>
              <a:off x="6076950" y="1627188"/>
              <a:ext cx="444500" cy="400050"/>
            </a:xfrm>
            <a:custGeom>
              <a:avLst/>
              <a:gdLst>
                <a:gd name="T0" fmla="*/ 177800 w 280"/>
                <a:gd name="T1" fmla="*/ 92075 h 252"/>
                <a:gd name="T2" fmla="*/ 196850 w 280"/>
                <a:gd name="T3" fmla="*/ 114300 h 252"/>
                <a:gd name="T4" fmla="*/ 231775 w 280"/>
                <a:gd name="T5" fmla="*/ 127000 h 252"/>
                <a:gd name="T6" fmla="*/ 241300 w 280"/>
                <a:gd name="T7" fmla="*/ 142875 h 252"/>
                <a:gd name="T8" fmla="*/ 206375 w 280"/>
                <a:gd name="T9" fmla="*/ 171450 h 252"/>
                <a:gd name="T10" fmla="*/ 168275 w 280"/>
                <a:gd name="T11" fmla="*/ 184150 h 252"/>
                <a:gd name="T12" fmla="*/ 142875 w 280"/>
                <a:gd name="T13" fmla="*/ 171450 h 252"/>
                <a:gd name="T14" fmla="*/ 114300 w 280"/>
                <a:gd name="T15" fmla="*/ 190500 h 252"/>
                <a:gd name="T16" fmla="*/ 79375 w 280"/>
                <a:gd name="T17" fmla="*/ 184150 h 252"/>
                <a:gd name="T18" fmla="*/ 9525 w 280"/>
                <a:gd name="T19" fmla="*/ 206375 h 252"/>
                <a:gd name="T20" fmla="*/ 3175 w 280"/>
                <a:gd name="T21" fmla="*/ 225425 h 252"/>
                <a:gd name="T22" fmla="*/ 22225 w 280"/>
                <a:gd name="T23" fmla="*/ 225425 h 252"/>
                <a:gd name="T24" fmla="*/ 44450 w 280"/>
                <a:gd name="T25" fmla="*/ 247650 h 252"/>
                <a:gd name="T26" fmla="*/ 15875 w 280"/>
                <a:gd name="T27" fmla="*/ 282575 h 252"/>
                <a:gd name="T28" fmla="*/ 15875 w 280"/>
                <a:gd name="T29" fmla="*/ 311150 h 252"/>
                <a:gd name="T30" fmla="*/ 9525 w 280"/>
                <a:gd name="T31" fmla="*/ 336550 h 252"/>
                <a:gd name="T32" fmla="*/ 63500 w 280"/>
                <a:gd name="T33" fmla="*/ 358775 h 252"/>
                <a:gd name="T34" fmla="*/ 73025 w 280"/>
                <a:gd name="T35" fmla="*/ 393700 h 252"/>
                <a:gd name="T36" fmla="*/ 98425 w 280"/>
                <a:gd name="T37" fmla="*/ 400050 h 252"/>
                <a:gd name="T38" fmla="*/ 98425 w 280"/>
                <a:gd name="T39" fmla="*/ 365125 h 252"/>
                <a:gd name="T40" fmla="*/ 133350 w 280"/>
                <a:gd name="T41" fmla="*/ 374650 h 252"/>
                <a:gd name="T42" fmla="*/ 127000 w 280"/>
                <a:gd name="T43" fmla="*/ 339725 h 252"/>
                <a:gd name="T44" fmla="*/ 136525 w 280"/>
                <a:gd name="T45" fmla="*/ 330200 h 252"/>
                <a:gd name="T46" fmla="*/ 168275 w 280"/>
                <a:gd name="T47" fmla="*/ 323850 h 252"/>
                <a:gd name="T48" fmla="*/ 190500 w 280"/>
                <a:gd name="T49" fmla="*/ 336550 h 252"/>
                <a:gd name="T50" fmla="*/ 206375 w 280"/>
                <a:gd name="T51" fmla="*/ 352425 h 252"/>
                <a:gd name="T52" fmla="*/ 219075 w 280"/>
                <a:gd name="T53" fmla="*/ 368300 h 252"/>
                <a:gd name="T54" fmla="*/ 254000 w 280"/>
                <a:gd name="T55" fmla="*/ 374650 h 252"/>
                <a:gd name="T56" fmla="*/ 276225 w 280"/>
                <a:gd name="T57" fmla="*/ 374650 h 252"/>
                <a:gd name="T58" fmla="*/ 282575 w 280"/>
                <a:gd name="T59" fmla="*/ 358775 h 252"/>
                <a:gd name="T60" fmla="*/ 323850 w 280"/>
                <a:gd name="T61" fmla="*/ 346075 h 252"/>
                <a:gd name="T62" fmla="*/ 358775 w 280"/>
                <a:gd name="T63" fmla="*/ 352425 h 252"/>
                <a:gd name="T64" fmla="*/ 381000 w 280"/>
                <a:gd name="T65" fmla="*/ 323850 h 252"/>
                <a:gd name="T66" fmla="*/ 403225 w 280"/>
                <a:gd name="T67" fmla="*/ 288925 h 252"/>
                <a:gd name="T68" fmla="*/ 387350 w 280"/>
                <a:gd name="T69" fmla="*/ 276225 h 252"/>
                <a:gd name="T70" fmla="*/ 409575 w 280"/>
                <a:gd name="T71" fmla="*/ 260350 h 252"/>
                <a:gd name="T72" fmla="*/ 415925 w 280"/>
                <a:gd name="T73" fmla="*/ 238125 h 252"/>
                <a:gd name="T74" fmla="*/ 438150 w 280"/>
                <a:gd name="T75" fmla="*/ 219075 h 252"/>
                <a:gd name="T76" fmla="*/ 400050 w 280"/>
                <a:gd name="T77" fmla="*/ 149225 h 252"/>
                <a:gd name="T78" fmla="*/ 428625 w 280"/>
                <a:gd name="T79" fmla="*/ 120650 h 252"/>
                <a:gd name="T80" fmla="*/ 409575 w 280"/>
                <a:gd name="T81" fmla="*/ 104775 h 252"/>
                <a:gd name="T82" fmla="*/ 409575 w 280"/>
                <a:gd name="T83" fmla="*/ 85725 h 252"/>
                <a:gd name="T84" fmla="*/ 409575 w 280"/>
                <a:gd name="T85" fmla="*/ 73025 h 252"/>
                <a:gd name="T86" fmla="*/ 368300 w 280"/>
                <a:gd name="T87" fmla="*/ 79375 h 252"/>
                <a:gd name="T88" fmla="*/ 346075 w 280"/>
                <a:gd name="T89" fmla="*/ 98425 h 252"/>
                <a:gd name="T90" fmla="*/ 323850 w 280"/>
                <a:gd name="T91" fmla="*/ 85725 h 252"/>
                <a:gd name="T92" fmla="*/ 304800 w 280"/>
                <a:gd name="T93" fmla="*/ 85725 h 252"/>
                <a:gd name="T94" fmla="*/ 288925 w 280"/>
                <a:gd name="T95" fmla="*/ 85725 h 252"/>
                <a:gd name="T96" fmla="*/ 288925 w 280"/>
                <a:gd name="T97" fmla="*/ 73025 h 252"/>
                <a:gd name="T98" fmla="*/ 295275 w 280"/>
                <a:gd name="T99" fmla="*/ 34925 h 252"/>
                <a:gd name="T100" fmla="*/ 288925 w 280"/>
                <a:gd name="T101" fmla="*/ 15875 h 252"/>
                <a:gd name="T102" fmla="*/ 254000 w 280"/>
                <a:gd name="T103" fmla="*/ 22225 h 252"/>
                <a:gd name="T104" fmla="*/ 225425 w 280"/>
                <a:gd name="T105" fmla="*/ 22225 h 252"/>
                <a:gd name="T106" fmla="*/ 196850 w 280"/>
                <a:gd name="T107" fmla="*/ 22225 h 252"/>
                <a:gd name="T108" fmla="*/ 168275 w 280"/>
                <a:gd name="T109" fmla="*/ 0 h 252"/>
                <a:gd name="T110" fmla="*/ 149225 w 280"/>
                <a:gd name="T111" fmla="*/ 22225 h 252"/>
                <a:gd name="T112" fmla="*/ 149225 w 280"/>
                <a:gd name="T113" fmla="*/ 44450 h 252"/>
                <a:gd name="T114" fmla="*/ 168275 w 280"/>
                <a:gd name="T115" fmla="*/ 63500 h 252"/>
                <a:gd name="T116" fmla="*/ 142875 w 280"/>
                <a:gd name="T117" fmla="*/ 79375 h 2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0"/>
                <a:gd name="T178" fmla="*/ 0 h 252"/>
                <a:gd name="T179" fmla="*/ 280 w 280"/>
                <a:gd name="T180" fmla="*/ 252 h 2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0" h="252">
                  <a:moveTo>
                    <a:pt x="106" y="54"/>
                  </a:moveTo>
                  <a:lnTo>
                    <a:pt x="108" y="58"/>
                  </a:lnTo>
                  <a:lnTo>
                    <a:pt x="108" y="54"/>
                  </a:lnTo>
                  <a:lnTo>
                    <a:pt x="112" y="54"/>
                  </a:lnTo>
                  <a:lnTo>
                    <a:pt x="112" y="58"/>
                  </a:lnTo>
                  <a:lnTo>
                    <a:pt x="108" y="66"/>
                  </a:lnTo>
                  <a:lnTo>
                    <a:pt x="112" y="66"/>
                  </a:lnTo>
                  <a:lnTo>
                    <a:pt x="116" y="68"/>
                  </a:lnTo>
                  <a:lnTo>
                    <a:pt x="120" y="66"/>
                  </a:lnTo>
                  <a:lnTo>
                    <a:pt x="124" y="72"/>
                  </a:lnTo>
                  <a:lnTo>
                    <a:pt x="130" y="72"/>
                  </a:lnTo>
                  <a:lnTo>
                    <a:pt x="134" y="80"/>
                  </a:lnTo>
                  <a:lnTo>
                    <a:pt x="138" y="76"/>
                  </a:lnTo>
                  <a:lnTo>
                    <a:pt x="142" y="76"/>
                  </a:lnTo>
                  <a:lnTo>
                    <a:pt x="146" y="80"/>
                  </a:lnTo>
                  <a:lnTo>
                    <a:pt x="148" y="80"/>
                  </a:lnTo>
                  <a:lnTo>
                    <a:pt x="148" y="84"/>
                  </a:lnTo>
                  <a:lnTo>
                    <a:pt x="148" y="88"/>
                  </a:lnTo>
                  <a:lnTo>
                    <a:pt x="152" y="88"/>
                  </a:lnTo>
                  <a:lnTo>
                    <a:pt x="152" y="90"/>
                  </a:lnTo>
                  <a:lnTo>
                    <a:pt x="148" y="98"/>
                  </a:lnTo>
                  <a:lnTo>
                    <a:pt x="146" y="98"/>
                  </a:lnTo>
                  <a:lnTo>
                    <a:pt x="142" y="102"/>
                  </a:lnTo>
                  <a:lnTo>
                    <a:pt x="134" y="106"/>
                  </a:lnTo>
                  <a:lnTo>
                    <a:pt x="130" y="108"/>
                  </a:lnTo>
                  <a:lnTo>
                    <a:pt x="120" y="116"/>
                  </a:lnTo>
                  <a:lnTo>
                    <a:pt x="116" y="116"/>
                  </a:lnTo>
                  <a:lnTo>
                    <a:pt x="112" y="116"/>
                  </a:lnTo>
                  <a:lnTo>
                    <a:pt x="108" y="120"/>
                  </a:lnTo>
                  <a:lnTo>
                    <a:pt x="106" y="116"/>
                  </a:lnTo>
                  <a:lnTo>
                    <a:pt x="106" y="112"/>
                  </a:lnTo>
                  <a:lnTo>
                    <a:pt x="102" y="112"/>
                  </a:lnTo>
                  <a:lnTo>
                    <a:pt x="98" y="108"/>
                  </a:lnTo>
                  <a:lnTo>
                    <a:pt x="94" y="108"/>
                  </a:lnTo>
                  <a:lnTo>
                    <a:pt x="90" y="108"/>
                  </a:lnTo>
                  <a:lnTo>
                    <a:pt x="86" y="116"/>
                  </a:lnTo>
                  <a:lnTo>
                    <a:pt x="90" y="124"/>
                  </a:lnTo>
                  <a:lnTo>
                    <a:pt x="86" y="124"/>
                  </a:lnTo>
                  <a:lnTo>
                    <a:pt x="76" y="120"/>
                  </a:lnTo>
                  <a:lnTo>
                    <a:pt x="72" y="120"/>
                  </a:lnTo>
                  <a:lnTo>
                    <a:pt x="64" y="120"/>
                  </a:lnTo>
                  <a:lnTo>
                    <a:pt x="62" y="120"/>
                  </a:lnTo>
                  <a:lnTo>
                    <a:pt x="62" y="116"/>
                  </a:lnTo>
                  <a:lnTo>
                    <a:pt x="54" y="116"/>
                  </a:lnTo>
                  <a:lnTo>
                    <a:pt x="50" y="116"/>
                  </a:lnTo>
                  <a:lnTo>
                    <a:pt x="46" y="120"/>
                  </a:lnTo>
                  <a:lnTo>
                    <a:pt x="44" y="120"/>
                  </a:lnTo>
                  <a:lnTo>
                    <a:pt x="14" y="128"/>
                  </a:lnTo>
                  <a:lnTo>
                    <a:pt x="10" y="128"/>
                  </a:lnTo>
                  <a:lnTo>
                    <a:pt x="6" y="130"/>
                  </a:lnTo>
                  <a:lnTo>
                    <a:pt x="2" y="130"/>
                  </a:lnTo>
                  <a:lnTo>
                    <a:pt x="2" y="134"/>
                  </a:lnTo>
                  <a:lnTo>
                    <a:pt x="0" y="138"/>
                  </a:lnTo>
                  <a:lnTo>
                    <a:pt x="2" y="138"/>
                  </a:lnTo>
                  <a:lnTo>
                    <a:pt x="2" y="142"/>
                  </a:lnTo>
                  <a:lnTo>
                    <a:pt x="6" y="142"/>
                  </a:lnTo>
                  <a:lnTo>
                    <a:pt x="10" y="142"/>
                  </a:lnTo>
                  <a:lnTo>
                    <a:pt x="10" y="138"/>
                  </a:lnTo>
                  <a:lnTo>
                    <a:pt x="14" y="138"/>
                  </a:lnTo>
                  <a:lnTo>
                    <a:pt x="14" y="142"/>
                  </a:lnTo>
                  <a:lnTo>
                    <a:pt x="22" y="146"/>
                  </a:lnTo>
                  <a:lnTo>
                    <a:pt x="24" y="150"/>
                  </a:lnTo>
                  <a:lnTo>
                    <a:pt x="24" y="152"/>
                  </a:lnTo>
                  <a:lnTo>
                    <a:pt x="28" y="152"/>
                  </a:lnTo>
                  <a:lnTo>
                    <a:pt x="28" y="156"/>
                  </a:lnTo>
                  <a:lnTo>
                    <a:pt x="24" y="164"/>
                  </a:lnTo>
                  <a:lnTo>
                    <a:pt x="6" y="168"/>
                  </a:lnTo>
                  <a:lnTo>
                    <a:pt x="6" y="170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4" y="182"/>
                  </a:lnTo>
                  <a:lnTo>
                    <a:pt x="14" y="186"/>
                  </a:lnTo>
                  <a:lnTo>
                    <a:pt x="10" y="186"/>
                  </a:lnTo>
                  <a:lnTo>
                    <a:pt x="10" y="190"/>
                  </a:lnTo>
                  <a:lnTo>
                    <a:pt x="10" y="196"/>
                  </a:lnTo>
                  <a:lnTo>
                    <a:pt x="10" y="200"/>
                  </a:lnTo>
                  <a:lnTo>
                    <a:pt x="10" y="204"/>
                  </a:lnTo>
                  <a:lnTo>
                    <a:pt x="6" y="208"/>
                  </a:lnTo>
                  <a:lnTo>
                    <a:pt x="2" y="208"/>
                  </a:lnTo>
                  <a:lnTo>
                    <a:pt x="6" y="212"/>
                  </a:lnTo>
                  <a:lnTo>
                    <a:pt x="6" y="214"/>
                  </a:lnTo>
                  <a:lnTo>
                    <a:pt x="10" y="214"/>
                  </a:lnTo>
                  <a:lnTo>
                    <a:pt x="14" y="214"/>
                  </a:lnTo>
                  <a:lnTo>
                    <a:pt x="36" y="222"/>
                  </a:lnTo>
                  <a:lnTo>
                    <a:pt x="40" y="226"/>
                  </a:lnTo>
                  <a:lnTo>
                    <a:pt x="36" y="240"/>
                  </a:lnTo>
                  <a:lnTo>
                    <a:pt x="40" y="244"/>
                  </a:lnTo>
                  <a:lnTo>
                    <a:pt x="44" y="244"/>
                  </a:lnTo>
                  <a:lnTo>
                    <a:pt x="46" y="244"/>
                  </a:lnTo>
                  <a:lnTo>
                    <a:pt x="46" y="248"/>
                  </a:lnTo>
                  <a:lnTo>
                    <a:pt x="46" y="252"/>
                  </a:lnTo>
                  <a:lnTo>
                    <a:pt x="50" y="252"/>
                  </a:lnTo>
                  <a:lnTo>
                    <a:pt x="54" y="252"/>
                  </a:lnTo>
                  <a:lnTo>
                    <a:pt x="58" y="252"/>
                  </a:lnTo>
                  <a:lnTo>
                    <a:pt x="62" y="252"/>
                  </a:lnTo>
                  <a:lnTo>
                    <a:pt x="62" y="248"/>
                  </a:lnTo>
                  <a:lnTo>
                    <a:pt x="62" y="244"/>
                  </a:lnTo>
                  <a:lnTo>
                    <a:pt x="62" y="240"/>
                  </a:lnTo>
                  <a:lnTo>
                    <a:pt x="62" y="236"/>
                  </a:lnTo>
                  <a:lnTo>
                    <a:pt x="62" y="230"/>
                  </a:lnTo>
                  <a:lnTo>
                    <a:pt x="64" y="230"/>
                  </a:lnTo>
                  <a:lnTo>
                    <a:pt x="68" y="230"/>
                  </a:lnTo>
                  <a:lnTo>
                    <a:pt x="68" y="226"/>
                  </a:lnTo>
                  <a:lnTo>
                    <a:pt x="80" y="236"/>
                  </a:lnTo>
                  <a:lnTo>
                    <a:pt x="84" y="236"/>
                  </a:lnTo>
                  <a:lnTo>
                    <a:pt x="84" y="232"/>
                  </a:lnTo>
                  <a:lnTo>
                    <a:pt x="86" y="232"/>
                  </a:lnTo>
                  <a:lnTo>
                    <a:pt x="86" y="230"/>
                  </a:lnTo>
                  <a:lnTo>
                    <a:pt x="80" y="218"/>
                  </a:lnTo>
                  <a:lnTo>
                    <a:pt x="80" y="214"/>
                  </a:lnTo>
                  <a:lnTo>
                    <a:pt x="76" y="214"/>
                  </a:lnTo>
                  <a:lnTo>
                    <a:pt x="80" y="212"/>
                  </a:lnTo>
                  <a:lnTo>
                    <a:pt x="80" y="204"/>
                  </a:lnTo>
                  <a:lnTo>
                    <a:pt x="84" y="208"/>
                  </a:lnTo>
                  <a:lnTo>
                    <a:pt x="86" y="208"/>
                  </a:lnTo>
                  <a:lnTo>
                    <a:pt x="90" y="208"/>
                  </a:lnTo>
                  <a:lnTo>
                    <a:pt x="94" y="200"/>
                  </a:lnTo>
                  <a:lnTo>
                    <a:pt x="98" y="200"/>
                  </a:lnTo>
                  <a:lnTo>
                    <a:pt x="98" y="204"/>
                  </a:lnTo>
                  <a:lnTo>
                    <a:pt x="106" y="204"/>
                  </a:lnTo>
                  <a:lnTo>
                    <a:pt x="106" y="208"/>
                  </a:lnTo>
                  <a:lnTo>
                    <a:pt x="112" y="208"/>
                  </a:lnTo>
                  <a:lnTo>
                    <a:pt x="116" y="208"/>
                  </a:lnTo>
                  <a:lnTo>
                    <a:pt x="120" y="208"/>
                  </a:lnTo>
                  <a:lnTo>
                    <a:pt x="120" y="212"/>
                  </a:lnTo>
                  <a:lnTo>
                    <a:pt x="120" y="214"/>
                  </a:lnTo>
                  <a:lnTo>
                    <a:pt x="120" y="218"/>
                  </a:lnTo>
                  <a:lnTo>
                    <a:pt x="124" y="218"/>
                  </a:lnTo>
                  <a:lnTo>
                    <a:pt x="124" y="222"/>
                  </a:lnTo>
                  <a:lnTo>
                    <a:pt x="130" y="222"/>
                  </a:lnTo>
                  <a:lnTo>
                    <a:pt x="130" y="226"/>
                  </a:lnTo>
                  <a:lnTo>
                    <a:pt x="126" y="226"/>
                  </a:lnTo>
                  <a:lnTo>
                    <a:pt x="126" y="230"/>
                  </a:lnTo>
                  <a:lnTo>
                    <a:pt x="134" y="230"/>
                  </a:lnTo>
                  <a:lnTo>
                    <a:pt x="138" y="232"/>
                  </a:lnTo>
                  <a:lnTo>
                    <a:pt x="146" y="230"/>
                  </a:lnTo>
                  <a:lnTo>
                    <a:pt x="148" y="232"/>
                  </a:lnTo>
                  <a:lnTo>
                    <a:pt x="152" y="232"/>
                  </a:lnTo>
                  <a:lnTo>
                    <a:pt x="152" y="236"/>
                  </a:lnTo>
                  <a:lnTo>
                    <a:pt x="160" y="236"/>
                  </a:lnTo>
                  <a:lnTo>
                    <a:pt x="160" y="240"/>
                  </a:lnTo>
                  <a:lnTo>
                    <a:pt x="164" y="240"/>
                  </a:lnTo>
                  <a:lnTo>
                    <a:pt x="164" y="236"/>
                  </a:lnTo>
                  <a:lnTo>
                    <a:pt x="170" y="236"/>
                  </a:lnTo>
                  <a:lnTo>
                    <a:pt x="174" y="236"/>
                  </a:lnTo>
                  <a:lnTo>
                    <a:pt x="174" y="230"/>
                  </a:lnTo>
                  <a:lnTo>
                    <a:pt x="174" y="226"/>
                  </a:lnTo>
                  <a:lnTo>
                    <a:pt x="170" y="222"/>
                  </a:lnTo>
                  <a:lnTo>
                    <a:pt x="174" y="222"/>
                  </a:lnTo>
                  <a:lnTo>
                    <a:pt x="178" y="226"/>
                  </a:lnTo>
                  <a:lnTo>
                    <a:pt x="182" y="222"/>
                  </a:lnTo>
                  <a:lnTo>
                    <a:pt x="190" y="218"/>
                  </a:lnTo>
                  <a:lnTo>
                    <a:pt x="192" y="218"/>
                  </a:lnTo>
                  <a:lnTo>
                    <a:pt x="196" y="218"/>
                  </a:lnTo>
                  <a:lnTo>
                    <a:pt x="204" y="218"/>
                  </a:lnTo>
                  <a:lnTo>
                    <a:pt x="210" y="214"/>
                  </a:lnTo>
                  <a:lnTo>
                    <a:pt x="214" y="218"/>
                  </a:lnTo>
                  <a:lnTo>
                    <a:pt x="218" y="218"/>
                  </a:lnTo>
                  <a:lnTo>
                    <a:pt x="222" y="218"/>
                  </a:lnTo>
                  <a:lnTo>
                    <a:pt x="226" y="222"/>
                  </a:lnTo>
                  <a:lnTo>
                    <a:pt x="240" y="222"/>
                  </a:lnTo>
                  <a:lnTo>
                    <a:pt x="240" y="214"/>
                  </a:lnTo>
                  <a:lnTo>
                    <a:pt x="236" y="214"/>
                  </a:lnTo>
                  <a:lnTo>
                    <a:pt x="236" y="212"/>
                  </a:lnTo>
                  <a:lnTo>
                    <a:pt x="240" y="204"/>
                  </a:lnTo>
                  <a:lnTo>
                    <a:pt x="244" y="204"/>
                  </a:lnTo>
                  <a:lnTo>
                    <a:pt x="244" y="186"/>
                  </a:lnTo>
                  <a:lnTo>
                    <a:pt x="248" y="186"/>
                  </a:lnTo>
                  <a:lnTo>
                    <a:pt x="252" y="182"/>
                  </a:lnTo>
                  <a:lnTo>
                    <a:pt x="254" y="182"/>
                  </a:lnTo>
                  <a:lnTo>
                    <a:pt x="252" y="174"/>
                  </a:lnTo>
                  <a:lnTo>
                    <a:pt x="248" y="178"/>
                  </a:lnTo>
                  <a:lnTo>
                    <a:pt x="244" y="178"/>
                  </a:lnTo>
                  <a:lnTo>
                    <a:pt x="240" y="178"/>
                  </a:lnTo>
                  <a:lnTo>
                    <a:pt x="244" y="174"/>
                  </a:lnTo>
                  <a:lnTo>
                    <a:pt x="244" y="170"/>
                  </a:lnTo>
                  <a:lnTo>
                    <a:pt x="254" y="170"/>
                  </a:lnTo>
                  <a:lnTo>
                    <a:pt x="252" y="168"/>
                  </a:lnTo>
                  <a:lnTo>
                    <a:pt x="254" y="168"/>
                  </a:lnTo>
                  <a:lnTo>
                    <a:pt x="258" y="164"/>
                  </a:lnTo>
                  <a:lnTo>
                    <a:pt x="258" y="160"/>
                  </a:lnTo>
                  <a:lnTo>
                    <a:pt x="262" y="160"/>
                  </a:lnTo>
                  <a:lnTo>
                    <a:pt x="258" y="152"/>
                  </a:lnTo>
                  <a:lnTo>
                    <a:pt x="262" y="152"/>
                  </a:lnTo>
                  <a:lnTo>
                    <a:pt x="262" y="150"/>
                  </a:lnTo>
                  <a:lnTo>
                    <a:pt x="270" y="150"/>
                  </a:lnTo>
                  <a:lnTo>
                    <a:pt x="270" y="146"/>
                  </a:lnTo>
                  <a:lnTo>
                    <a:pt x="270" y="142"/>
                  </a:lnTo>
                  <a:lnTo>
                    <a:pt x="272" y="138"/>
                  </a:lnTo>
                  <a:lnTo>
                    <a:pt x="276" y="138"/>
                  </a:lnTo>
                  <a:lnTo>
                    <a:pt x="280" y="138"/>
                  </a:lnTo>
                  <a:lnTo>
                    <a:pt x="280" y="134"/>
                  </a:lnTo>
                  <a:lnTo>
                    <a:pt x="266" y="112"/>
                  </a:lnTo>
                  <a:lnTo>
                    <a:pt x="258" y="102"/>
                  </a:lnTo>
                  <a:lnTo>
                    <a:pt x="252" y="94"/>
                  </a:lnTo>
                  <a:lnTo>
                    <a:pt x="254" y="88"/>
                  </a:lnTo>
                  <a:lnTo>
                    <a:pt x="262" y="84"/>
                  </a:lnTo>
                  <a:lnTo>
                    <a:pt x="266" y="84"/>
                  </a:lnTo>
                  <a:lnTo>
                    <a:pt x="266" y="80"/>
                  </a:lnTo>
                  <a:lnTo>
                    <a:pt x="270" y="76"/>
                  </a:lnTo>
                  <a:lnTo>
                    <a:pt x="270" y="72"/>
                  </a:lnTo>
                  <a:lnTo>
                    <a:pt x="266" y="68"/>
                  </a:lnTo>
                  <a:lnTo>
                    <a:pt x="266" y="62"/>
                  </a:lnTo>
                  <a:lnTo>
                    <a:pt x="262" y="62"/>
                  </a:lnTo>
                  <a:lnTo>
                    <a:pt x="258" y="66"/>
                  </a:lnTo>
                  <a:lnTo>
                    <a:pt x="254" y="66"/>
                  </a:lnTo>
                  <a:lnTo>
                    <a:pt x="254" y="62"/>
                  </a:lnTo>
                  <a:lnTo>
                    <a:pt x="258" y="62"/>
                  </a:lnTo>
                  <a:lnTo>
                    <a:pt x="258" y="58"/>
                  </a:lnTo>
                  <a:lnTo>
                    <a:pt x="258" y="54"/>
                  </a:lnTo>
                  <a:lnTo>
                    <a:pt x="258" y="50"/>
                  </a:lnTo>
                  <a:lnTo>
                    <a:pt x="262" y="50"/>
                  </a:lnTo>
                  <a:lnTo>
                    <a:pt x="266" y="46"/>
                  </a:lnTo>
                  <a:lnTo>
                    <a:pt x="262" y="46"/>
                  </a:lnTo>
                  <a:lnTo>
                    <a:pt x="258" y="46"/>
                  </a:lnTo>
                  <a:lnTo>
                    <a:pt x="254" y="46"/>
                  </a:lnTo>
                  <a:lnTo>
                    <a:pt x="248" y="46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32" y="50"/>
                  </a:lnTo>
                  <a:lnTo>
                    <a:pt x="230" y="50"/>
                  </a:lnTo>
                  <a:lnTo>
                    <a:pt x="226" y="54"/>
                  </a:lnTo>
                  <a:lnTo>
                    <a:pt x="226" y="58"/>
                  </a:lnTo>
                  <a:lnTo>
                    <a:pt x="222" y="62"/>
                  </a:lnTo>
                  <a:lnTo>
                    <a:pt x="218" y="62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4"/>
                  </a:lnTo>
                  <a:lnTo>
                    <a:pt x="208" y="58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200" y="58"/>
                  </a:lnTo>
                  <a:lnTo>
                    <a:pt x="196" y="58"/>
                  </a:lnTo>
                  <a:lnTo>
                    <a:pt x="196" y="54"/>
                  </a:lnTo>
                  <a:lnTo>
                    <a:pt x="192" y="54"/>
                  </a:lnTo>
                  <a:lnTo>
                    <a:pt x="192" y="58"/>
                  </a:lnTo>
                  <a:lnTo>
                    <a:pt x="190" y="66"/>
                  </a:lnTo>
                  <a:lnTo>
                    <a:pt x="186" y="62"/>
                  </a:lnTo>
                  <a:lnTo>
                    <a:pt x="186" y="58"/>
                  </a:lnTo>
                  <a:lnTo>
                    <a:pt x="182" y="54"/>
                  </a:lnTo>
                  <a:lnTo>
                    <a:pt x="178" y="58"/>
                  </a:lnTo>
                  <a:lnTo>
                    <a:pt x="178" y="54"/>
                  </a:lnTo>
                  <a:lnTo>
                    <a:pt x="178" y="50"/>
                  </a:lnTo>
                  <a:lnTo>
                    <a:pt x="182" y="50"/>
                  </a:lnTo>
                  <a:lnTo>
                    <a:pt x="182" y="46"/>
                  </a:lnTo>
                  <a:lnTo>
                    <a:pt x="182" y="44"/>
                  </a:lnTo>
                  <a:lnTo>
                    <a:pt x="182" y="32"/>
                  </a:lnTo>
                  <a:lnTo>
                    <a:pt x="182" y="28"/>
                  </a:lnTo>
                  <a:lnTo>
                    <a:pt x="186" y="26"/>
                  </a:lnTo>
                  <a:lnTo>
                    <a:pt x="186" y="22"/>
                  </a:lnTo>
                  <a:lnTo>
                    <a:pt x="186" y="18"/>
                  </a:lnTo>
                  <a:lnTo>
                    <a:pt x="190" y="14"/>
                  </a:lnTo>
                  <a:lnTo>
                    <a:pt x="186" y="14"/>
                  </a:lnTo>
                  <a:lnTo>
                    <a:pt x="186" y="10"/>
                  </a:lnTo>
                  <a:lnTo>
                    <a:pt x="182" y="10"/>
                  </a:lnTo>
                  <a:lnTo>
                    <a:pt x="182" y="6"/>
                  </a:lnTo>
                  <a:lnTo>
                    <a:pt x="178" y="6"/>
                  </a:lnTo>
                  <a:lnTo>
                    <a:pt x="170" y="6"/>
                  </a:lnTo>
                  <a:lnTo>
                    <a:pt x="164" y="10"/>
                  </a:lnTo>
                  <a:lnTo>
                    <a:pt x="160" y="14"/>
                  </a:lnTo>
                  <a:lnTo>
                    <a:pt x="156" y="14"/>
                  </a:lnTo>
                  <a:lnTo>
                    <a:pt x="152" y="14"/>
                  </a:lnTo>
                  <a:lnTo>
                    <a:pt x="148" y="18"/>
                  </a:lnTo>
                  <a:lnTo>
                    <a:pt x="146" y="14"/>
                  </a:lnTo>
                  <a:lnTo>
                    <a:pt x="142" y="14"/>
                  </a:lnTo>
                  <a:lnTo>
                    <a:pt x="138" y="14"/>
                  </a:lnTo>
                  <a:lnTo>
                    <a:pt x="134" y="14"/>
                  </a:lnTo>
                  <a:lnTo>
                    <a:pt x="130" y="14"/>
                  </a:lnTo>
                  <a:lnTo>
                    <a:pt x="126" y="14"/>
                  </a:lnTo>
                  <a:lnTo>
                    <a:pt x="124" y="14"/>
                  </a:lnTo>
                  <a:lnTo>
                    <a:pt x="120" y="14"/>
                  </a:lnTo>
                  <a:lnTo>
                    <a:pt x="116" y="18"/>
                  </a:lnTo>
                  <a:lnTo>
                    <a:pt x="112" y="10"/>
                  </a:lnTo>
                  <a:lnTo>
                    <a:pt x="108" y="4"/>
                  </a:lnTo>
                  <a:lnTo>
                    <a:pt x="106" y="0"/>
                  </a:lnTo>
                  <a:lnTo>
                    <a:pt x="106" y="6"/>
                  </a:lnTo>
                  <a:lnTo>
                    <a:pt x="102" y="6"/>
                  </a:lnTo>
                  <a:lnTo>
                    <a:pt x="98" y="6"/>
                  </a:lnTo>
                  <a:lnTo>
                    <a:pt x="98" y="10"/>
                  </a:lnTo>
                  <a:lnTo>
                    <a:pt x="94" y="14"/>
                  </a:lnTo>
                  <a:lnTo>
                    <a:pt x="94" y="22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4" y="32"/>
                  </a:lnTo>
                  <a:lnTo>
                    <a:pt x="98" y="36"/>
                  </a:lnTo>
                  <a:lnTo>
                    <a:pt x="102" y="36"/>
                  </a:lnTo>
                  <a:lnTo>
                    <a:pt x="106" y="36"/>
                  </a:lnTo>
                  <a:lnTo>
                    <a:pt x="106" y="40"/>
                  </a:lnTo>
                  <a:lnTo>
                    <a:pt x="102" y="40"/>
                  </a:lnTo>
                  <a:lnTo>
                    <a:pt x="98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0" y="50"/>
                  </a:lnTo>
                  <a:lnTo>
                    <a:pt x="86" y="54"/>
                  </a:lnTo>
                  <a:lnTo>
                    <a:pt x="90" y="58"/>
                  </a:lnTo>
                  <a:lnTo>
                    <a:pt x="94" y="54"/>
                  </a:lnTo>
                  <a:lnTo>
                    <a:pt x="106" y="54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6" name="Freeform 8421"/>
            <p:cNvSpPr>
              <a:spLocks/>
            </p:cNvSpPr>
            <p:nvPr/>
          </p:nvSpPr>
          <p:spPr bwMode="auto">
            <a:xfrm>
              <a:off x="6451600" y="1811338"/>
              <a:ext cx="406400" cy="574675"/>
            </a:xfrm>
            <a:custGeom>
              <a:avLst/>
              <a:gdLst>
                <a:gd name="T0" fmla="*/ 53975 w 256"/>
                <a:gd name="T1" fmla="*/ 53975 h 362"/>
                <a:gd name="T2" fmla="*/ 34925 w 256"/>
                <a:gd name="T3" fmla="*/ 69850 h 362"/>
                <a:gd name="T4" fmla="*/ 12700 w 256"/>
                <a:gd name="T5" fmla="*/ 85725 h 362"/>
                <a:gd name="T6" fmla="*/ 25400 w 256"/>
                <a:gd name="T7" fmla="*/ 92075 h 362"/>
                <a:gd name="T8" fmla="*/ 12700 w 256"/>
                <a:gd name="T9" fmla="*/ 139700 h 362"/>
                <a:gd name="T10" fmla="*/ 6350 w 256"/>
                <a:gd name="T11" fmla="*/ 168275 h 362"/>
                <a:gd name="T12" fmla="*/ 28575 w 256"/>
                <a:gd name="T13" fmla="*/ 174625 h 362"/>
                <a:gd name="T14" fmla="*/ 57150 w 256"/>
                <a:gd name="T15" fmla="*/ 161925 h 362"/>
                <a:gd name="T16" fmla="*/ 57150 w 256"/>
                <a:gd name="T17" fmla="*/ 196850 h 362"/>
                <a:gd name="T18" fmla="*/ 53975 w 256"/>
                <a:gd name="T19" fmla="*/ 225425 h 362"/>
                <a:gd name="T20" fmla="*/ 28575 w 256"/>
                <a:gd name="T21" fmla="*/ 238125 h 362"/>
                <a:gd name="T22" fmla="*/ 19050 w 256"/>
                <a:gd name="T23" fmla="*/ 254000 h 362"/>
                <a:gd name="T24" fmla="*/ 12700 w 256"/>
                <a:gd name="T25" fmla="*/ 279400 h 362"/>
                <a:gd name="T26" fmla="*/ 6350 w 256"/>
                <a:gd name="T27" fmla="*/ 314325 h 362"/>
                <a:gd name="T28" fmla="*/ 6350 w 256"/>
                <a:gd name="T29" fmla="*/ 342900 h 362"/>
                <a:gd name="T30" fmla="*/ 28575 w 256"/>
                <a:gd name="T31" fmla="*/ 358775 h 362"/>
                <a:gd name="T32" fmla="*/ 63500 w 256"/>
                <a:gd name="T33" fmla="*/ 336550 h 362"/>
                <a:gd name="T34" fmla="*/ 88900 w 256"/>
                <a:gd name="T35" fmla="*/ 307975 h 362"/>
                <a:gd name="T36" fmla="*/ 123825 w 256"/>
                <a:gd name="T37" fmla="*/ 301625 h 362"/>
                <a:gd name="T38" fmla="*/ 152400 w 256"/>
                <a:gd name="T39" fmla="*/ 301625 h 362"/>
                <a:gd name="T40" fmla="*/ 180975 w 256"/>
                <a:gd name="T41" fmla="*/ 301625 h 362"/>
                <a:gd name="T42" fmla="*/ 155575 w 256"/>
                <a:gd name="T43" fmla="*/ 323850 h 362"/>
                <a:gd name="T44" fmla="*/ 139700 w 256"/>
                <a:gd name="T45" fmla="*/ 352425 h 362"/>
                <a:gd name="T46" fmla="*/ 152400 w 256"/>
                <a:gd name="T47" fmla="*/ 377825 h 362"/>
                <a:gd name="T48" fmla="*/ 117475 w 256"/>
                <a:gd name="T49" fmla="*/ 400050 h 362"/>
                <a:gd name="T50" fmla="*/ 88900 w 256"/>
                <a:gd name="T51" fmla="*/ 415925 h 362"/>
                <a:gd name="T52" fmla="*/ 57150 w 256"/>
                <a:gd name="T53" fmla="*/ 441325 h 362"/>
                <a:gd name="T54" fmla="*/ 69850 w 256"/>
                <a:gd name="T55" fmla="*/ 492125 h 362"/>
                <a:gd name="T56" fmla="*/ 82550 w 256"/>
                <a:gd name="T57" fmla="*/ 527050 h 362"/>
                <a:gd name="T58" fmla="*/ 117475 w 256"/>
                <a:gd name="T59" fmla="*/ 549275 h 362"/>
                <a:gd name="T60" fmla="*/ 152400 w 256"/>
                <a:gd name="T61" fmla="*/ 574675 h 362"/>
                <a:gd name="T62" fmla="*/ 187325 w 256"/>
                <a:gd name="T63" fmla="*/ 561975 h 362"/>
                <a:gd name="T64" fmla="*/ 222250 w 256"/>
                <a:gd name="T65" fmla="*/ 546100 h 362"/>
                <a:gd name="T66" fmla="*/ 266700 w 256"/>
                <a:gd name="T67" fmla="*/ 514350 h 362"/>
                <a:gd name="T68" fmla="*/ 295275 w 256"/>
                <a:gd name="T69" fmla="*/ 492125 h 362"/>
                <a:gd name="T70" fmla="*/ 314325 w 256"/>
                <a:gd name="T71" fmla="*/ 469900 h 362"/>
                <a:gd name="T72" fmla="*/ 330200 w 256"/>
                <a:gd name="T73" fmla="*/ 434975 h 362"/>
                <a:gd name="T74" fmla="*/ 342900 w 256"/>
                <a:gd name="T75" fmla="*/ 393700 h 362"/>
                <a:gd name="T76" fmla="*/ 342900 w 256"/>
                <a:gd name="T77" fmla="*/ 371475 h 362"/>
                <a:gd name="T78" fmla="*/ 352425 w 256"/>
                <a:gd name="T79" fmla="*/ 279400 h 362"/>
                <a:gd name="T80" fmla="*/ 358775 w 256"/>
                <a:gd name="T81" fmla="*/ 231775 h 362"/>
                <a:gd name="T82" fmla="*/ 365125 w 256"/>
                <a:gd name="T83" fmla="*/ 180975 h 362"/>
                <a:gd name="T84" fmla="*/ 384175 w 256"/>
                <a:gd name="T85" fmla="*/ 152400 h 362"/>
                <a:gd name="T86" fmla="*/ 393700 w 256"/>
                <a:gd name="T87" fmla="*/ 127000 h 362"/>
                <a:gd name="T88" fmla="*/ 387350 w 256"/>
                <a:gd name="T89" fmla="*/ 104775 h 362"/>
                <a:gd name="T90" fmla="*/ 384175 w 256"/>
                <a:gd name="T91" fmla="*/ 85725 h 362"/>
                <a:gd name="T92" fmla="*/ 387350 w 256"/>
                <a:gd name="T93" fmla="*/ 57150 h 362"/>
                <a:gd name="T94" fmla="*/ 406400 w 256"/>
                <a:gd name="T95" fmla="*/ 28575 h 362"/>
                <a:gd name="T96" fmla="*/ 400050 w 256"/>
                <a:gd name="T97" fmla="*/ 0 h 362"/>
                <a:gd name="T98" fmla="*/ 349250 w 256"/>
                <a:gd name="T99" fmla="*/ 34925 h 362"/>
                <a:gd name="T100" fmla="*/ 330200 w 256"/>
                <a:gd name="T101" fmla="*/ 34925 h 362"/>
                <a:gd name="T102" fmla="*/ 320675 w 256"/>
                <a:gd name="T103" fmla="*/ 12700 h 362"/>
                <a:gd name="T104" fmla="*/ 285750 w 256"/>
                <a:gd name="T105" fmla="*/ 0 h 362"/>
                <a:gd name="T106" fmla="*/ 266700 w 256"/>
                <a:gd name="T107" fmla="*/ 6350 h 362"/>
                <a:gd name="T108" fmla="*/ 250825 w 256"/>
                <a:gd name="T109" fmla="*/ 19050 h 362"/>
                <a:gd name="T110" fmla="*/ 222250 w 256"/>
                <a:gd name="T111" fmla="*/ 34925 h 362"/>
                <a:gd name="T112" fmla="*/ 190500 w 256"/>
                <a:gd name="T113" fmla="*/ 34925 h 362"/>
                <a:gd name="T114" fmla="*/ 168275 w 256"/>
                <a:gd name="T115" fmla="*/ 47625 h 362"/>
                <a:gd name="T116" fmla="*/ 139700 w 256"/>
                <a:gd name="T117" fmla="*/ 34925 h 362"/>
                <a:gd name="T118" fmla="*/ 127000 w 256"/>
                <a:gd name="T119" fmla="*/ 53975 h 362"/>
                <a:gd name="T120" fmla="*/ 117475 w 256"/>
                <a:gd name="T121" fmla="*/ 34925 h 362"/>
                <a:gd name="T122" fmla="*/ 92075 w 256"/>
                <a:gd name="T123" fmla="*/ 34925 h 362"/>
                <a:gd name="T124" fmla="*/ 69850 w 256"/>
                <a:gd name="T125" fmla="*/ 34925 h 3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6"/>
                <a:gd name="T190" fmla="*/ 0 h 362"/>
                <a:gd name="T191" fmla="*/ 256 w 256"/>
                <a:gd name="T192" fmla="*/ 362 h 3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6" h="362">
                  <a:moveTo>
                    <a:pt x="40" y="22"/>
                  </a:moveTo>
                  <a:lnTo>
                    <a:pt x="36" y="22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4" y="34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22" y="36"/>
                  </a:lnTo>
                  <a:lnTo>
                    <a:pt x="26" y="44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4" y="62"/>
                  </a:lnTo>
                  <a:lnTo>
                    <a:pt x="8" y="62"/>
                  </a:lnTo>
                  <a:lnTo>
                    <a:pt x="12" y="62"/>
                  </a:lnTo>
                  <a:lnTo>
                    <a:pt x="16" y="58"/>
                  </a:lnTo>
                  <a:lnTo>
                    <a:pt x="18" y="66"/>
                  </a:lnTo>
                  <a:lnTo>
                    <a:pt x="16" y="66"/>
                  </a:lnTo>
                  <a:lnTo>
                    <a:pt x="12" y="70"/>
                  </a:lnTo>
                  <a:lnTo>
                    <a:pt x="8" y="70"/>
                  </a:lnTo>
                  <a:lnTo>
                    <a:pt x="8" y="88"/>
                  </a:lnTo>
                  <a:lnTo>
                    <a:pt x="4" y="88"/>
                  </a:lnTo>
                  <a:lnTo>
                    <a:pt x="0" y="96"/>
                  </a:lnTo>
                  <a:lnTo>
                    <a:pt x="0" y="98"/>
                  </a:lnTo>
                  <a:lnTo>
                    <a:pt x="4" y="98"/>
                  </a:lnTo>
                  <a:lnTo>
                    <a:pt x="4" y="106"/>
                  </a:lnTo>
                  <a:lnTo>
                    <a:pt x="4" y="110"/>
                  </a:lnTo>
                  <a:lnTo>
                    <a:pt x="8" y="110"/>
                  </a:lnTo>
                  <a:lnTo>
                    <a:pt x="12" y="110"/>
                  </a:lnTo>
                  <a:lnTo>
                    <a:pt x="16" y="110"/>
                  </a:lnTo>
                  <a:lnTo>
                    <a:pt x="18" y="110"/>
                  </a:lnTo>
                  <a:lnTo>
                    <a:pt x="26" y="106"/>
                  </a:lnTo>
                  <a:lnTo>
                    <a:pt x="30" y="106"/>
                  </a:lnTo>
                  <a:lnTo>
                    <a:pt x="34" y="106"/>
                  </a:lnTo>
                  <a:lnTo>
                    <a:pt x="34" y="102"/>
                  </a:lnTo>
                  <a:lnTo>
                    <a:pt x="36" y="102"/>
                  </a:lnTo>
                  <a:lnTo>
                    <a:pt x="36" y="110"/>
                  </a:lnTo>
                  <a:lnTo>
                    <a:pt x="36" y="114"/>
                  </a:lnTo>
                  <a:lnTo>
                    <a:pt x="36" y="116"/>
                  </a:lnTo>
                  <a:lnTo>
                    <a:pt x="36" y="120"/>
                  </a:lnTo>
                  <a:lnTo>
                    <a:pt x="36" y="124"/>
                  </a:lnTo>
                  <a:lnTo>
                    <a:pt x="34" y="128"/>
                  </a:lnTo>
                  <a:lnTo>
                    <a:pt x="36" y="132"/>
                  </a:lnTo>
                  <a:lnTo>
                    <a:pt x="36" y="136"/>
                  </a:lnTo>
                  <a:lnTo>
                    <a:pt x="34" y="138"/>
                  </a:lnTo>
                  <a:lnTo>
                    <a:pt x="34" y="142"/>
                  </a:lnTo>
                  <a:lnTo>
                    <a:pt x="30" y="142"/>
                  </a:lnTo>
                  <a:lnTo>
                    <a:pt x="30" y="146"/>
                  </a:lnTo>
                  <a:lnTo>
                    <a:pt x="26" y="146"/>
                  </a:lnTo>
                  <a:lnTo>
                    <a:pt x="22" y="150"/>
                  </a:lnTo>
                  <a:lnTo>
                    <a:pt x="18" y="150"/>
                  </a:lnTo>
                  <a:lnTo>
                    <a:pt x="16" y="154"/>
                  </a:lnTo>
                  <a:lnTo>
                    <a:pt x="18" y="154"/>
                  </a:lnTo>
                  <a:lnTo>
                    <a:pt x="18" y="158"/>
                  </a:lnTo>
                  <a:lnTo>
                    <a:pt x="16" y="160"/>
                  </a:lnTo>
                  <a:lnTo>
                    <a:pt x="12" y="160"/>
                  </a:lnTo>
                  <a:lnTo>
                    <a:pt x="12" y="164"/>
                  </a:lnTo>
                  <a:lnTo>
                    <a:pt x="8" y="164"/>
                  </a:lnTo>
                  <a:lnTo>
                    <a:pt x="8" y="168"/>
                  </a:lnTo>
                  <a:lnTo>
                    <a:pt x="8" y="172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4" y="182"/>
                  </a:lnTo>
                  <a:lnTo>
                    <a:pt x="4" y="186"/>
                  </a:lnTo>
                  <a:lnTo>
                    <a:pt x="4" y="190"/>
                  </a:lnTo>
                  <a:lnTo>
                    <a:pt x="4" y="198"/>
                  </a:lnTo>
                  <a:lnTo>
                    <a:pt x="4" y="200"/>
                  </a:lnTo>
                  <a:lnTo>
                    <a:pt x="0" y="204"/>
                  </a:lnTo>
                  <a:lnTo>
                    <a:pt x="0" y="208"/>
                  </a:lnTo>
                  <a:lnTo>
                    <a:pt x="4" y="212"/>
                  </a:lnTo>
                  <a:lnTo>
                    <a:pt x="4" y="216"/>
                  </a:lnTo>
                  <a:lnTo>
                    <a:pt x="4" y="220"/>
                  </a:lnTo>
                  <a:lnTo>
                    <a:pt x="4" y="226"/>
                  </a:lnTo>
                  <a:lnTo>
                    <a:pt x="8" y="226"/>
                  </a:lnTo>
                  <a:lnTo>
                    <a:pt x="12" y="226"/>
                  </a:lnTo>
                  <a:lnTo>
                    <a:pt x="18" y="226"/>
                  </a:lnTo>
                  <a:lnTo>
                    <a:pt x="18" y="222"/>
                  </a:lnTo>
                  <a:lnTo>
                    <a:pt x="18" y="220"/>
                  </a:lnTo>
                  <a:lnTo>
                    <a:pt x="22" y="220"/>
                  </a:lnTo>
                  <a:lnTo>
                    <a:pt x="36" y="212"/>
                  </a:lnTo>
                  <a:lnTo>
                    <a:pt x="40" y="212"/>
                  </a:lnTo>
                  <a:lnTo>
                    <a:pt x="44" y="194"/>
                  </a:lnTo>
                  <a:lnTo>
                    <a:pt x="48" y="194"/>
                  </a:lnTo>
                  <a:lnTo>
                    <a:pt x="52" y="190"/>
                  </a:lnTo>
                  <a:lnTo>
                    <a:pt x="56" y="190"/>
                  </a:lnTo>
                  <a:lnTo>
                    <a:pt x="56" y="194"/>
                  </a:lnTo>
                  <a:lnTo>
                    <a:pt x="62" y="190"/>
                  </a:lnTo>
                  <a:lnTo>
                    <a:pt x="66" y="190"/>
                  </a:lnTo>
                  <a:lnTo>
                    <a:pt x="66" y="194"/>
                  </a:lnTo>
                  <a:lnTo>
                    <a:pt x="74" y="194"/>
                  </a:lnTo>
                  <a:lnTo>
                    <a:pt x="78" y="190"/>
                  </a:lnTo>
                  <a:lnTo>
                    <a:pt x="84" y="186"/>
                  </a:lnTo>
                  <a:lnTo>
                    <a:pt x="88" y="186"/>
                  </a:lnTo>
                  <a:lnTo>
                    <a:pt x="92" y="186"/>
                  </a:lnTo>
                  <a:lnTo>
                    <a:pt x="92" y="190"/>
                  </a:lnTo>
                  <a:lnTo>
                    <a:pt x="96" y="190"/>
                  </a:lnTo>
                  <a:lnTo>
                    <a:pt x="98" y="186"/>
                  </a:lnTo>
                  <a:lnTo>
                    <a:pt x="102" y="186"/>
                  </a:lnTo>
                  <a:lnTo>
                    <a:pt x="110" y="186"/>
                  </a:lnTo>
                  <a:lnTo>
                    <a:pt x="114" y="186"/>
                  </a:lnTo>
                  <a:lnTo>
                    <a:pt x="114" y="190"/>
                  </a:lnTo>
                  <a:lnTo>
                    <a:pt x="110" y="194"/>
                  </a:lnTo>
                  <a:lnTo>
                    <a:pt x="110" y="198"/>
                  </a:lnTo>
                  <a:lnTo>
                    <a:pt x="110" y="200"/>
                  </a:lnTo>
                  <a:lnTo>
                    <a:pt x="106" y="200"/>
                  </a:lnTo>
                  <a:lnTo>
                    <a:pt x="98" y="204"/>
                  </a:lnTo>
                  <a:lnTo>
                    <a:pt x="96" y="208"/>
                  </a:lnTo>
                  <a:lnTo>
                    <a:pt x="92" y="212"/>
                  </a:lnTo>
                  <a:lnTo>
                    <a:pt x="88" y="216"/>
                  </a:lnTo>
                  <a:lnTo>
                    <a:pt x="84" y="220"/>
                  </a:lnTo>
                  <a:lnTo>
                    <a:pt x="88" y="222"/>
                  </a:lnTo>
                  <a:lnTo>
                    <a:pt x="88" y="226"/>
                  </a:lnTo>
                  <a:lnTo>
                    <a:pt x="88" y="230"/>
                  </a:lnTo>
                  <a:lnTo>
                    <a:pt x="92" y="234"/>
                  </a:lnTo>
                  <a:lnTo>
                    <a:pt x="96" y="234"/>
                  </a:lnTo>
                  <a:lnTo>
                    <a:pt x="96" y="238"/>
                  </a:lnTo>
                  <a:lnTo>
                    <a:pt x="96" y="242"/>
                  </a:lnTo>
                  <a:lnTo>
                    <a:pt x="96" y="244"/>
                  </a:lnTo>
                  <a:lnTo>
                    <a:pt x="96" y="252"/>
                  </a:lnTo>
                  <a:lnTo>
                    <a:pt x="78" y="252"/>
                  </a:lnTo>
                  <a:lnTo>
                    <a:pt x="74" y="252"/>
                  </a:lnTo>
                  <a:lnTo>
                    <a:pt x="70" y="256"/>
                  </a:lnTo>
                  <a:lnTo>
                    <a:pt x="66" y="260"/>
                  </a:lnTo>
                  <a:lnTo>
                    <a:pt x="62" y="262"/>
                  </a:lnTo>
                  <a:lnTo>
                    <a:pt x="58" y="262"/>
                  </a:lnTo>
                  <a:lnTo>
                    <a:pt x="56" y="262"/>
                  </a:lnTo>
                  <a:lnTo>
                    <a:pt x="44" y="270"/>
                  </a:lnTo>
                  <a:lnTo>
                    <a:pt x="40" y="270"/>
                  </a:lnTo>
                  <a:lnTo>
                    <a:pt x="36" y="274"/>
                  </a:lnTo>
                  <a:lnTo>
                    <a:pt x="40" y="278"/>
                  </a:lnTo>
                  <a:lnTo>
                    <a:pt x="36" y="278"/>
                  </a:lnTo>
                  <a:lnTo>
                    <a:pt x="34" y="284"/>
                  </a:lnTo>
                  <a:lnTo>
                    <a:pt x="36" y="296"/>
                  </a:lnTo>
                  <a:lnTo>
                    <a:pt x="40" y="304"/>
                  </a:lnTo>
                  <a:lnTo>
                    <a:pt x="44" y="306"/>
                  </a:lnTo>
                  <a:lnTo>
                    <a:pt x="44" y="310"/>
                  </a:lnTo>
                  <a:lnTo>
                    <a:pt x="40" y="314"/>
                  </a:lnTo>
                  <a:lnTo>
                    <a:pt x="44" y="322"/>
                  </a:lnTo>
                  <a:lnTo>
                    <a:pt x="48" y="324"/>
                  </a:lnTo>
                  <a:lnTo>
                    <a:pt x="48" y="328"/>
                  </a:lnTo>
                  <a:lnTo>
                    <a:pt x="52" y="332"/>
                  </a:lnTo>
                  <a:lnTo>
                    <a:pt x="52" y="340"/>
                  </a:lnTo>
                  <a:lnTo>
                    <a:pt x="58" y="344"/>
                  </a:lnTo>
                  <a:lnTo>
                    <a:pt x="62" y="346"/>
                  </a:lnTo>
                  <a:lnTo>
                    <a:pt x="66" y="346"/>
                  </a:lnTo>
                  <a:lnTo>
                    <a:pt x="74" y="346"/>
                  </a:lnTo>
                  <a:lnTo>
                    <a:pt x="78" y="350"/>
                  </a:lnTo>
                  <a:lnTo>
                    <a:pt x="80" y="354"/>
                  </a:lnTo>
                  <a:lnTo>
                    <a:pt x="84" y="358"/>
                  </a:lnTo>
                  <a:lnTo>
                    <a:pt x="92" y="362"/>
                  </a:lnTo>
                  <a:lnTo>
                    <a:pt x="96" y="362"/>
                  </a:lnTo>
                  <a:lnTo>
                    <a:pt x="98" y="362"/>
                  </a:lnTo>
                  <a:lnTo>
                    <a:pt x="106" y="358"/>
                  </a:lnTo>
                  <a:lnTo>
                    <a:pt x="110" y="358"/>
                  </a:lnTo>
                  <a:lnTo>
                    <a:pt x="114" y="358"/>
                  </a:lnTo>
                  <a:lnTo>
                    <a:pt x="118" y="354"/>
                  </a:lnTo>
                  <a:lnTo>
                    <a:pt x="124" y="350"/>
                  </a:lnTo>
                  <a:lnTo>
                    <a:pt x="128" y="346"/>
                  </a:lnTo>
                  <a:lnTo>
                    <a:pt x="132" y="344"/>
                  </a:lnTo>
                  <a:lnTo>
                    <a:pt x="136" y="344"/>
                  </a:lnTo>
                  <a:lnTo>
                    <a:pt x="140" y="344"/>
                  </a:lnTo>
                  <a:lnTo>
                    <a:pt x="150" y="336"/>
                  </a:lnTo>
                  <a:lnTo>
                    <a:pt x="158" y="332"/>
                  </a:lnTo>
                  <a:lnTo>
                    <a:pt x="160" y="332"/>
                  </a:lnTo>
                  <a:lnTo>
                    <a:pt x="164" y="328"/>
                  </a:lnTo>
                  <a:lnTo>
                    <a:pt x="168" y="324"/>
                  </a:lnTo>
                  <a:lnTo>
                    <a:pt x="172" y="322"/>
                  </a:lnTo>
                  <a:lnTo>
                    <a:pt x="176" y="322"/>
                  </a:lnTo>
                  <a:lnTo>
                    <a:pt x="176" y="318"/>
                  </a:lnTo>
                  <a:lnTo>
                    <a:pt x="180" y="318"/>
                  </a:lnTo>
                  <a:lnTo>
                    <a:pt x="186" y="310"/>
                  </a:lnTo>
                  <a:lnTo>
                    <a:pt x="186" y="306"/>
                  </a:lnTo>
                  <a:lnTo>
                    <a:pt x="190" y="306"/>
                  </a:lnTo>
                  <a:lnTo>
                    <a:pt x="190" y="304"/>
                  </a:lnTo>
                  <a:lnTo>
                    <a:pt x="194" y="300"/>
                  </a:lnTo>
                  <a:lnTo>
                    <a:pt x="198" y="296"/>
                  </a:lnTo>
                  <a:lnTo>
                    <a:pt x="202" y="292"/>
                  </a:lnTo>
                  <a:lnTo>
                    <a:pt x="202" y="288"/>
                  </a:lnTo>
                  <a:lnTo>
                    <a:pt x="204" y="284"/>
                  </a:lnTo>
                  <a:lnTo>
                    <a:pt x="208" y="278"/>
                  </a:lnTo>
                  <a:lnTo>
                    <a:pt x="208" y="274"/>
                  </a:lnTo>
                  <a:lnTo>
                    <a:pt x="208" y="266"/>
                  </a:lnTo>
                  <a:lnTo>
                    <a:pt x="208" y="260"/>
                  </a:lnTo>
                  <a:lnTo>
                    <a:pt x="208" y="256"/>
                  </a:lnTo>
                  <a:lnTo>
                    <a:pt x="212" y="252"/>
                  </a:lnTo>
                  <a:lnTo>
                    <a:pt x="216" y="248"/>
                  </a:lnTo>
                  <a:lnTo>
                    <a:pt x="216" y="244"/>
                  </a:lnTo>
                  <a:lnTo>
                    <a:pt x="212" y="242"/>
                  </a:lnTo>
                  <a:lnTo>
                    <a:pt x="212" y="238"/>
                  </a:lnTo>
                  <a:lnTo>
                    <a:pt x="216" y="238"/>
                  </a:lnTo>
                  <a:lnTo>
                    <a:pt x="216" y="234"/>
                  </a:lnTo>
                  <a:lnTo>
                    <a:pt x="220" y="230"/>
                  </a:lnTo>
                  <a:lnTo>
                    <a:pt x="222" y="216"/>
                  </a:lnTo>
                  <a:lnTo>
                    <a:pt x="222" y="204"/>
                  </a:lnTo>
                  <a:lnTo>
                    <a:pt x="222" y="186"/>
                  </a:lnTo>
                  <a:lnTo>
                    <a:pt x="222" y="176"/>
                  </a:lnTo>
                  <a:lnTo>
                    <a:pt x="220" y="164"/>
                  </a:lnTo>
                  <a:lnTo>
                    <a:pt x="220" y="158"/>
                  </a:lnTo>
                  <a:lnTo>
                    <a:pt x="220" y="150"/>
                  </a:lnTo>
                  <a:lnTo>
                    <a:pt x="222" y="150"/>
                  </a:lnTo>
                  <a:lnTo>
                    <a:pt x="226" y="146"/>
                  </a:lnTo>
                  <a:lnTo>
                    <a:pt x="222" y="142"/>
                  </a:lnTo>
                  <a:lnTo>
                    <a:pt x="226" y="128"/>
                  </a:lnTo>
                  <a:lnTo>
                    <a:pt x="226" y="124"/>
                  </a:lnTo>
                  <a:lnTo>
                    <a:pt x="230" y="116"/>
                  </a:lnTo>
                  <a:lnTo>
                    <a:pt x="230" y="114"/>
                  </a:lnTo>
                  <a:lnTo>
                    <a:pt x="234" y="110"/>
                  </a:lnTo>
                  <a:lnTo>
                    <a:pt x="238" y="106"/>
                  </a:lnTo>
                  <a:lnTo>
                    <a:pt x="234" y="98"/>
                  </a:lnTo>
                  <a:lnTo>
                    <a:pt x="238" y="96"/>
                  </a:lnTo>
                  <a:lnTo>
                    <a:pt x="242" y="96"/>
                  </a:lnTo>
                  <a:lnTo>
                    <a:pt x="248" y="92"/>
                  </a:lnTo>
                  <a:lnTo>
                    <a:pt x="252" y="88"/>
                  </a:lnTo>
                  <a:lnTo>
                    <a:pt x="256" y="84"/>
                  </a:lnTo>
                  <a:lnTo>
                    <a:pt x="252" y="84"/>
                  </a:lnTo>
                  <a:lnTo>
                    <a:pt x="248" y="80"/>
                  </a:lnTo>
                  <a:lnTo>
                    <a:pt x="252" y="76"/>
                  </a:lnTo>
                  <a:lnTo>
                    <a:pt x="248" y="74"/>
                  </a:lnTo>
                  <a:lnTo>
                    <a:pt x="248" y="70"/>
                  </a:lnTo>
                  <a:lnTo>
                    <a:pt x="252" y="66"/>
                  </a:lnTo>
                  <a:lnTo>
                    <a:pt x="244" y="66"/>
                  </a:lnTo>
                  <a:lnTo>
                    <a:pt x="242" y="66"/>
                  </a:lnTo>
                  <a:lnTo>
                    <a:pt x="242" y="62"/>
                  </a:lnTo>
                  <a:lnTo>
                    <a:pt x="238" y="62"/>
                  </a:lnTo>
                  <a:lnTo>
                    <a:pt x="238" y="58"/>
                  </a:lnTo>
                  <a:lnTo>
                    <a:pt x="242" y="54"/>
                  </a:lnTo>
                  <a:lnTo>
                    <a:pt x="242" y="48"/>
                  </a:lnTo>
                  <a:lnTo>
                    <a:pt x="242" y="44"/>
                  </a:lnTo>
                  <a:lnTo>
                    <a:pt x="242" y="40"/>
                  </a:lnTo>
                  <a:lnTo>
                    <a:pt x="242" y="36"/>
                  </a:lnTo>
                  <a:lnTo>
                    <a:pt x="244" y="36"/>
                  </a:lnTo>
                  <a:lnTo>
                    <a:pt x="244" y="30"/>
                  </a:lnTo>
                  <a:lnTo>
                    <a:pt x="248" y="30"/>
                  </a:lnTo>
                  <a:lnTo>
                    <a:pt x="248" y="22"/>
                  </a:lnTo>
                  <a:lnTo>
                    <a:pt x="252" y="18"/>
                  </a:lnTo>
                  <a:lnTo>
                    <a:pt x="256" y="18"/>
                  </a:lnTo>
                  <a:lnTo>
                    <a:pt x="252" y="14"/>
                  </a:lnTo>
                  <a:lnTo>
                    <a:pt x="252" y="12"/>
                  </a:lnTo>
                  <a:lnTo>
                    <a:pt x="248" y="8"/>
                  </a:lnTo>
                  <a:lnTo>
                    <a:pt x="252" y="4"/>
                  </a:lnTo>
                  <a:lnTo>
                    <a:pt x="252" y="0"/>
                  </a:lnTo>
                  <a:lnTo>
                    <a:pt x="244" y="0"/>
                  </a:lnTo>
                  <a:lnTo>
                    <a:pt x="242" y="4"/>
                  </a:lnTo>
                  <a:lnTo>
                    <a:pt x="222" y="14"/>
                  </a:lnTo>
                  <a:lnTo>
                    <a:pt x="220" y="18"/>
                  </a:lnTo>
                  <a:lnTo>
                    <a:pt x="220" y="22"/>
                  </a:lnTo>
                  <a:lnTo>
                    <a:pt x="216" y="22"/>
                  </a:lnTo>
                  <a:lnTo>
                    <a:pt x="212" y="22"/>
                  </a:lnTo>
                  <a:lnTo>
                    <a:pt x="212" y="18"/>
                  </a:lnTo>
                  <a:lnTo>
                    <a:pt x="208" y="18"/>
                  </a:lnTo>
                  <a:lnTo>
                    <a:pt x="208" y="22"/>
                  </a:lnTo>
                  <a:lnTo>
                    <a:pt x="204" y="22"/>
                  </a:lnTo>
                  <a:lnTo>
                    <a:pt x="202" y="18"/>
                  </a:lnTo>
                  <a:lnTo>
                    <a:pt x="204" y="18"/>
                  </a:lnTo>
                  <a:lnTo>
                    <a:pt x="204" y="14"/>
                  </a:lnTo>
                  <a:lnTo>
                    <a:pt x="202" y="8"/>
                  </a:lnTo>
                  <a:lnTo>
                    <a:pt x="194" y="4"/>
                  </a:lnTo>
                  <a:lnTo>
                    <a:pt x="190" y="8"/>
                  </a:lnTo>
                  <a:lnTo>
                    <a:pt x="190" y="4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80" y="4"/>
                  </a:lnTo>
                  <a:lnTo>
                    <a:pt x="176" y="4"/>
                  </a:lnTo>
                  <a:lnTo>
                    <a:pt x="172" y="0"/>
                  </a:lnTo>
                  <a:lnTo>
                    <a:pt x="172" y="4"/>
                  </a:lnTo>
                  <a:lnTo>
                    <a:pt x="168" y="4"/>
                  </a:lnTo>
                  <a:lnTo>
                    <a:pt x="164" y="4"/>
                  </a:lnTo>
                  <a:lnTo>
                    <a:pt x="160" y="4"/>
                  </a:lnTo>
                  <a:lnTo>
                    <a:pt x="160" y="8"/>
                  </a:lnTo>
                  <a:lnTo>
                    <a:pt x="160" y="12"/>
                  </a:lnTo>
                  <a:lnTo>
                    <a:pt x="158" y="12"/>
                  </a:lnTo>
                  <a:lnTo>
                    <a:pt x="158" y="14"/>
                  </a:lnTo>
                  <a:lnTo>
                    <a:pt x="154" y="18"/>
                  </a:lnTo>
                  <a:lnTo>
                    <a:pt x="146" y="22"/>
                  </a:lnTo>
                  <a:lnTo>
                    <a:pt x="142" y="22"/>
                  </a:lnTo>
                  <a:lnTo>
                    <a:pt x="140" y="22"/>
                  </a:lnTo>
                  <a:lnTo>
                    <a:pt x="136" y="22"/>
                  </a:lnTo>
                  <a:lnTo>
                    <a:pt x="132" y="22"/>
                  </a:lnTo>
                  <a:lnTo>
                    <a:pt x="128" y="22"/>
                  </a:lnTo>
                  <a:lnTo>
                    <a:pt x="124" y="22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4" y="22"/>
                  </a:lnTo>
                  <a:lnTo>
                    <a:pt x="110" y="36"/>
                  </a:lnTo>
                  <a:lnTo>
                    <a:pt x="102" y="34"/>
                  </a:lnTo>
                  <a:lnTo>
                    <a:pt x="106" y="30"/>
                  </a:lnTo>
                  <a:lnTo>
                    <a:pt x="102" y="26"/>
                  </a:lnTo>
                  <a:lnTo>
                    <a:pt x="96" y="26"/>
                  </a:lnTo>
                  <a:lnTo>
                    <a:pt x="96" y="22"/>
                  </a:lnTo>
                  <a:lnTo>
                    <a:pt x="92" y="22"/>
                  </a:lnTo>
                  <a:lnTo>
                    <a:pt x="88" y="22"/>
                  </a:lnTo>
                  <a:lnTo>
                    <a:pt x="92" y="26"/>
                  </a:lnTo>
                  <a:lnTo>
                    <a:pt x="88" y="30"/>
                  </a:lnTo>
                  <a:lnTo>
                    <a:pt x="84" y="26"/>
                  </a:lnTo>
                  <a:lnTo>
                    <a:pt x="80" y="30"/>
                  </a:lnTo>
                  <a:lnTo>
                    <a:pt x="80" y="34"/>
                  </a:lnTo>
                  <a:lnTo>
                    <a:pt x="78" y="34"/>
                  </a:lnTo>
                  <a:lnTo>
                    <a:pt x="74" y="30"/>
                  </a:lnTo>
                  <a:lnTo>
                    <a:pt x="78" y="26"/>
                  </a:lnTo>
                  <a:lnTo>
                    <a:pt x="78" y="22"/>
                  </a:lnTo>
                  <a:lnTo>
                    <a:pt x="74" y="22"/>
                  </a:lnTo>
                  <a:lnTo>
                    <a:pt x="74" y="18"/>
                  </a:lnTo>
                  <a:lnTo>
                    <a:pt x="66" y="14"/>
                  </a:lnTo>
                  <a:lnTo>
                    <a:pt x="62" y="18"/>
                  </a:lnTo>
                  <a:lnTo>
                    <a:pt x="58" y="18"/>
                  </a:lnTo>
                  <a:lnTo>
                    <a:pt x="58" y="22"/>
                  </a:lnTo>
                  <a:lnTo>
                    <a:pt x="56" y="22"/>
                  </a:lnTo>
                  <a:lnTo>
                    <a:pt x="52" y="18"/>
                  </a:lnTo>
                  <a:lnTo>
                    <a:pt x="48" y="18"/>
                  </a:lnTo>
                  <a:lnTo>
                    <a:pt x="44" y="18"/>
                  </a:lnTo>
                  <a:lnTo>
                    <a:pt x="44" y="22"/>
                  </a:lnTo>
                  <a:lnTo>
                    <a:pt x="40" y="22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8" name="Freeform 8423"/>
            <p:cNvSpPr>
              <a:spLocks/>
            </p:cNvSpPr>
            <p:nvPr/>
          </p:nvSpPr>
          <p:spPr bwMode="auto">
            <a:xfrm>
              <a:off x="6442075" y="1592263"/>
              <a:ext cx="323850" cy="276225"/>
            </a:xfrm>
            <a:custGeom>
              <a:avLst/>
              <a:gdLst>
                <a:gd name="T0" fmla="*/ 142875 w 204"/>
                <a:gd name="T1" fmla="*/ 9525 h 174"/>
                <a:gd name="T2" fmla="*/ 120650 w 204"/>
                <a:gd name="T3" fmla="*/ 15875 h 174"/>
                <a:gd name="T4" fmla="*/ 101600 w 204"/>
                <a:gd name="T5" fmla="*/ 15875 h 174"/>
                <a:gd name="T6" fmla="*/ 85725 w 204"/>
                <a:gd name="T7" fmla="*/ 22225 h 174"/>
                <a:gd name="T8" fmla="*/ 73025 w 204"/>
                <a:gd name="T9" fmla="*/ 28575 h 174"/>
                <a:gd name="T10" fmla="*/ 79375 w 204"/>
                <a:gd name="T11" fmla="*/ 41275 h 174"/>
                <a:gd name="T12" fmla="*/ 92075 w 204"/>
                <a:gd name="T13" fmla="*/ 50800 h 174"/>
                <a:gd name="T14" fmla="*/ 73025 w 204"/>
                <a:gd name="T15" fmla="*/ 63500 h 174"/>
                <a:gd name="T16" fmla="*/ 50800 w 204"/>
                <a:gd name="T17" fmla="*/ 57150 h 174"/>
                <a:gd name="T18" fmla="*/ 44450 w 204"/>
                <a:gd name="T19" fmla="*/ 63500 h 174"/>
                <a:gd name="T20" fmla="*/ 34925 w 204"/>
                <a:gd name="T21" fmla="*/ 69850 h 174"/>
                <a:gd name="T22" fmla="*/ 15875 w 204"/>
                <a:gd name="T23" fmla="*/ 76200 h 174"/>
                <a:gd name="T24" fmla="*/ 0 w 204"/>
                <a:gd name="T25" fmla="*/ 92075 h 174"/>
                <a:gd name="T26" fmla="*/ 9525 w 204"/>
                <a:gd name="T27" fmla="*/ 114300 h 174"/>
                <a:gd name="T28" fmla="*/ 38100 w 204"/>
                <a:gd name="T29" fmla="*/ 107950 h 174"/>
                <a:gd name="T30" fmla="*/ 57150 w 204"/>
                <a:gd name="T31" fmla="*/ 107950 h 174"/>
                <a:gd name="T32" fmla="*/ 44450 w 204"/>
                <a:gd name="T33" fmla="*/ 120650 h 174"/>
                <a:gd name="T34" fmla="*/ 38100 w 204"/>
                <a:gd name="T35" fmla="*/ 133350 h 174"/>
                <a:gd name="T36" fmla="*/ 50800 w 204"/>
                <a:gd name="T37" fmla="*/ 133350 h 174"/>
                <a:gd name="T38" fmla="*/ 63500 w 204"/>
                <a:gd name="T39" fmla="*/ 149225 h 174"/>
                <a:gd name="T40" fmla="*/ 57150 w 204"/>
                <a:gd name="T41" fmla="*/ 168275 h 174"/>
                <a:gd name="T42" fmla="*/ 34925 w 204"/>
                <a:gd name="T43" fmla="*/ 184150 h 174"/>
                <a:gd name="T44" fmla="*/ 79375 w 204"/>
                <a:gd name="T45" fmla="*/ 247650 h 174"/>
                <a:gd name="T46" fmla="*/ 98425 w 204"/>
                <a:gd name="T47" fmla="*/ 254000 h 174"/>
                <a:gd name="T48" fmla="*/ 107950 w 204"/>
                <a:gd name="T49" fmla="*/ 247650 h 174"/>
                <a:gd name="T50" fmla="*/ 127000 w 204"/>
                <a:gd name="T51" fmla="*/ 254000 h 174"/>
                <a:gd name="T52" fmla="*/ 127000 w 204"/>
                <a:gd name="T53" fmla="*/ 266700 h 174"/>
                <a:gd name="T54" fmla="*/ 136525 w 204"/>
                <a:gd name="T55" fmla="*/ 266700 h 174"/>
                <a:gd name="T56" fmla="*/ 155575 w 204"/>
                <a:gd name="T57" fmla="*/ 260350 h 174"/>
                <a:gd name="T58" fmla="*/ 161925 w 204"/>
                <a:gd name="T59" fmla="*/ 254000 h 174"/>
                <a:gd name="T60" fmla="*/ 177800 w 204"/>
                <a:gd name="T61" fmla="*/ 266700 h 174"/>
                <a:gd name="T62" fmla="*/ 190500 w 204"/>
                <a:gd name="T63" fmla="*/ 254000 h 174"/>
                <a:gd name="T64" fmla="*/ 200025 w 204"/>
                <a:gd name="T65" fmla="*/ 238125 h 174"/>
                <a:gd name="T66" fmla="*/ 200025 w 204"/>
                <a:gd name="T67" fmla="*/ 219075 h 174"/>
                <a:gd name="T68" fmla="*/ 212725 w 204"/>
                <a:gd name="T69" fmla="*/ 190500 h 174"/>
                <a:gd name="T70" fmla="*/ 241300 w 204"/>
                <a:gd name="T71" fmla="*/ 177800 h 174"/>
                <a:gd name="T72" fmla="*/ 260350 w 204"/>
                <a:gd name="T73" fmla="*/ 177800 h 174"/>
                <a:gd name="T74" fmla="*/ 276225 w 204"/>
                <a:gd name="T75" fmla="*/ 177800 h 174"/>
                <a:gd name="T76" fmla="*/ 282575 w 204"/>
                <a:gd name="T77" fmla="*/ 184150 h 174"/>
                <a:gd name="T78" fmla="*/ 276225 w 204"/>
                <a:gd name="T79" fmla="*/ 203200 h 174"/>
                <a:gd name="T80" fmla="*/ 295275 w 204"/>
                <a:gd name="T81" fmla="*/ 196850 h 174"/>
                <a:gd name="T82" fmla="*/ 295275 w 204"/>
                <a:gd name="T83" fmla="*/ 177800 h 174"/>
                <a:gd name="T84" fmla="*/ 323850 w 204"/>
                <a:gd name="T85" fmla="*/ 161925 h 174"/>
                <a:gd name="T86" fmla="*/ 311150 w 204"/>
                <a:gd name="T87" fmla="*/ 149225 h 174"/>
                <a:gd name="T88" fmla="*/ 298450 w 204"/>
                <a:gd name="T89" fmla="*/ 142875 h 174"/>
                <a:gd name="T90" fmla="*/ 282575 w 204"/>
                <a:gd name="T91" fmla="*/ 133350 h 174"/>
                <a:gd name="T92" fmla="*/ 276225 w 204"/>
                <a:gd name="T93" fmla="*/ 120650 h 174"/>
                <a:gd name="T94" fmla="*/ 260350 w 204"/>
                <a:gd name="T95" fmla="*/ 120650 h 174"/>
                <a:gd name="T96" fmla="*/ 254000 w 204"/>
                <a:gd name="T97" fmla="*/ 104775 h 174"/>
                <a:gd name="T98" fmla="*/ 263525 w 204"/>
                <a:gd name="T99" fmla="*/ 92075 h 174"/>
                <a:gd name="T100" fmla="*/ 254000 w 204"/>
                <a:gd name="T101" fmla="*/ 85725 h 174"/>
                <a:gd name="T102" fmla="*/ 234950 w 204"/>
                <a:gd name="T103" fmla="*/ 76200 h 174"/>
                <a:gd name="T104" fmla="*/ 225425 w 204"/>
                <a:gd name="T105" fmla="*/ 69850 h 174"/>
                <a:gd name="T106" fmla="*/ 206375 w 204"/>
                <a:gd name="T107" fmla="*/ 50800 h 174"/>
                <a:gd name="T108" fmla="*/ 196850 w 204"/>
                <a:gd name="T109" fmla="*/ 34925 h 174"/>
                <a:gd name="T110" fmla="*/ 171450 w 204"/>
                <a:gd name="T111" fmla="*/ 22225 h 174"/>
                <a:gd name="T112" fmla="*/ 165100 w 204"/>
                <a:gd name="T113" fmla="*/ 6350 h 174"/>
                <a:gd name="T114" fmla="*/ 149225 w 204"/>
                <a:gd name="T115" fmla="*/ 6350 h 1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4"/>
                <a:gd name="T175" fmla="*/ 0 h 174"/>
                <a:gd name="T176" fmla="*/ 204 w 204"/>
                <a:gd name="T177" fmla="*/ 174 h 1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4" h="174">
                  <a:moveTo>
                    <a:pt x="94" y="4"/>
                  </a:moveTo>
                  <a:lnTo>
                    <a:pt x="94" y="6"/>
                  </a:lnTo>
                  <a:lnTo>
                    <a:pt x="90" y="6"/>
                  </a:lnTo>
                  <a:lnTo>
                    <a:pt x="86" y="14"/>
                  </a:lnTo>
                  <a:lnTo>
                    <a:pt x="84" y="14"/>
                  </a:lnTo>
                  <a:lnTo>
                    <a:pt x="76" y="10"/>
                  </a:lnTo>
                  <a:lnTo>
                    <a:pt x="72" y="10"/>
                  </a:lnTo>
                  <a:lnTo>
                    <a:pt x="68" y="10"/>
                  </a:lnTo>
                  <a:lnTo>
                    <a:pt x="64" y="10"/>
                  </a:lnTo>
                  <a:lnTo>
                    <a:pt x="62" y="10"/>
                  </a:lnTo>
                  <a:lnTo>
                    <a:pt x="58" y="10"/>
                  </a:lnTo>
                  <a:lnTo>
                    <a:pt x="54" y="14"/>
                  </a:lnTo>
                  <a:lnTo>
                    <a:pt x="50" y="14"/>
                  </a:lnTo>
                  <a:lnTo>
                    <a:pt x="50" y="18"/>
                  </a:lnTo>
                  <a:lnTo>
                    <a:pt x="46" y="18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8" y="28"/>
                  </a:lnTo>
                  <a:lnTo>
                    <a:pt x="58" y="32"/>
                  </a:lnTo>
                  <a:lnTo>
                    <a:pt x="58" y="40"/>
                  </a:lnTo>
                  <a:lnTo>
                    <a:pt x="50" y="36"/>
                  </a:lnTo>
                  <a:lnTo>
                    <a:pt x="46" y="40"/>
                  </a:lnTo>
                  <a:lnTo>
                    <a:pt x="40" y="36"/>
                  </a:lnTo>
                  <a:lnTo>
                    <a:pt x="36" y="36"/>
                  </a:lnTo>
                  <a:lnTo>
                    <a:pt x="32" y="36"/>
                  </a:lnTo>
                  <a:lnTo>
                    <a:pt x="36" y="40"/>
                  </a:lnTo>
                  <a:lnTo>
                    <a:pt x="32" y="40"/>
                  </a:lnTo>
                  <a:lnTo>
                    <a:pt x="28" y="40"/>
                  </a:lnTo>
                  <a:lnTo>
                    <a:pt x="32" y="48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14" y="48"/>
                  </a:lnTo>
                  <a:lnTo>
                    <a:pt x="10" y="48"/>
                  </a:lnTo>
                  <a:lnTo>
                    <a:pt x="0" y="50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0" y="72"/>
                  </a:lnTo>
                  <a:lnTo>
                    <a:pt x="18" y="68"/>
                  </a:lnTo>
                  <a:lnTo>
                    <a:pt x="24" y="68"/>
                  </a:lnTo>
                  <a:lnTo>
                    <a:pt x="28" y="68"/>
                  </a:lnTo>
                  <a:lnTo>
                    <a:pt x="32" y="68"/>
                  </a:lnTo>
                  <a:lnTo>
                    <a:pt x="36" y="68"/>
                  </a:lnTo>
                  <a:lnTo>
                    <a:pt x="32" y="72"/>
                  </a:lnTo>
                  <a:lnTo>
                    <a:pt x="28" y="72"/>
                  </a:lnTo>
                  <a:lnTo>
                    <a:pt x="28" y="76"/>
                  </a:lnTo>
                  <a:lnTo>
                    <a:pt x="28" y="80"/>
                  </a:lnTo>
                  <a:lnTo>
                    <a:pt x="28" y="84"/>
                  </a:lnTo>
                  <a:lnTo>
                    <a:pt x="24" y="84"/>
                  </a:lnTo>
                  <a:lnTo>
                    <a:pt x="24" y="88"/>
                  </a:lnTo>
                  <a:lnTo>
                    <a:pt x="28" y="88"/>
                  </a:lnTo>
                  <a:lnTo>
                    <a:pt x="32" y="84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40" y="94"/>
                  </a:lnTo>
                  <a:lnTo>
                    <a:pt x="40" y="98"/>
                  </a:lnTo>
                  <a:lnTo>
                    <a:pt x="36" y="102"/>
                  </a:lnTo>
                  <a:lnTo>
                    <a:pt x="36" y="106"/>
                  </a:lnTo>
                  <a:lnTo>
                    <a:pt x="32" y="106"/>
                  </a:lnTo>
                  <a:lnTo>
                    <a:pt x="24" y="110"/>
                  </a:lnTo>
                  <a:lnTo>
                    <a:pt x="22" y="116"/>
                  </a:lnTo>
                  <a:lnTo>
                    <a:pt x="28" y="124"/>
                  </a:lnTo>
                  <a:lnTo>
                    <a:pt x="36" y="134"/>
                  </a:lnTo>
                  <a:lnTo>
                    <a:pt x="50" y="156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60"/>
                  </a:lnTo>
                  <a:lnTo>
                    <a:pt x="64" y="160"/>
                  </a:lnTo>
                  <a:lnTo>
                    <a:pt x="64" y="156"/>
                  </a:lnTo>
                  <a:lnTo>
                    <a:pt x="68" y="156"/>
                  </a:lnTo>
                  <a:lnTo>
                    <a:pt x="72" y="152"/>
                  </a:lnTo>
                  <a:lnTo>
                    <a:pt x="80" y="156"/>
                  </a:lnTo>
                  <a:lnTo>
                    <a:pt x="80" y="160"/>
                  </a:lnTo>
                  <a:lnTo>
                    <a:pt x="84" y="160"/>
                  </a:lnTo>
                  <a:lnTo>
                    <a:pt x="84" y="164"/>
                  </a:lnTo>
                  <a:lnTo>
                    <a:pt x="80" y="168"/>
                  </a:lnTo>
                  <a:lnTo>
                    <a:pt x="84" y="172"/>
                  </a:lnTo>
                  <a:lnTo>
                    <a:pt x="86" y="172"/>
                  </a:lnTo>
                  <a:lnTo>
                    <a:pt x="86" y="168"/>
                  </a:lnTo>
                  <a:lnTo>
                    <a:pt x="90" y="164"/>
                  </a:lnTo>
                  <a:lnTo>
                    <a:pt x="94" y="168"/>
                  </a:lnTo>
                  <a:lnTo>
                    <a:pt x="98" y="164"/>
                  </a:lnTo>
                  <a:lnTo>
                    <a:pt x="94" y="160"/>
                  </a:lnTo>
                  <a:lnTo>
                    <a:pt x="98" y="160"/>
                  </a:lnTo>
                  <a:lnTo>
                    <a:pt x="102" y="160"/>
                  </a:lnTo>
                  <a:lnTo>
                    <a:pt x="102" y="164"/>
                  </a:lnTo>
                  <a:lnTo>
                    <a:pt x="108" y="164"/>
                  </a:lnTo>
                  <a:lnTo>
                    <a:pt x="112" y="168"/>
                  </a:lnTo>
                  <a:lnTo>
                    <a:pt x="108" y="172"/>
                  </a:lnTo>
                  <a:lnTo>
                    <a:pt x="116" y="174"/>
                  </a:lnTo>
                  <a:lnTo>
                    <a:pt x="120" y="160"/>
                  </a:lnTo>
                  <a:lnTo>
                    <a:pt x="124" y="160"/>
                  </a:lnTo>
                  <a:lnTo>
                    <a:pt x="126" y="152"/>
                  </a:lnTo>
                  <a:lnTo>
                    <a:pt x="126" y="150"/>
                  </a:lnTo>
                  <a:lnTo>
                    <a:pt x="124" y="150"/>
                  </a:lnTo>
                  <a:lnTo>
                    <a:pt x="126" y="146"/>
                  </a:lnTo>
                  <a:lnTo>
                    <a:pt x="126" y="138"/>
                  </a:lnTo>
                  <a:lnTo>
                    <a:pt x="126" y="134"/>
                  </a:lnTo>
                  <a:lnTo>
                    <a:pt x="134" y="128"/>
                  </a:lnTo>
                  <a:lnTo>
                    <a:pt x="134" y="120"/>
                  </a:lnTo>
                  <a:lnTo>
                    <a:pt x="134" y="116"/>
                  </a:lnTo>
                  <a:lnTo>
                    <a:pt x="148" y="110"/>
                  </a:lnTo>
                  <a:lnTo>
                    <a:pt x="152" y="112"/>
                  </a:lnTo>
                  <a:lnTo>
                    <a:pt x="156" y="110"/>
                  </a:lnTo>
                  <a:lnTo>
                    <a:pt x="160" y="112"/>
                  </a:lnTo>
                  <a:lnTo>
                    <a:pt x="164" y="112"/>
                  </a:lnTo>
                  <a:lnTo>
                    <a:pt x="166" y="110"/>
                  </a:lnTo>
                  <a:lnTo>
                    <a:pt x="170" y="110"/>
                  </a:lnTo>
                  <a:lnTo>
                    <a:pt x="174" y="112"/>
                  </a:lnTo>
                  <a:lnTo>
                    <a:pt x="170" y="112"/>
                  </a:lnTo>
                  <a:lnTo>
                    <a:pt x="174" y="116"/>
                  </a:lnTo>
                  <a:lnTo>
                    <a:pt x="178" y="116"/>
                  </a:lnTo>
                  <a:lnTo>
                    <a:pt x="178" y="120"/>
                  </a:lnTo>
                  <a:lnTo>
                    <a:pt x="174" y="124"/>
                  </a:lnTo>
                  <a:lnTo>
                    <a:pt x="174" y="128"/>
                  </a:lnTo>
                  <a:lnTo>
                    <a:pt x="178" y="130"/>
                  </a:lnTo>
                  <a:lnTo>
                    <a:pt x="182" y="128"/>
                  </a:lnTo>
                  <a:lnTo>
                    <a:pt x="186" y="124"/>
                  </a:lnTo>
                  <a:lnTo>
                    <a:pt x="186" y="120"/>
                  </a:lnTo>
                  <a:lnTo>
                    <a:pt x="186" y="116"/>
                  </a:lnTo>
                  <a:lnTo>
                    <a:pt x="186" y="112"/>
                  </a:lnTo>
                  <a:lnTo>
                    <a:pt x="188" y="112"/>
                  </a:lnTo>
                  <a:lnTo>
                    <a:pt x="188" y="110"/>
                  </a:lnTo>
                  <a:lnTo>
                    <a:pt x="204" y="102"/>
                  </a:lnTo>
                  <a:lnTo>
                    <a:pt x="204" y="98"/>
                  </a:lnTo>
                  <a:lnTo>
                    <a:pt x="200" y="98"/>
                  </a:lnTo>
                  <a:lnTo>
                    <a:pt x="196" y="94"/>
                  </a:lnTo>
                  <a:lnTo>
                    <a:pt x="196" y="90"/>
                  </a:lnTo>
                  <a:lnTo>
                    <a:pt x="192" y="90"/>
                  </a:lnTo>
                  <a:lnTo>
                    <a:pt x="188" y="90"/>
                  </a:lnTo>
                  <a:lnTo>
                    <a:pt x="186" y="88"/>
                  </a:lnTo>
                  <a:lnTo>
                    <a:pt x="182" y="88"/>
                  </a:lnTo>
                  <a:lnTo>
                    <a:pt x="178" y="84"/>
                  </a:lnTo>
                  <a:lnTo>
                    <a:pt x="174" y="84"/>
                  </a:lnTo>
                  <a:lnTo>
                    <a:pt x="174" y="80"/>
                  </a:lnTo>
                  <a:lnTo>
                    <a:pt x="174" y="76"/>
                  </a:lnTo>
                  <a:lnTo>
                    <a:pt x="170" y="76"/>
                  </a:lnTo>
                  <a:lnTo>
                    <a:pt x="166" y="76"/>
                  </a:lnTo>
                  <a:lnTo>
                    <a:pt x="164" y="76"/>
                  </a:lnTo>
                  <a:lnTo>
                    <a:pt x="164" y="72"/>
                  </a:lnTo>
                  <a:lnTo>
                    <a:pt x="160" y="68"/>
                  </a:lnTo>
                  <a:lnTo>
                    <a:pt x="160" y="66"/>
                  </a:lnTo>
                  <a:lnTo>
                    <a:pt x="164" y="66"/>
                  </a:lnTo>
                  <a:lnTo>
                    <a:pt x="166" y="62"/>
                  </a:lnTo>
                  <a:lnTo>
                    <a:pt x="166" y="58"/>
                  </a:lnTo>
                  <a:lnTo>
                    <a:pt x="164" y="58"/>
                  </a:lnTo>
                  <a:lnTo>
                    <a:pt x="164" y="54"/>
                  </a:lnTo>
                  <a:lnTo>
                    <a:pt x="160" y="54"/>
                  </a:lnTo>
                  <a:lnTo>
                    <a:pt x="156" y="54"/>
                  </a:lnTo>
                  <a:lnTo>
                    <a:pt x="152" y="50"/>
                  </a:lnTo>
                  <a:lnTo>
                    <a:pt x="148" y="48"/>
                  </a:lnTo>
                  <a:lnTo>
                    <a:pt x="146" y="48"/>
                  </a:lnTo>
                  <a:lnTo>
                    <a:pt x="146" y="44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6"/>
                  </a:lnTo>
                  <a:lnTo>
                    <a:pt x="130" y="32"/>
                  </a:lnTo>
                  <a:lnTo>
                    <a:pt x="130" y="28"/>
                  </a:lnTo>
                  <a:lnTo>
                    <a:pt x="124" y="26"/>
                  </a:lnTo>
                  <a:lnTo>
                    <a:pt x="124" y="22"/>
                  </a:lnTo>
                  <a:lnTo>
                    <a:pt x="116" y="22"/>
                  </a:lnTo>
                  <a:lnTo>
                    <a:pt x="112" y="18"/>
                  </a:lnTo>
                  <a:lnTo>
                    <a:pt x="108" y="14"/>
                  </a:lnTo>
                  <a:lnTo>
                    <a:pt x="108" y="10"/>
                  </a:lnTo>
                  <a:lnTo>
                    <a:pt x="108" y="6"/>
                  </a:lnTo>
                  <a:lnTo>
                    <a:pt x="104" y="4"/>
                  </a:lnTo>
                  <a:lnTo>
                    <a:pt x="104" y="0"/>
                  </a:lnTo>
                  <a:lnTo>
                    <a:pt x="98" y="4"/>
                  </a:lnTo>
                  <a:lnTo>
                    <a:pt x="94" y="4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306" name="Gruppieren 305"/>
          <p:cNvGrpSpPr/>
          <p:nvPr/>
        </p:nvGrpSpPr>
        <p:grpSpPr>
          <a:xfrm>
            <a:off x="6616129" y="1907629"/>
            <a:ext cx="1828800" cy="2981325"/>
            <a:chOff x="6521896" y="1961927"/>
            <a:chExt cx="1828800" cy="2981325"/>
          </a:xfrm>
        </p:grpSpPr>
        <p:sp>
          <p:nvSpPr>
            <p:cNvPr id="2259" name="Freeform 8545"/>
            <p:cNvSpPr>
              <a:spLocks/>
            </p:cNvSpPr>
            <p:nvPr/>
          </p:nvSpPr>
          <p:spPr bwMode="auto">
            <a:xfrm>
              <a:off x="7264846" y="3606577"/>
              <a:ext cx="41275" cy="63500"/>
            </a:xfrm>
            <a:custGeom>
              <a:avLst/>
              <a:gdLst>
                <a:gd name="T0" fmla="*/ 41275 w 26"/>
                <a:gd name="T1" fmla="*/ 12700 h 40"/>
                <a:gd name="T2" fmla="*/ 41275 w 26"/>
                <a:gd name="T3" fmla="*/ 12700 h 40"/>
                <a:gd name="T4" fmla="*/ 31750 w 26"/>
                <a:gd name="T5" fmla="*/ 22225 h 40"/>
                <a:gd name="T6" fmla="*/ 25400 w 26"/>
                <a:gd name="T7" fmla="*/ 34925 h 40"/>
                <a:gd name="T8" fmla="*/ 22225 w 26"/>
                <a:gd name="T9" fmla="*/ 50800 h 40"/>
                <a:gd name="T10" fmla="*/ 22225 w 26"/>
                <a:gd name="T11" fmla="*/ 63500 h 40"/>
                <a:gd name="T12" fmla="*/ 6350 w 26"/>
                <a:gd name="T13" fmla="*/ 63500 h 40"/>
                <a:gd name="T14" fmla="*/ 6350 w 26"/>
                <a:gd name="T15" fmla="*/ 63500 h 40"/>
                <a:gd name="T16" fmla="*/ 9525 w 26"/>
                <a:gd name="T17" fmla="*/ 50800 h 40"/>
                <a:gd name="T18" fmla="*/ 12700 w 26"/>
                <a:gd name="T19" fmla="*/ 34925 h 40"/>
                <a:gd name="T20" fmla="*/ 19050 w 26"/>
                <a:gd name="T21" fmla="*/ 25400 h 40"/>
                <a:gd name="T22" fmla="*/ 28575 w 26"/>
                <a:gd name="T23" fmla="*/ 12700 h 40"/>
                <a:gd name="T24" fmla="*/ 0 w 26"/>
                <a:gd name="T25" fmla="*/ 12700 h 40"/>
                <a:gd name="T26" fmla="*/ 0 w 26"/>
                <a:gd name="T27" fmla="*/ 0 h 40"/>
                <a:gd name="T28" fmla="*/ 41275 w 26"/>
                <a:gd name="T29" fmla="*/ 0 h 40"/>
                <a:gd name="T30" fmla="*/ 41275 w 26"/>
                <a:gd name="T31" fmla="*/ 12700 h 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40"/>
                <a:gd name="T50" fmla="*/ 26 w 26"/>
                <a:gd name="T51" fmla="*/ 40 h 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40">
                  <a:moveTo>
                    <a:pt x="26" y="8"/>
                  </a:moveTo>
                  <a:lnTo>
                    <a:pt x="26" y="8"/>
                  </a:lnTo>
                  <a:lnTo>
                    <a:pt x="20" y="14"/>
                  </a:lnTo>
                  <a:lnTo>
                    <a:pt x="16" y="22"/>
                  </a:lnTo>
                  <a:lnTo>
                    <a:pt x="14" y="32"/>
                  </a:lnTo>
                  <a:lnTo>
                    <a:pt x="14" y="40"/>
                  </a:lnTo>
                  <a:lnTo>
                    <a:pt x="4" y="40"/>
                  </a:lnTo>
                  <a:lnTo>
                    <a:pt x="6" y="32"/>
                  </a:lnTo>
                  <a:lnTo>
                    <a:pt x="8" y="22"/>
                  </a:lnTo>
                  <a:lnTo>
                    <a:pt x="12" y="16"/>
                  </a:lnTo>
                  <a:lnTo>
                    <a:pt x="1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60" name="Freeform 8546"/>
            <p:cNvSpPr>
              <a:spLocks noEditPoints="1"/>
            </p:cNvSpPr>
            <p:nvPr/>
          </p:nvSpPr>
          <p:spPr bwMode="auto">
            <a:xfrm>
              <a:off x="7309296" y="3606577"/>
              <a:ext cx="47625" cy="63500"/>
            </a:xfrm>
            <a:custGeom>
              <a:avLst/>
              <a:gdLst>
                <a:gd name="T0" fmla="*/ 22225 w 30"/>
                <a:gd name="T1" fmla="*/ 0 h 40"/>
                <a:gd name="T2" fmla="*/ 22225 w 30"/>
                <a:gd name="T3" fmla="*/ 0 h 40"/>
                <a:gd name="T4" fmla="*/ 31750 w 30"/>
                <a:gd name="T5" fmla="*/ 0 h 40"/>
                <a:gd name="T6" fmla="*/ 41275 w 30"/>
                <a:gd name="T7" fmla="*/ 6350 h 40"/>
                <a:gd name="T8" fmla="*/ 44450 w 30"/>
                <a:gd name="T9" fmla="*/ 15875 h 40"/>
                <a:gd name="T10" fmla="*/ 47625 w 30"/>
                <a:gd name="T11" fmla="*/ 31750 h 40"/>
                <a:gd name="T12" fmla="*/ 47625 w 30"/>
                <a:gd name="T13" fmla="*/ 31750 h 40"/>
                <a:gd name="T14" fmla="*/ 44450 w 30"/>
                <a:gd name="T15" fmla="*/ 47625 h 40"/>
                <a:gd name="T16" fmla="*/ 41275 w 30"/>
                <a:gd name="T17" fmla="*/ 57150 h 40"/>
                <a:gd name="T18" fmla="*/ 31750 w 30"/>
                <a:gd name="T19" fmla="*/ 63500 h 40"/>
                <a:gd name="T20" fmla="*/ 22225 w 30"/>
                <a:gd name="T21" fmla="*/ 63500 h 40"/>
                <a:gd name="T22" fmla="*/ 22225 w 30"/>
                <a:gd name="T23" fmla="*/ 63500 h 40"/>
                <a:gd name="T24" fmla="*/ 15875 w 30"/>
                <a:gd name="T25" fmla="*/ 63500 h 40"/>
                <a:gd name="T26" fmla="*/ 6350 w 30"/>
                <a:gd name="T27" fmla="*/ 57150 h 40"/>
                <a:gd name="T28" fmla="*/ 3175 w 30"/>
                <a:gd name="T29" fmla="*/ 47625 h 40"/>
                <a:gd name="T30" fmla="*/ 0 w 30"/>
                <a:gd name="T31" fmla="*/ 31750 h 40"/>
                <a:gd name="T32" fmla="*/ 0 w 30"/>
                <a:gd name="T33" fmla="*/ 31750 h 40"/>
                <a:gd name="T34" fmla="*/ 3175 w 30"/>
                <a:gd name="T35" fmla="*/ 15875 h 40"/>
                <a:gd name="T36" fmla="*/ 6350 w 30"/>
                <a:gd name="T37" fmla="*/ 6350 h 40"/>
                <a:gd name="T38" fmla="*/ 15875 w 30"/>
                <a:gd name="T39" fmla="*/ 0 h 40"/>
                <a:gd name="T40" fmla="*/ 22225 w 30"/>
                <a:gd name="T41" fmla="*/ 0 h 40"/>
                <a:gd name="T42" fmla="*/ 22225 w 30"/>
                <a:gd name="T43" fmla="*/ 0 h 40"/>
                <a:gd name="T44" fmla="*/ 22225 w 30"/>
                <a:gd name="T45" fmla="*/ 53975 h 40"/>
                <a:gd name="T46" fmla="*/ 22225 w 30"/>
                <a:gd name="T47" fmla="*/ 53975 h 40"/>
                <a:gd name="T48" fmla="*/ 28575 w 30"/>
                <a:gd name="T49" fmla="*/ 50800 h 40"/>
                <a:gd name="T50" fmla="*/ 31750 w 30"/>
                <a:gd name="T51" fmla="*/ 44450 h 40"/>
                <a:gd name="T52" fmla="*/ 34925 w 30"/>
                <a:gd name="T53" fmla="*/ 31750 h 40"/>
                <a:gd name="T54" fmla="*/ 34925 w 30"/>
                <a:gd name="T55" fmla="*/ 31750 h 40"/>
                <a:gd name="T56" fmla="*/ 31750 w 30"/>
                <a:gd name="T57" fmla="*/ 19050 h 40"/>
                <a:gd name="T58" fmla="*/ 28575 w 30"/>
                <a:gd name="T59" fmla="*/ 12700 h 40"/>
                <a:gd name="T60" fmla="*/ 22225 w 30"/>
                <a:gd name="T61" fmla="*/ 9525 h 40"/>
                <a:gd name="T62" fmla="*/ 22225 w 30"/>
                <a:gd name="T63" fmla="*/ 9525 h 40"/>
                <a:gd name="T64" fmla="*/ 19050 w 30"/>
                <a:gd name="T65" fmla="*/ 12700 h 40"/>
                <a:gd name="T66" fmla="*/ 15875 w 30"/>
                <a:gd name="T67" fmla="*/ 19050 h 40"/>
                <a:gd name="T68" fmla="*/ 12700 w 30"/>
                <a:gd name="T69" fmla="*/ 31750 h 40"/>
                <a:gd name="T70" fmla="*/ 12700 w 30"/>
                <a:gd name="T71" fmla="*/ 31750 h 40"/>
                <a:gd name="T72" fmla="*/ 15875 w 30"/>
                <a:gd name="T73" fmla="*/ 44450 h 40"/>
                <a:gd name="T74" fmla="*/ 19050 w 30"/>
                <a:gd name="T75" fmla="*/ 50800 h 40"/>
                <a:gd name="T76" fmla="*/ 22225 w 30"/>
                <a:gd name="T77" fmla="*/ 53975 h 40"/>
                <a:gd name="T78" fmla="*/ 22225 w 30"/>
                <a:gd name="T79" fmla="*/ 53975 h 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40"/>
                <a:gd name="T122" fmla="*/ 30 w 30"/>
                <a:gd name="T123" fmla="*/ 40 h 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40">
                  <a:moveTo>
                    <a:pt x="14" y="0"/>
                  </a:moveTo>
                  <a:lnTo>
                    <a:pt x="14" y="0"/>
                  </a:lnTo>
                  <a:lnTo>
                    <a:pt x="20" y="0"/>
                  </a:lnTo>
                  <a:lnTo>
                    <a:pt x="26" y="4"/>
                  </a:lnTo>
                  <a:lnTo>
                    <a:pt x="28" y="10"/>
                  </a:lnTo>
                  <a:lnTo>
                    <a:pt x="30" y="20"/>
                  </a:lnTo>
                  <a:lnTo>
                    <a:pt x="28" y="30"/>
                  </a:lnTo>
                  <a:lnTo>
                    <a:pt x="26" y="36"/>
                  </a:lnTo>
                  <a:lnTo>
                    <a:pt x="20" y="40"/>
                  </a:lnTo>
                  <a:lnTo>
                    <a:pt x="14" y="40"/>
                  </a:lnTo>
                  <a:lnTo>
                    <a:pt x="10" y="40"/>
                  </a:lnTo>
                  <a:lnTo>
                    <a:pt x="4" y="36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4" y="0"/>
                  </a:lnTo>
                  <a:close/>
                  <a:moveTo>
                    <a:pt x="14" y="34"/>
                  </a:moveTo>
                  <a:lnTo>
                    <a:pt x="14" y="34"/>
                  </a:lnTo>
                  <a:lnTo>
                    <a:pt x="18" y="32"/>
                  </a:lnTo>
                  <a:lnTo>
                    <a:pt x="20" y="28"/>
                  </a:lnTo>
                  <a:lnTo>
                    <a:pt x="22" y="20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8" y="20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61" name="Freeform 8547"/>
            <p:cNvSpPr>
              <a:spLocks/>
            </p:cNvSpPr>
            <p:nvPr/>
          </p:nvSpPr>
          <p:spPr bwMode="auto">
            <a:xfrm>
              <a:off x="6556821" y="3920902"/>
              <a:ext cx="44450" cy="63500"/>
            </a:xfrm>
            <a:custGeom>
              <a:avLst/>
              <a:gdLst>
                <a:gd name="T0" fmla="*/ 44450 w 28"/>
                <a:gd name="T1" fmla="*/ 9525 h 40"/>
                <a:gd name="T2" fmla="*/ 44450 w 28"/>
                <a:gd name="T3" fmla="*/ 9525 h 40"/>
                <a:gd name="T4" fmla="*/ 34925 w 28"/>
                <a:gd name="T5" fmla="*/ 22225 h 40"/>
                <a:gd name="T6" fmla="*/ 28575 w 28"/>
                <a:gd name="T7" fmla="*/ 34925 h 40"/>
                <a:gd name="T8" fmla="*/ 25400 w 28"/>
                <a:gd name="T9" fmla="*/ 47625 h 40"/>
                <a:gd name="T10" fmla="*/ 22225 w 28"/>
                <a:gd name="T11" fmla="*/ 63500 h 40"/>
                <a:gd name="T12" fmla="*/ 9525 w 28"/>
                <a:gd name="T13" fmla="*/ 63500 h 40"/>
                <a:gd name="T14" fmla="*/ 9525 w 28"/>
                <a:gd name="T15" fmla="*/ 63500 h 40"/>
                <a:gd name="T16" fmla="*/ 12700 w 28"/>
                <a:gd name="T17" fmla="*/ 47625 h 40"/>
                <a:gd name="T18" fmla="*/ 15875 w 28"/>
                <a:gd name="T19" fmla="*/ 34925 h 40"/>
                <a:gd name="T20" fmla="*/ 22225 w 28"/>
                <a:gd name="T21" fmla="*/ 22225 h 40"/>
                <a:gd name="T22" fmla="*/ 28575 w 28"/>
                <a:gd name="T23" fmla="*/ 9525 h 40"/>
                <a:gd name="T24" fmla="*/ 0 w 28"/>
                <a:gd name="T25" fmla="*/ 9525 h 40"/>
                <a:gd name="T26" fmla="*/ 0 w 28"/>
                <a:gd name="T27" fmla="*/ 0 h 40"/>
                <a:gd name="T28" fmla="*/ 44450 w 28"/>
                <a:gd name="T29" fmla="*/ 0 h 40"/>
                <a:gd name="T30" fmla="*/ 44450 w 28"/>
                <a:gd name="T31" fmla="*/ 9525 h 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40"/>
                <a:gd name="T50" fmla="*/ 28 w 28"/>
                <a:gd name="T51" fmla="*/ 40 h 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40">
                  <a:moveTo>
                    <a:pt x="28" y="6"/>
                  </a:moveTo>
                  <a:lnTo>
                    <a:pt x="28" y="6"/>
                  </a:lnTo>
                  <a:lnTo>
                    <a:pt x="22" y="14"/>
                  </a:lnTo>
                  <a:lnTo>
                    <a:pt x="18" y="22"/>
                  </a:lnTo>
                  <a:lnTo>
                    <a:pt x="16" y="30"/>
                  </a:lnTo>
                  <a:lnTo>
                    <a:pt x="14" y="40"/>
                  </a:lnTo>
                  <a:lnTo>
                    <a:pt x="6" y="40"/>
                  </a:lnTo>
                  <a:lnTo>
                    <a:pt x="8" y="30"/>
                  </a:lnTo>
                  <a:lnTo>
                    <a:pt x="10" y="22"/>
                  </a:lnTo>
                  <a:lnTo>
                    <a:pt x="14" y="14"/>
                  </a:lnTo>
                  <a:lnTo>
                    <a:pt x="18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62" name="Freeform 8548"/>
            <p:cNvSpPr>
              <a:spLocks/>
            </p:cNvSpPr>
            <p:nvPr/>
          </p:nvSpPr>
          <p:spPr bwMode="auto">
            <a:xfrm>
              <a:off x="6607621" y="3920902"/>
              <a:ext cx="28575" cy="63500"/>
            </a:xfrm>
            <a:custGeom>
              <a:avLst/>
              <a:gdLst>
                <a:gd name="T0" fmla="*/ 28575 w 18"/>
                <a:gd name="T1" fmla="*/ 63500 h 40"/>
                <a:gd name="T2" fmla="*/ 15875 w 18"/>
                <a:gd name="T3" fmla="*/ 63500 h 40"/>
                <a:gd name="T4" fmla="*/ 15875 w 18"/>
                <a:gd name="T5" fmla="*/ 22225 h 40"/>
                <a:gd name="T6" fmla="*/ 0 w 18"/>
                <a:gd name="T7" fmla="*/ 22225 h 40"/>
                <a:gd name="T8" fmla="*/ 0 w 18"/>
                <a:gd name="T9" fmla="*/ 12700 h 40"/>
                <a:gd name="T10" fmla="*/ 0 w 18"/>
                <a:gd name="T11" fmla="*/ 12700 h 40"/>
                <a:gd name="T12" fmla="*/ 12700 w 18"/>
                <a:gd name="T13" fmla="*/ 9525 h 40"/>
                <a:gd name="T14" fmla="*/ 15875 w 18"/>
                <a:gd name="T15" fmla="*/ 6350 h 40"/>
                <a:gd name="T16" fmla="*/ 19050 w 18"/>
                <a:gd name="T17" fmla="*/ 0 h 40"/>
                <a:gd name="T18" fmla="*/ 28575 w 18"/>
                <a:gd name="T19" fmla="*/ 0 h 40"/>
                <a:gd name="T20" fmla="*/ 28575 w 18"/>
                <a:gd name="T21" fmla="*/ 6350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40"/>
                <a:gd name="T35" fmla="*/ 18 w 18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40">
                  <a:moveTo>
                    <a:pt x="18" y="40"/>
                  </a:moveTo>
                  <a:lnTo>
                    <a:pt x="10" y="40"/>
                  </a:lnTo>
                  <a:lnTo>
                    <a:pt x="1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40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63" name="Freeform 8549"/>
            <p:cNvSpPr>
              <a:spLocks/>
            </p:cNvSpPr>
            <p:nvPr/>
          </p:nvSpPr>
          <p:spPr bwMode="auto">
            <a:xfrm>
              <a:off x="7829996" y="3431952"/>
              <a:ext cx="44450" cy="63500"/>
            </a:xfrm>
            <a:custGeom>
              <a:avLst/>
              <a:gdLst>
                <a:gd name="T0" fmla="*/ 44450 w 28"/>
                <a:gd name="T1" fmla="*/ 12700 h 40"/>
                <a:gd name="T2" fmla="*/ 44450 w 28"/>
                <a:gd name="T3" fmla="*/ 12700 h 40"/>
                <a:gd name="T4" fmla="*/ 34925 w 28"/>
                <a:gd name="T5" fmla="*/ 22225 h 40"/>
                <a:gd name="T6" fmla="*/ 28575 w 28"/>
                <a:gd name="T7" fmla="*/ 38100 h 40"/>
                <a:gd name="T8" fmla="*/ 25400 w 28"/>
                <a:gd name="T9" fmla="*/ 50800 h 40"/>
                <a:gd name="T10" fmla="*/ 22225 w 28"/>
                <a:gd name="T11" fmla="*/ 63500 h 40"/>
                <a:gd name="T12" fmla="*/ 9525 w 28"/>
                <a:gd name="T13" fmla="*/ 63500 h 40"/>
                <a:gd name="T14" fmla="*/ 9525 w 28"/>
                <a:gd name="T15" fmla="*/ 63500 h 40"/>
                <a:gd name="T16" fmla="*/ 12700 w 28"/>
                <a:gd name="T17" fmla="*/ 50800 h 40"/>
                <a:gd name="T18" fmla="*/ 15875 w 28"/>
                <a:gd name="T19" fmla="*/ 38100 h 40"/>
                <a:gd name="T20" fmla="*/ 22225 w 28"/>
                <a:gd name="T21" fmla="*/ 25400 h 40"/>
                <a:gd name="T22" fmla="*/ 31750 w 28"/>
                <a:gd name="T23" fmla="*/ 12700 h 40"/>
                <a:gd name="T24" fmla="*/ 0 w 28"/>
                <a:gd name="T25" fmla="*/ 12700 h 40"/>
                <a:gd name="T26" fmla="*/ 0 w 28"/>
                <a:gd name="T27" fmla="*/ 0 h 40"/>
                <a:gd name="T28" fmla="*/ 44450 w 28"/>
                <a:gd name="T29" fmla="*/ 0 h 40"/>
                <a:gd name="T30" fmla="*/ 44450 w 28"/>
                <a:gd name="T31" fmla="*/ 12700 h 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40"/>
                <a:gd name="T50" fmla="*/ 28 w 28"/>
                <a:gd name="T51" fmla="*/ 40 h 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40">
                  <a:moveTo>
                    <a:pt x="28" y="8"/>
                  </a:moveTo>
                  <a:lnTo>
                    <a:pt x="28" y="8"/>
                  </a:lnTo>
                  <a:lnTo>
                    <a:pt x="22" y="14"/>
                  </a:lnTo>
                  <a:lnTo>
                    <a:pt x="18" y="24"/>
                  </a:lnTo>
                  <a:lnTo>
                    <a:pt x="16" y="32"/>
                  </a:lnTo>
                  <a:lnTo>
                    <a:pt x="14" y="40"/>
                  </a:lnTo>
                  <a:lnTo>
                    <a:pt x="6" y="40"/>
                  </a:lnTo>
                  <a:lnTo>
                    <a:pt x="8" y="32"/>
                  </a:lnTo>
                  <a:lnTo>
                    <a:pt x="10" y="24"/>
                  </a:lnTo>
                  <a:lnTo>
                    <a:pt x="14" y="16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64" name="Freeform 8550"/>
            <p:cNvSpPr>
              <a:spLocks/>
            </p:cNvSpPr>
            <p:nvPr/>
          </p:nvSpPr>
          <p:spPr bwMode="auto">
            <a:xfrm>
              <a:off x="7877621" y="3431952"/>
              <a:ext cx="47625" cy="63500"/>
            </a:xfrm>
            <a:custGeom>
              <a:avLst/>
              <a:gdLst>
                <a:gd name="T0" fmla="*/ 0 w 30"/>
                <a:gd name="T1" fmla="*/ 25400 h 40"/>
                <a:gd name="T2" fmla="*/ 0 w 30"/>
                <a:gd name="T3" fmla="*/ 25400 h 40"/>
                <a:gd name="T4" fmla="*/ 3175 w 30"/>
                <a:gd name="T5" fmla="*/ 15875 h 40"/>
                <a:gd name="T6" fmla="*/ 6350 w 30"/>
                <a:gd name="T7" fmla="*/ 6350 h 40"/>
                <a:gd name="T8" fmla="*/ 12700 w 30"/>
                <a:gd name="T9" fmla="*/ 3175 h 40"/>
                <a:gd name="T10" fmla="*/ 25400 w 30"/>
                <a:gd name="T11" fmla="*/ 0 h 40"/>
                <a:gd name="T12" fmla="*/ 25400 w 30"/>
                <a:gd name="T13" fmla="*/ 0 h 40"/>
                <a:gd name="T14" fmla="*/ 31750 w 30"/>
                <a:gd name="T15" fmla="*/ 3175 h 40"/>
                <a:gd name="T16" fmla="*/ 38100 w 30"/>
                <a:gd name="T17" fmla="*/ 6350 h 40"/>
                <a:gd name="T18" fmla="*/ 44450 w 30"/>
                <a:gd name="T19" fmla="*/ 12700 h 40"/>
                <a:gd name="T20" fmla="*/ 44450 w 30"/>
                <a:gd name="T21" fmla="*/ 19050 h 40"/>
                <a:gd name="T22" fmla="*/ 44450 w 30"/>
                <a:gd name="T23" fmla="*/ 19050 h 40"/>
                <a:gd name="T24" fmla="*/ 44450 w 30"/>
                <a:gd name="T25" fmla="*/ 25400 h 40"/>
                <a:gd name="T26" fmla="*/ 41275 w 30"/>
                <a:gd name="T27" fmla="*/ 31750 h 40"/>
                <a:gd name="T28" fmla="*/ 34925 w 30"/>
                <a:gd name="T29" fmla="*/ 38100 h 40"/>
                <a:gd name="T30" fmla="*/ 34925 w 30"/>
                <a:gd name="T31" fmla="*/ 38100 h 40"/>
                <a:gd name="T32" fmla="*/ 25400 w 30"/>
                <a:gd name="T33" fmla="*/ 44450 h 40"/>
                <a:gd name="T34" fmla="*/ 15875 w 30"/>
                <a:gd name="T35" fmla="*/ 53975 h 40"/>
                <a:gd name="T36" fmla="*/ 47625 w 30"/>
                <a:gd name="T37" fmla="*/ 53975 h 40"/>
                <a:gd name="T38" fmla="*/ 47625 w 30"/>
                <a:gd name="T39" fmla="*/ 63500 h 40"/>
                <a:gd name="T40" fmla="*/ 0 w 30"/>
                <a:gd name="T41" fmla="*/ 63500 h 40"/>
                <a:gd name="T42" fmla="*/ 0 w 30"/>
                <a:gd name="T43" fmla="*/ 63500 h 40"/>
                <a:gd name="T44" fmla="*/ 0 w 30"/>
                <a:gd name="T45" fmla="*/ 53975 h 40"/>
                <a:gd name="T46" fmla="*/ 6350 w 30"/>
                <a:gd name="T47" fmla="*/ 47625 h 40"/>
                <a:gd name="T48" fmla="*/ 19050 w 30"/>
                <a:gd name="T49" fmla="*/ 34925 h 40"/>
                <a:gd name="T50" fmla="*/ 19050 w 30"/>
                <a:gd name="T51" fmla="*/ 34925 h 40"/>
                <a:gd name="T52" fmla="*/ 28575 w 30"/>
                <a:gd name="T53" fmla="*/ 28575 h 40"/>
                <a:gd name="T54" fmla="*/ 31750 w 30"/>
                <a:gd name="T55" fmla="*/ 25400 h 40"/>
                <a:gd name="T56" fmla="*/ 31750 w 30"/>
                <a:gd name="T57" fmla="*/ 22225 h 40"/>
                <a:gd name="T58" fmla="*/ 31750 w 30"/>
                <a:gd name="T59" fmla="*/ 22225 h 40"/>
                <a:gd name="T60" fmla="*/ 31750 w 30"/>
                <a:gd name="T61" fmla="*/ 12700 h 40"/>
                <a:gd name="T62" fmla="*/ 22225 w 30"/>
                <a:gd name="T63" fmla="*/ 12700 h 40"/>
                <a:gd name="T64" fmla="*/ 22225 w 30"/>
                <a:gd name="T65" fmla="*/ 12700 h 40"/>
                <a:gd name="T66" fmla="*/ 19050 w 30"/>
                <a:gd name="T67" fmla="*/ 12700 h 40"/>
                <a:gd name="T68" fmla="*/ 15875 w 30"/>
                <a:gd name="T69" fmla="*/ 15875 h 40"/>
                <a:gd name="T70" fmla="*/ 12700 w 30"/>
                <a:gd name="T71" fmla="*/ 25400 h 40"/>
                <a:gd name="T72" fmla="*/ 0 w 30"/>
                <a:gd name="T73" fmla="*/ 25400 h 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"/>
                <a:gd name="T112" fmla="*/ 0 h 40"/>
                <a:gd name="T113" fmla="*/ 30 w 30"/>
                <a:gd name="T114" fmla="*/ 40 h 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" h="40">
                  <a:moveTo>
                    <a:pt x="0" y="16"/>
                  </a:moveTo>
                  <a:lnTo>
                    <a:pt x="0" y="16"/>
                  </a:lnTo>
                  <a:lnTo>
                    <a:pt x="2" y="10"/>
                  </a:lnTo>
                  <a:lnTo>
                    <a:pt x="4" y="4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6" y="20"/>
                  </a:lnTo>
                  <a:lnTo>
                    <a:pt x="22" y="24"/>
                  </a:lnTo>
                  <a:lnTo>
                    <a:pt x="16" y="28"/>
                  </a:lnTo>
                  <a:lnTo>
                    <a:pt x="10" y="34"/>
                  </a:lnTo>
                  <a:lnTo>
                    <a:pt x="30" y="34"/>
                  </a:lnTo>
                  <a:lnTo>
                    <a:pt x="30" y="40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4" y="30"/>
                  </a:lnTo>
                  <a:lnTo>
                    <a:pt x="12" y="22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8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65" name="Freeform 8551"/>
            <p:cNvSpPr>
              <a:spLocks/>
            </p:cNvSpPr>
            <p:nvPr/>
          </p:nvSpPr>
          <p:spPr bwMode="auto">
            <a:xfrm>
              <a:off x="7188646" y="3282727"/>
              <a:ext cx="41275" cy="63500"/>
            </a:xfrm>
            <a:custGeom>
              <a:avLst/>
              <a:gdLst>
                <a:gd name="T0" fmla="*/ 41275 w 26"/>
                <a:gd name="T1" fmla="*/ 12700 h 40"/>
                <a:gd name="T2" fmla="*/ 41275 w 26"/>
                <a:gd name="T3" fmla="*/ 12700 h 40"/>
                <a:gd name="T4" fmla="*/ 34925 w 26"/>
                <a:gd name="T5" fmla="*/ 22225 h 40"/>
                <a:gd name="T6" fmla="*/ 28575 w 26"/>
                <a:gd name="T7" fmla="*/ 34925 h 40"/>
                <a:gd name="T8" fmla="*/ 22225 w 26"/>
                <a:gd name="T9" fmla="*/ 50800 h 40"/>
                <a:gd name="T10" fmla="*/ 22225 w 26"/>
                <a:gd name="T11" fmla="*/ 63500 h 40"/>
                <a:gd name="T12" fmla="*/ 9525 w 26"/>
                <a:gd name="T13" fmla="*/ 63500 h 40"/>
                <a:gd name="T14" fmla="*/ 9525 w 26"/>
                <a:gd name="T15" fmla="*/ 63500 h 40"/>
                <a:gd name="T16" fmla="*/ 9525 w 26"/>
                <a:gd name="T17" fmla="*/ 50800 h 40"/>
                <a:gd name="T18" fmla="*/ 15875 w 26"/>
                <a:gd name="T19" fmla="*/ 34925 h 40"/>
                <a:gd name="T20" fmla="*/ 22225 w 26"/>
                <a:gd name="T21" fmla="*/ 22225 h 40"/>
                <a:gd name="T22" fmla="*/ 28575 w 26"/>
                <a:gd name="T23" fmla="*/ 12700 h 40"/>
                <a:gd name="T24" fmla="*/ 0 w 26"/>
                <a:gd name="T25" fmla="*/ 12700 h 40"/>
                <a:gd name="T26" fmla="*/ 0 w 26"/>
                <a:gd name="T27" fmla="*/ 0 h 40"/>
                <a:gd name="T28" fmla="*/ 41275 w 26"/>
                <a:gd name="T29" fmla="*/ 0 h 40"/>
                <a:gd name="T30" fmla="*/ 41275 w 26"/>
                <a:gd name="T31" fmla="*/ 12700 h 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40"/>
                <a:gd name="T50" fmla="*/ 26 w 26"/>
                <a:gd name="T51" fmla="*/ 40 h 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40">
                  <a:moveTo>
                    <a:pt x="26" y="8"/>
                  </a:moveTo>
                  <a:lnTo>
                    <a:pt x="26" y="8"/>
                  </a:lnTo>
                  <a:lnTo>
                    <a:pt x="22" y="14"/>
                  </a:lnTo>
                  <a:lnTo>
                    <a:pt x="18" y="22"/>
                  </a:lnTo>
                  <a:lnTo>
                    <a:pt x="14" y="32"/>
                  </a:lnTo>
                  <a:lnTo>
                    <a:pt x="14" y="40"/>
                  </a:lnTo>
                  <a:lnTo>
                    <a:pt x="6" y="40"/>
                  </a:lnTo>
                  <a:lnTo>
                    <a:pt x="6" y="32"/>
                  </a:lnTo>
                  <a:lnTo>
                    <a:pt x="10" y="22"/>
                  </a:lnTo>
                  <a:lnTo>
                    <a:pt x="14" y="14"/>
                  </a:lnTo>
                  <a:lnTo>
                    <a:pt x="1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66" name="Freeform 8552"/>
            <p:cNvSpPr>
              <a:spLocks/>
            </p:cNvSpPr>
            <p:nvPr/>
          </p:nvSpPr>
          <p:spPr bwMode="auto">
            <a:xfrm>
              <a:off x="7233096" y="3282727"/>
              <a:ext cx="47625" cy="63500"/>
            </a:xfrm>
            <a:custGeom>
              <a:avLst/>
              <a:gdLst>
                <a:gd name="T0" fmla="*/ 19050 w 30"/>
                <a:gd name="T1" fmla="*/ 25400 h 40"/>
                <a:gd name="T2" fmla="*/ 19050 w 30"/>
                <a:gd name="T3" fmla="*/ 25400 h 40"/>
                <a:gd name="T4" fmla="*/ 28575 w 30"/>
                <a:gd name="T5" fmla="*/ 25400 h 40"/>
                <a:gd name="T6" fmla="*/ 31750 w 30"/>
                <a:gd name="T7" fmla="*/ 22225 h 40"/>
                <a:gd name="T8" fmla="*/ 34925 w 30"/>
                <a:gd name="T9" fmla="*/ 19050 h 40"/>
                <a:gd name="T10" fmla="*/ 34925 w 30"/>
                <a:gd name="T11" fmla="*/ 19050 h 40"/>
                <a:gd name="T12" fmla="*/ 31750 w 30"/>
                <a:gd name="T13" fmla="*/ 12700 h 40"/>
                <a:gd name="T14" fmla="*/ 25400 w 30"/>
                <a:gd name="T15" fmla="*/ 9525 h 40"/>
                <a:gd name="T16" fmla="*/ 25400 w 30"/>
                <a:gd name="T17" fmla="*/ 9525 h 40"/>
                <a:gd name="T18" fmla="*/ 19050 w 30"/>
                <a:gd name="T19" fmla="*/ 9525 h 40"/>
                <a:gd name="T20" fmla="*/ 15875 w 30"/>
                <a:gd name="T21" fmla="*/ 12700 h 40"/>
                <a:gd name="T22" fmla="*/ 15875 w 30"/>
                <a:gd name="T23" fmla="*/ 22225 h 40"/>
                <a:gd name="T24" fmla="*/ 3175 w 30"/>
                <a:gd name="T25" fmla="*/ 22225 h 40"/>
                <a:gd name="T26" fmla="*/ 3175 w 30"/>
                <a:gd name="T27" fmla="*/ 22225 h 40"/>
                <a:gd name="T28" fmla="*/ 3175 w 30"/>
                <a:gd name="T29" fmla="*/ 12700 h 40"/>
                <a:gd name="T30" fmla="*/ 9525 w 30"/>
                <a:gd name="T31" fmla="*/ 6350 h 40"/>
                <a:gd name="T32" fmla="*/ 15875 w 30"/>
                <a:gd name="T33" fmla="*/ 0 h 40"/>
                <a:gd name="T34" fmla="*/ 25400 w 30"/>
                <a:gd name="T35" fmla="*/ 0 h 40"/>
                <a:gd name="T36" fmla="*/ 25400 w 30"/>
                <a:gd name="T37" fmla="*/ 0 h 40"/>
                <a:gd name="T38" fmla="*/ 31750 w 30"/>
                <a:gd name="T39" fmla="*/ 0 h 40"/>
                <a:gd name="T40" fmla="*/ 38100 w 30"/>
                <a:gd name="T41" fmla="*/ 3175 h 40"/>
                <a:gd name="T42" fmla="*/ 44450 w 30"/>
                <a:gd name="T43" fmla="*/ 9525 h 40"/>
                <a:gd name="T44" fmla="*/ 44450 w 30"/>
                <a:gd name="T45" fmla="*/ 15875 h 40"/>
                <a:gd name="T46" fmla="*/ 44450 w 30"/>
                <a:gd name="T47" fmla="*/ 15875 h 40"/>
                <a:gd name="T48" fmla="*/ 44450 w 30"/>
                <a:gd name="T49" fmla="*/ 25400 h 40"/>
                <a:gd name="T50" fmla="*/ 38100 w 30"/>
                <a:gd name="T51" fmla="*/ 28575 h 40"/>
                <a:gd name="T52" fmla="*/ 38100 w 30"/>
                <a:gd name="T53" fmla="*/ 28575 h 40"/>
                <a:gd name="T54" fmla="*/ 38100 w 30"/>
                <a:gd name="T55" fmla="*/ 28575 h 40"/>
                <a:gd name="T56" fmla="*/ 44450 w 30"/>
                <a:gd name="T57" fmla="*/ 34925 h 40"/>
                <a:gd name="T58" fmla="*/ 47625 w 30"/>
                <a:gd name="T59" fmla="*/ 44450 h 40"/>
                <a:gd name="T60" fmla="*/ 47625 w 30"/>
                <a:gd name="T61" fmla="*/ 44450 h 40"/>
                <a:gd name="T62" fmla="*/ 47625 w 30"/>
                <a:gd name="T63" fmla="*/ 53975 h 40"/>
                <a:gd name="T64" fmla="*/ 41275 w 30"/>
                <a:gd name="T65" fmla="*/ 60325 h 40"/>
                <a:gd name="T66" fmla="*/ 34925 w 30"/>
                <a:gd name="T67" fmla="*/ 63500 h 40"/>
                <a:gd name="T68" fmla="*/ 25400 w 30"/>
                <a:gd name="T69" fmla="*/ 63500 h 40"/>
                <a:gd name="T70" fmla="*/ 25400 w 30"/>
                <a:gd name="T71" fmla="*/ 63500 h 40"/>
                <a:gd name="T72" fmla="*/ 15875 w 30"/>
                <a:gd name="T73" fmla="*/ 63500 h 40"/>
                <a:gd name="T74" fmla="*/ 6350 w 30"/>
                <a:gd name="T75" fmla="*/ 57150 h 40"/>
                <a:gd name="T76" fmla="*/ 3175 w 30"/>
                <a:gd name="T77" fmla="*/ 50800 h 40"/>
                <a:gd name="T78" fmla="*/ 0 w 30"/>
                <a:gd name="T79" fmla="*/ 41275 h 40"/>
                <a:gd name="T80" fmla="*/ 12700 w 30"/>
                <a:gd name="T81" fmla="*/ 41275 h 40"/>
                <a:gd name="T82" fmla="*/ 12700 w 30"/>
                <a:gd name="T83" fmla="*/ 41275 h 40"/>
                <a:gd name="T84" fmla="*/ 15875 w 30"/>
                <a:gd name="T85" fmla="*/ 50800 h 40"/>
                <a:gd name="T86" fmla="*/ 19050 w 30"/>
                <a:gd name="T87" fmla="*/ 53975 h 40"/>
                <a:gd name="T88" fmla="*/ 25400 w 30"/>
                <a:gd name="T89" fmla="*/ 53975 h 40"/>
                <a:gd name="T90" fmla="*/ 25400 w 30"/>
                <a:gd name="T91" fmla="*/ 53975 h 40"/>
                <a:gd name="T92" fmla="*/ 31750 w 30"/>
                <a:gd name="T93" fmla="*/ 50800 h 40"/>
                <a:gd name="T94" fmla="*/ 34925 w 30"/>
                <a:gd name="T95" fmla="*/ 44450 h 40"/>
                <a:gd name="T96" fmla="*/ 34925 w 30"/>
                <a:gd name="T97" fmla="*/ 44450 h 40"/>
                <a:gd name="T98" fmla="*/ 34925 w 30"/>
                <a:gd name="T99" fmla="*/ 38100 h 40"/>
                <a:gd name="T100" fmla="*/ 28575 w 30"/>
                <a:gd name="T101" fmla="*/ 34925 h 40"/>
                <a:gd name="T102" fmla="*/ 19050 w 30"/>
                <a:gd name="T103" fmla="*/ 34925 h 40"/>
                <a:gd name="T104" fmla="*/ 19050 w 30"/>
                <a:gd name="T105" fmla="*/ 25400 h 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"/>
                <a:gd name="T160" fmla="*/ 0 h 40"/>
                <a:gd name="T161" fmla="*/ 30 w 30"/>
                <a:gd name="T162" fmla="*/ 40 h 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" h="40">
                  <a:moveTo>
                    <a:pt x="12" y="16"/>
                  </a:moveTo>
                  <a:lnTo>
                    <a:pt x="12" y="16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2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8" y="6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4" y="18"/>
                  </a:lnTo>
                  <a:lnTo>
                    <a:pt x="28" y="22"/>
                  </a:lnTo>
                  <a:lnTo>
                    <a:pt x="30" y="28"/>
                  </a:lnTo>
                  <a:lnTo>
                    <a:pt x="30" y="34"/>
                  </a:lnTo>
                  <a:lnTo>
                    <a:pt x="26" y="38"/>
                  </a:lnTo>
                  <a:lnTo>
                    <a:pt x="22" y="40"/>
                  </a:lnTo>
                  <a:lnTo>
                    <a:pt x="16" y="40"/>
                  </a:lnTo>
                  <a:lnTo>
                    <a:pt x="10" y="40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8" y="26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6" y="34"/>
                  </a:lnTo>
                  <a:lnTo>
                    <a:pt x="20" y="32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18" y="22"/>
                  </a:lnTo>
                  <a:lnTo>
                    <a:pt x="12" y="22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67" name="Freeform 8553"/>
            <p:cNvSpPr>
              <a:spLocks/>
            </p:cNvSpPr>
            <p:nvPr/>
          </p:nvSpPr>
          <p:spPr bwMode="auto">
            <a:xfrm>
              <a:off x="7229921" y="4190777"/>
              <a:ext cx="41275" cy="63500"/>
            </a:xfrm>
            <a:custGeom>
              <a:avLst/>
              <a:gdLst>
                <a:gd name="T0" fmla="*/ 41275 w 26"/>
                <a:gd name="T1" fmla="*/ 12700 h 40"/>
                <a:gd name="T2" fmla="*/ 41275 w 26"/>
                <a:gd name="T3" fmla="*/ 12700 h 40"/>
                <a:gd name="T4" fmla="*/ 31750 w 26"/>
                <a:gd name="T5" fmla="*/ 22225 h 40"/>
                <a:gd name="T6" fmla="*/ 25400 w 26"/>
                <a:gd name="T7" fmla="*/ 34925 h 40"/>
                <a:gd name="T8" fmla="*/ 22225 w 26"/>
                <a:gd name="T9" fmla="*/ 50800 h 40"/>
                <a:gd name="T10" fmla="*/ 22225 w 26"/>
                <a:gd name="T11" fmla="*/ 63500 h 40"/>
                <a:gd name="T12" fmla="*/ 6350 w 26"/>
                <a:gd name="T13" fmla="*/ 63500 h 40"/>
                <a:gd name="T14" fmla="*/ 6350 w 26"/>
                <a:gd name="T15" fmla="*/ 63500 h 40"/>
                <a:gd name="T16" fmla="*/ 9525 w 26"/>
                <a:gd name="T17" fmla="*/ 50800 h 40"/>
                <a:gd name="T18" fmla="*/ 15875 w 26"/>
                <a:gd name="T19" fmla="*/ 38100 h 40"/>
                <a:gd name="T20" fmla="*/ 22225 w 26"/>
                <a:gd name="T21" fmla="*/ 25400 h 40"/>
                <a:gd name="T22" fmla="*/ 28575 w 26"/>
                <a:gd name="T23" fmla="*/ 12700 h 40"/>
                <a:gd name="T24" fmla="*/ 0 w 26"/>
                <a:gd name="T25" fmla="*/ 12700 h 40"/>
                <a:gd name="T26" fmla="*/ 0 w 26"/>
                <a:gd name="T27" fmla="*/ 0 h 40"/>
                <a:gd name="T28" fmla="*/ 41275 w 26"/>
                <a:gd name="T29" fmla="*/ 0 h 40"/>
                <a:gd name="T30" fmla="*/ 41275 w 26"/>
                <a:gd name="T31" fmla="*/ 12700 h 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40"/>
                <a:gd name="T50" fmla="*/ 26 w 26"/>
                <a:gd name="T51" fmla="*/ 40 h 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40">
                  <a:moveTo>
                    <a:pt x="26" y="8"/>
                  </a:moveTo>
                  <a:lnTo>
                    <a:pt x="26" y="8"/>
                  </a:lnTo>
                  <a:lnTo>
                    <a:pt x="20" y="14"/>
                  </a:lnTo>
                  <a:lnTo>
                    <a:pt x="16" y="22"/>
                  </a:lnTo>
                  <a:lnTo>
                    <a:pt x="14" y="32"/>
                  </a:lnTo>
                  <a:lnTo>
                    <a:pt x="14" y="40"/>
                  </a:lnTo>
                  <a:lnTo>
                    <a:pt x="4" y="40"/>
                  </a:lnTo>
                  <a:lnTo>
                    <a:pt x="6" y="32"/>
                  </a:lnTo>
                  <a:lnTo>
                    <a:pt x="10" y="24"/>
                  </a:lnTo>
                  <a:lnTo>
                    <a:pt x="14" y="16"/>
                  </a:lnTo>
                  <a:lnTo>
                    <a:pt x="1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68" name="Freeform 8554"/>
            <p:cNvSpPr>
              <a:spLocks noEditPoints="1"/>
            </p:cNvSpPr>
            <p:nvPr/>
          </p:nvSpPr>
          <p:spPr bwMode="auto">
            <a:xfrm>
              <a:off x="7274371" y="4190777"/>
              <a:ext cx="47625" cy="63500"/>
            </a:xfrm>
            <a:custGeom>
              <a:avLst/>
              <a:gdLst>
                <a:gd name="T0" fmla="*/ 28575 w 30"/>
                <a:gd name="T1" fmla="*/ 50800 h 40"/>
                <a:gd name="T2" fmla="*/ 0 w 30"/>
                <a:gd name="T3" fmla="*/ 50800 h 40"/>
                <a:gd name="T4" fmla="*/ 0 w 30"/>
                <a:gd name="T5" fmla="*/ 38100 h 40"/>
                <a:gd name="T6" fmla="*/ 28575 w 30"/>
                <a:gd name="T7" fmla="*/ 0 h 40"/>
                <a:gd name="T8" fmla="*/ 38100 w 30"/>
                <a:gd name="T9" fmla="*/ 0 h 40"/>
                <a:gd name="T10" fmla="*/ 38100 w 30"/>
                <a:gd name="T11" fmla="*/ 38100 h 40"/>
                <a:gd name="T12" fmla="*/ 47625 w 30"/>
                <a:gd name="T13" fmla="*/ 38100 h 40"/>
                <a:gd name="T14" fmla="*/ 47625 w 30"/>
                <a:gd name="T15" fmla="*/ 50800 h 40"/>
                <a:gd name="T16" fmla="*/ 38100 w 30"/>
                <a:gd name="T17" fmla="*/ 50800 h 40"/>
                <a:gd name="T18" fmla="*/ 38100 w 30"/>
                <a:gd name="T19" fmla="*/ 63500 h 40"/>
                <a:gd name="T20" fmla="*/ 28575 w 30"/>
                <a:gd name="T21" fmla="*/ 63500 h 40"/>
                <a:gd name="T22" fmla="*/ 28575 w 30"/>
                <a:gd name="T23" fmla="*/ 50800 h 40"/>
                <a:gd name="T24" fmla="*/ 28575 w 30"/>
                <a:gd name="T25" fmla="*/ 15875 h 40"/>
                <a:gd name="T26" fmla="*/ 25400 w 30"/>
                <a:gd name="T27" fmla="*/ 15875 h 40"/>
                <a:gd name="T28" fmla="*/ 9525 w 30"/>
                <a:gd name="T29" fmla="*/ 38100 h 40"/>
                <a:gd name="T30" fmla="*/ 28575 w 30"/>
                <a:gd name="T31" fmla="*/ 38100 h 40"/>
                <a:gd name="T32" fmla="*/ 28575 w 30"/>
                <a:gd name="T33" fmla="*/ 15875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0"/>
                <a:gd name="T53" fmla="*/ 30 w 30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0">
                  <a:moveTo>
                    <a:pt x="18" y="32"/>
                  </a:moveTo>
                  <a:lnTo>
                    <a:pt x="0" y="32"/>
                  </a:lnTo>
                  <a:lnTo>
                    <a:pt x="0" y="24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18" y="40"/>
                  </a:lnTo>
                  <a:lnTo>
                    <a:pt x="18" y="32"/>
                  </a:lnTo>
                  <a:close/>
                  <a:moveTo>
                    <a:pt x="18" y="10"/>
                  </a:moveTo>
                  <a:lnTo>
                    <a:pt x="16" y="10"/>
                  </a:lnTo>
                  <a:lnTo>
                    <a:pt x="6" y="24"/>
                  </a:lnTo>
                  <a:lnTo>
                    <a:pt x="18" y="24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69" name="Freeform 8555"/>
            <p:cNvSpPr>
              <a:spLocks/>
            </p:cNvSpPr>
            <p:nvPr/>
          </p:nvSpPr>
          <p:spPr bwMode="auto">
            <a:xfrm>
              <a:off x="8230046" y="4092352"/>
              <a:ext cx="44450" cy="63500"/>
            </a:xfrm>
            <a:custGeom>
              <a:avLst/>
              <a:gdLst>
                <a:gd name="T0" fmla="*/ 44450 w 28"/>
                <a:gd name="T1" fmla="*/ 12700 h 40"/>
                <a:gd name="T2" fmla="*/ 44450 w 28"/>
                <a:gd name="T3" fmla="*/ 12700 h 40"/>
                <a:gd name="T4" fmla="*/ 34925 w 28"/>
                <a:gd name="T5" fmla="*/ 22225 h 40"/>
                <a:gd name="T6" fmla="*/ 28575 w 28"/>
                <a:gd name="T7" fmla="*/ 34925 h 40"/>
                <a:gd name="T8" fmla="*/ 25400 w 28"/>
                <a:gd name="T9" fmla="*/ 50800 h 40"/>
                <a:gd name="T10" fmla="*/ 22225 w 28"/>
                <a:gd name="T11" fmla="*/ 63500 h 40"/>
                <a:gd name="T12" fmla="*/ 9525 w 28"/>
                <a:gd name="T13" fmla="*/ 63500 h 40"/>
                <a:gd name="T14" fmla="*/ 9525 w 28"/>
                <a:gd name="T15" fmla="*/ 63500 h 40"/>
                <a:gd name="T16" fmla="*/ 12700 w 28"/>
                <a:gd name="T17" fmla="*/ 50800 h 40"/>
                <a:gd name="T18" fmla="*/ 15875 w 28"/>
                <a:gd name="T19" fmla="*/ 38100 h 40"/>
                <a:gd name="T20" fmla="*/ 22225 w 28"/>
                <a:gd name="T21" fmla="*/ 25400 h 40"/>
                <a:gd name="T22" fmla="*/ 31750 w 28"/>
                <a:gd name="T23" fmla="*/ 12700 h 40"/>
                <a:gd name="T24" fmla="*/ 0 w 28"/>
                <a:gd name="T25" fmla="*/ 12700 h 40"/>
                <a:gd name="T26" fmla="*/ 0 w 28"/>
                <a:gd name="T27" fmla="*/ 0 h 40"/>
                <a:gd name="T28" fmla="*/ 44450 w 28"/>
                <a:gd name="T29" fmla="*/ 0 h 40"/>
                <a:gd name="T30" fmla="*/ 44450 w 28"/>
                <a:gd name="T31" fmla="*/ 12700 h 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40"/>
                <a:gd name="T50" fmla="*/ 28 w 28"/>
                <a:gd name="T51" fmla="*/ 40 h 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40">
                  <a:moveTo>
                    <a:pt x="28" y="8"/>
                  </a:moveTo>
                  <a:lnTo>
                    <a:pt x="28" y="8"/>
                  </a:lnTo>
                  <a:lnTo>
                    <a:pt x="22" y="14"/>
                  </a:lnTo>
                  <a:lnTo>
                    <a:pt x="18" y="22"/>
                  </a:lnTo>
                  <a:lnTo>
                    <a:pt x="16" y="32"/>
                  </a:lnTo>
                  <a:lnTo>
                    <a:pt x="14" y="40"/>
                  </a:lnTo>
                  <a:lnTo>
                    <a:pt x="6" y="40"/>
                  </a:lnTo>
                  <a:lnTo>
                    <a:pt x="8" y="32"/>
                  </a:lnTo>
                  <a:lnTo>
                    <a:pt x="10" y="24"/>
                  </a:lnTo>
                  <a:lnTo>
                    <a:pt x="14" y="16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70" name="Freeform 8556"/>
            <p:cNvSpPr>
              <a:spLocks/>
            </p:cNvSpPr>
            <p:nvPr/>
          </p:nvSpPr>
          <p:spPr bwMode="auto">
            <a:xfrm>
              <a:off x="8277671" y="4092352"/>
              <a:ext cx="47625" cy="66675"/>
            </a:xfrm>
            <a:custGeom>
              <a:avLst/>
              <a:gdLst>
                <a:gd name="T0" fmla="*/ 41275 w 30"/>
                <a:gd name="T1" fmla="*/ 12700 h 42"/>
                <a:gd name="T2" fmla="*/ 15875 w 30"/>
                <a:gd name="T3" fmla="*/ 12700 h 42"/>
                <a:gd name="T4" fmla="*/ 12700 w 30"/>
                <a:gd name="T5" fmla="*/ 25400 h 42"/>
                <a:gd name="T6" fmla="*/ 15875 w 30"/>
                <a:gd name="T7" fmla="*/ 25400 h 42"/>
                <a:gd name="T8" fmla="*/ 15875 w 30"/>
                <a:gd name="T9" fmla="*/ 25400 h 42"/>
                <a:gd name="T10" fmla="*/ 19050 w 30"/>
                <a:gd name="T11" fmla="*/ 22225 h 42"/>
                <a:gd name="T12" fmla="*/ 25400 w 30"/>
                <a:gd name="T13" fmla="*/ 22225 h 42"/>
                <a:gd name="T14" fmla="*/ 25400 w 30"/>
                <a:gd name="T15" fmla="*/ 22225 h 42"/>
                <a:gd name="T16" fmla="*/ 34925 w 30"/>
                <a:gd name="T17" fmla="*/ 22225 h 42"/>
                <a:gd name="T18" fmla="*/ 41275 w 30"/>
                <a:gd name="T19" fmla="*/ 28575 h 42"/>
                <a:gd name="T20" fmla="*/ 44450 w 30"/>
                <a:gd name="T21" fmla="*/ 34925 h 42"/>
                <a:gd name="T22" fmla="*/ 47625 w 30"/>
                <a:gd name="T23" fmla="*/ 44450 h 42"/>
                <a:gd name="T24" fmla="*/ 47625 w 30"/>
                <a:gd name="T25" fmla="*/ 44450 h 42"/>
                <a:gd name="T26" fmla="*/ 44450 w 30"/>
                <a:gd name="T27" fmla="*/ 50800 h 42"/>
                <a:gd name="T28" fmla="*/ 38100 w 30"/>
                <a:gd name="T29" fmla="*/ 60325 h 42"/>
                <a:gd name="T30" fmla="*/ 31750 w 30"/>
                <a:gd name="T31" fmla="*/ 63500 h 42"/>
                <a:gd name="T32" fmla="*/ 22225 w 30"/>
                <a:gd name="T33" fmla="*/ 66675 h 42"/>
                <a:gd name="T34" fmla="*/ 22225 w 30"/>
                <a:gd name="T35" fmla="*/ 66675 h 42"/>
                <a:gd name="T36" fmla="*/ 12700 w 30"/>
                <a:gd name="T37" fmla="*/ 63500 h 42"/>
                <a:gd name="T38" fmla="*/ 6350 w 30"/>
                <a:gd name="T39" fmla="*/ 60325 h 42"/>
                <a:gd name="T40" fmla="*/ 0 w 30"/>
                <a:gd name="T41" fmla="*/ 53975 h 42"/>
                <a:gd name="T42" fmla="*/ 0 w 30"/>
                <a:gd name="T43" fmla="*/ 44450 h 42"/>
                <a:gd name="T44" fmla="*/ 12700 w 30"/>
                <a:gd name="T45" fmla="*/ 44450 h 42"/>
                <a:gd name="T46" fmla="*/ 12700 w 30"/>
                <a:gd name="T47" fmla="*/ 44450 h 42"/>
                <a:gd name="T48" fmla="*/ 15875 w 30"/>
                <a:gd name="T49" fmla="*/ 53975 h 42"/>
                <a:gd name="T50" fmla="*/ 22225 w 30"/>
                <a:gd name="T51" fmla="*/ 53975 h 42"/>
                <a:gd name="T52" fmla="*/ 22225 w 30"/>
                <a:gd name="T53" fmla="*/ 53975 h 42"/>
                <a:gd name="T54" fmla="*/ 25400 w 30"/>
                <a:gd name="T55" fmla="*/ 53975 h 42"/>
                <a:gd name="T56" fmla="*/ 31750 w 30"/>
                <a:gd name="T57" fmla="*/ 50800 h 42"/>
                <a:gd name="T58" fmla="*/ 31750 w 30"/>
                <a:gd name="T59" fmla="*/ 44450 h 42"/>
                <a:gd name="T60" fmla="*/ 31750 w 30"/>
                <a:gd name="T61" fmla="*/ 44450 h 42"/>
                <a:gd name="T62" fmla="*/ 31750 w 30"/>
                <a:gd name="T63" fmla="*/ 34925 h 42"/>
                <a:gd name="T64" fmla="*/ 28575 w 30"/>
                <a:gd name="T65" fmla="*/ 31750 h 42"/>
                <a:gd name="T66" fmla="*/ 22225 w 30"/>
                <a:gd name="T67" fmla="*/ 31750 h 42"/>
                <a:gd name="T68" fmla="*/ 22225 w 30"/>
                <a:gd name="T69" fmla="*/ 31750 h 42"/>
                <a:gd name="T70" fmla="*/ 15875 w 30"/>
                <a:gd name="T71" fmla="*/ 31750 h 42"/>
                <a:gd name="T72" fmla="*/ 12700 w 30"/>
                <a:gd name="T73" fmla="*/ 34925 h 42"/>
                <a:gd name="T74" fmla="*/ 0 w 30"/>
                <a:gd name="T75" fmla="*/ 34925 h 42"/>
                <a:gd name="T76" fmla="*/ 6350 w 30"/>
                <a:gd name="T77" fmla="*/ 0 h 42"/>
                <a:gd name="T78" fmla="*/ 41275 w 30"/>
                <a:gd name="T79" fmla="*/ 0 h 42"/>
                <a:gd name="T80" fmla="*/ 41275 w 30"/>
                <a:gd name="T81" fmla="*/ 12700 h 4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"/>
                <a:gd name="T124" fmla="*/ 0 h 42"/>
                <a:gd name="T125" fmla="*/ 30 w 30"/>
                <a:gd name="T126" fmla="*/ 42 h 4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" h="42">
                  <a:moveTo>
                    <a:pt x="26" y="8"/>
                  </a:moveTo>
                  <a:lnTo>
                    <a:pt x="10" y="8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22" y="14"/>
                  </a:lnTo>
                  <a:lnTo>
                    <a:pt x="26" y="18"/>
                  </a:lnTo>
                  <a:lnTo>
                    <a:pt x="28" y="22"/>
                  </a:lnTo>
                  <a:lnTo>
                    <a:pt x="30" y="28"/>
                  </a:lnTo>
                  <a:lnTo>
                    <a:pt x="28" y="32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14" y="42"/>
                  </a:lnTo>
                  <a:lnTo>
                    <a:pt x="8" y="40"/>
                  </a:lnTo>
                  <a:lnTo>
                    <a:pt x="4" y="38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10" y="34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20" y="32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0" y="22"/>
                  </a:lnTo>
                  <a:lnTo>
                    <a:pt x="4" y="0"/>
                  </a:lnTo>
                  <a:lnTo>
                    <a:pt x="26" y="0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71" name="Freeform 8557"/>
            <p:cNvSpPr>
              <a:spLocks/>
            </p:cNvSpPr>
            <p:nvPr/>
          </p:nvSpPr>
          <p:spPr bwMode="auto">
            <a:xfrm>
              <a:off x="7426771" y="4828952"/>
              <a:ext cx="41275" cy="63500"/>
            </a:xfrm>
            <a:custGeom>
              <a:avLst/>
              <a:gdLst>
                <a:gd name="T0" fmla="*/ 41275 w 26"/>
                <a:gd name="T1" fmla="*/ 12700 h 40"/>
                <a:gd name="T2" fmla="*/ 41275 w 26"/>
                <a:gd name="T3" fmla="*/ 12700 h 40"/>
                <a:gd name="T4" fmla="*/ 31750 w 26"/>
                <a:gd name="T5" fmla="*/ 22225 h 40"/>
                <a:gd name="T6" fmla="*/ 25400 w 26"/>
                <a:gd name="T7" fmla="*/ 34925 h 40"/>
                <a:gd name="T8" fmla="*/ 22225 w 26"/>
                <a:gd name="T9" fmla="*/ 50800 h 40"/>
                <a:gd name="T10" fmla="*/ 22225 w 26"/>
                <a:gd name="T11" fmla="*/ 63500 h 40"/>
                <a:gd name="T12" fmla="*/ 6350 w 26"/>
                <a:gd name="T13" fmla="*/ 63500 h 40"/>
                <a:gd name="T14" fmla="*/ 6350 w 26"/>
                <a:gd name="T15" fmla="*/ 63500 h 40"/>
                <a:gd name="T16" fmla="*/ 9525 w 26"/>
                <a:gd name="T17" fmla="*/ 50800 h 40"/>
                <a:gd name="T18" fmla="*/ 15875 w 26"/>
                <a:gd name="T19" fmla="*/ 34925 h 40"/>
                <a:gd name="T20" fmla="*/ 22225 w 26"/>
                <a:gd name="T21" fmla="*/ 22225 h 40"/>
                <a:gd name="T22" fmla="*/ 28575 w 26"/>
                <a:gd name="T23" fmla="*/ 12700 h 40"/>
                <a:gd name="T24" fmla="*/ 0 w 26"/>
                <a:gd name="T25" fmla="*/ 12700 h 40"/>
                <a:gd name="T26" fmla="*/ 0 w 26"/>
                <a:gd name="T27" fmla="*/ 0 h 40"/>
                <a:gd name="T28" fmla="*/ 41275 w 26"/>
                <a:gd name="T29" fmla="*/ 0 h 40"/>
                <a:gd name="T30" fmla="*/ 41275 w 26"/>
                <a:gd name="T31" fmla="*/ 12700 h 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40"/>
                <a:gd name="T50" fmla="*/ 26 w 26"/>
                <a:gd name="T51" fmla="*/ 40 h 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40">
                  <a:moveTo>
                    <a:pt x="26" y="8"/>
                  </a:moveTo>
                  <a:lnTo>
                    <a:pt x="26" y="8"/>
                  </a:lnTo>
                  <a:lnTo>
                    <a:pt x="20" y="14"/>
                  </a:lnTo>
                  <a:lnTo>
                    <a:pt x="16" y="22"/>
                  </a:lnTo>
                  <a:lnTo>
                    <a:pt x="14" y="32"/>
                  </a:lnTo>
                  <a:lnTo>
                    <a:pt x="14" y="40"/>
                  </a:lnTo>
                  <a:lnTo>
                    <a:pt x="4" y="40"/>
                  </a:lnTo>
                  <a:lnTo>
                    <a:pt x="6" y="32"/>
                  </a:lnTo>
                  <a:lnTo>
                    <a:pt x="10" y="22"/>
                  </a:lnTo>
                  <a:lnTo>
                    <a:pt x="14" y="14"/>
                  </a:lnTo>
                  <a:lnTo>
                    <a:pt x="1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72" name="Freeform 8558"/>
            <p:cNvSpPr>
              <a:spLocks noEditPoints="1"/>
            </p:cNvSpPr>
            <p:nvPr/>
          </p:nvSpPr>
          <p:spPr bwMode="auto">
            <a:xfrm>
              <a:off x="7471221" y="4828952"/>
              <a:ext cx="47625" cy="63500"/>
            </a:xfrm>
            <a:custGeom>
              <a:avLst/>
              <a:gdLst>
                <a:gd name="T0" fmla="*/ 34925 w 30"/>
                <a:gd name="T1" fmla="*/ 15875 h 40"/>
                <a:gd name="T2" fmla="*/ 34925 w 30"/>
                <a:gd name="T3" fmla="*/ 15875 h 40"/>
                <a:gd name="T4" fmla="*/ 31750 w 30"/>
                <a:gd name="T5" fmla="*/ 9525 h 40"/>
                <a:gd name="T6" fmla="*/ 25400 w 30"/>
                <a:gd name="T7" fmla="*/ 9525 h 40"/>
                <a:gd name="T8" fmla="*/ 25400 w 30"/>
                <a:gd name="T9" fmla="*/ 9525 h 40"/>
                <a:gd name="T10" fmla="*/ 19050 w 30"/>
                <a:gd name="T11" fmla="*/ 9525 h 40"/>
                <a:gd name="T12" fmla="*/ 15875 w 30"/>
                <a:gd name="T13" fmla="*/ 15875 h 40"/>
                <a:gd name="T14" fmla="*/ 12700 w 30"/>
                <a:gd name="T15" fmla="*/ 28575 h 40"/>
                <a:gd name="T16" fmla="*/ 12700 w 30"/>
                <a:gd name="T17" fmla="*/ 28575 h 40"/>
                <a:gd name="T18" fmla="*/ 12700 w 30"/>
                <a:gd name="T19" fmla="*/ 28575 h 40"/>
                <a:gd name="T20" fmla="*/ 19050 w 30"/>
                <a:gd name="T21" fmla="*/ 22225 h 40"/>
                <a:gd name="T22" fmla="*/ 28575 w 30"/>
                <a:gd name="T23" fmla="*/ 22225 h 40"/>
                <a:gd name="T24" fmla="*/ 28575 w 30"/>
                <a:gd name="T25" fmla="*/ 22225 h 40"/>
                <a:gd name="T26" fmla="*/ 34925 w 30"/>
                <a:gd name="T27" fmla="*/ 22225 h 40"/>
                <a:gd name="T28" fmla="*/ 41275 w 30"/>
                <a:gd name="T29" fmla="*/ 28575 h 40"/>
                <a:gd name="T30" fmla="*/ 41275 w 30"/>
                <a:gd name="T31" fmla="*/ 28575 h 40"/>
                <a:gd name="T32" fmla="*/ 44450 w 30"/>
                <a:gd name="T33" fmla="*/ 34925 h 40"/>
                <a:gd name="T34" fmla="*/ 47625 w 30"/>
                <a:gd name="T35" fmla="*/ 41275 h 40"/>
                <a:gd name="T36" fmla="*/ 47625 w 30"/>
                <a:gd name="T37" fmla="*/ 41275 h 40"/>
                <a:gd name="T38" fmla="*/ 44450 w 30"/>
                <a:gd name="T39" fmla="*/ 50800 h 40"/>
                <a:gd name="T40" fmla="*/ 41275 w 30"/>
                <a:gd name="T41" fmla="*/ 57150 h 40"/>
                <a:gd name="T42" fmla="*/ 34925 w 30"/>
                <a:gd name="T43" fmla="*/ 63500 h 40"/>
                <a:gd name="T44" fmla="*/ 25400 w 30"/>
                <a:gd name="T45" fmla="*/ 63500 h 40"/>
                <a:gd name="T46" fmla="*/ 25400 w 30"/>
                <a:gd name="T47" fmla="*/ 63500 h 40"/>
                <a:gd name="T48" fmla="*/ 12700 w 30"/>
                <a:gd name="T49" fmla="*/ 60325 h 40"/>
                <a:gd name="T50" fmla="*/ 6350 w 30"/>
                <a:gd name="T51" fmla="*/ 53975 h 40"/>
                <a:gd name="T52" fmla="*/ 3175 w 30"/>
                <a:gd name="T53" fmla="*/ 44450 h 40"/>
                <a:gd name="T54" fmla="*/ 0 w 30"/>
                <a:gd name="T55" fmla="*/ 31750 h 40"/>
                <a:gd name="T56" fmla="*/ 0 w 30"/>
                <a:gd name="T57" fmla="*/ 31750 h 40"/>
                <a:gd name="T58" fmla="*/ 3175 w 30"/>
                <a:gd name="T59" fmla="*/ 19050 h 40"/>
                <a:gd name="T60" fmla="*/ 6350 w 30"/>
                <a:gd name="T61" fmla="*/ 9525 h 40"/>
                <a:gd name="T62" fmla="*/ 12700 w 30"/>
                <a:gd name="T63" fmla="*/ 3175 h 40"/>
                <a:gd name="T64" fmla="*/ 25400 w 30"/>
                <a:gd name="T65" fmla="*/ 0 h 40"/>
                <a:gd name="T66" fmla="*/ 25400 w 30"/>
                <a:gd name="T67" fmla="*/ 0 h 40"/>
                <a:gd name="T68" fmla="*/ 31750 w 30"/>
                <a:gd name="T69" fmla="*/ 0 h 40"/>
                <a:gd name="T70" fmla="*/ 38100 w 30"/>
                <a:gd name="T71" fmla="*/ 3175 h 40"/>
                <a:gd name="T72" fmla="*/ 44450 w 30"/>
                <a:gd name="T73" fmla="*/ 9525 h 40"/>
                <a:gd name="T74" fmla="*/ 47625 w 30"/>
                <a:gd name="T75" fmla="*/ 15875 h 40"/>
                <a:gd name="T76" fmla="*/ 34925 w 30"/>
                <a:gd name="T77" fmla="*/ 15875 h 40"/>
                <a:gd name="T78" fmla="*/ 15875 w 30"/>
                <a:gd name="T79" fmla="*/ 41275 h 40"/>
                <a:gd name="T80" fmla="*/ 15875 w 30"/>
                <a:gd name="T81" fmla="*/ 41275 h 40"/>
                <a:gd name="T82" fmla="*/ 15875 w 30"/>
                <a:gd name="T83" fmla="*/ 50800 h 40"/>
                <a:gd name="T84" fmla="*/ 19050 w 30"/>
                <a:gd name="T85" fmla="*/ 53975 h 40"/>
                <a:gd name="T86" fmla="*/ 25400 w 30"/>
                <a:gd name="T87" fmla="*/ 53975 h 40"/>
                <a:gd name="T88" fmla="*/ 25400 w 30"/>
                <a:gd name="T89" fmla="*/ 53975 h 40"/>
                <a:gd name="T90" fmla="*/ 28575 w 30"/>
                <a:gd name="T91" fmla="*/ 53975 h 40"/>
                <a:gd name="T92" fmla="*/ 31750 w 30"/>
                <a:gd name="T93" fmla="*/ 50800 h 40"/>
                <a:gd name="T94" fmla="*/ 34925 w 30"/>
                <a:gd name="T95" fmla="*/ 41275 h 40"/>
                <a:gd name="T96" fmla="*/ 34925 w 30"/>
                <a:gd name="T97" fmla="*/ 41275 h 40"/>
                <a:gd name="T98" fmla="*/ 31750 w 30"/>
                <a:gd name="T99" fmla="*/ 34925 h 40"/>
                <a:gd name="T100" fmla="*/ 28575 w 30"/>
                <a:gd name="T101" fmla="*/ 31750 h 40"/>
                <a:gd name="T102" fmla="*/ 25400 w 30"/>
                <a:gd name="T103" fmla="*/ 31750 h 40"/>
                <a:gd name="T104" fmla="*/ 25400 w 30"/>
                <a:gd name="T105" fmla="*/ 31750 h 40"/>
                <a:gd name="T106" fmla="*/ 19050 w 30"/>
                <a:gd name="T107" fmla="*/ 31750 h 40"/>
                <a:gd name="T108" fmla="*/ 15875 w 30"/>
                <a:gd name="T109" fmla="*/ 34925 h 40"/>
                <a:gd name="T110" fmla="*/ 15875 w 30"/>
                <a:gd name="T111" fmla="*/ 41275 h 40"/>
                <a:gd name="T112" fmla="*/ 15875 w 30"/>
                <a:gd name="T113" fmla="*/ 41275 h 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"/>
                <a:gd name="T172" fmla="*/ 0 h 40"/>
                <a:gd name="T173" fmla="*/ 30 w 30"/>
                <a:gd name="T174" fmla="*/ 40 h 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" h="40">
                  <a:moveTo>
                    <a:pt x="22" y="10"/>
                  </a:moveTo>
                  <a:lnTo>
                    <a:pt x="22" y="10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6" y="18"/>
                  </a:lnTo>
                  <a:lnTo>
                    <a:pt x="28" y="22"/>
                  </a:lnTo>
                  <a:lnTo>
                    <a:pt x="30" y="26"/>
                  </a:lnTo>
                  <a:lnTo>
                    <a:pt x="28" y="32"/>
                  </a:lnTo>
                  <a:lnTo>
                    <a:pt x="26" y="36"/>
                  </a:lnTo>
                  <a:lnTo>
                    <a:pt x="22" y="40"/>
                  </a:lnTo>
                  <a:lnTo>
                    <a:pt x="16" y="40"/>
                  </a:lnTo>
                  <a:lnTo>
                    <a:pt x="8" y="38"/>
                  </a:lnTo>
                  <a:lnTo>
                    <a:pt x="4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4" y="6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22" y="10"/>
                  </a:lnTo>
                  <a:close/>
                  <a:moveTo>
                    <a:pt x="10" y="26"/>
                  </a:moveTo>
                  <a:lnTo>
                    <a:pt x="10" y="26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73" name="Freeform 8559"/>
            <p:cNvSpPr>
              <a:spLocks/>
            </p:cNvSpPr>
            <p:nvPr/>
          </p:nvSpPr>
          <p:spPr bwMode="auto">
            <a:xfrm>
              <a:off x="8258621" y="4882927"/>
              <a:ext cx="44450" cy="60325"/>
            </a:xfrm>
            <a:custGeom>
              <a:avLst/>
              <a:gdLst>
                <a:gd name="T0" fmla="*/ 44450 w 28"/>
                <a:gd name="T1" fmla="*/ 9525 h 38"/>
                <a:gd name="T2" fmla="*/ 44450 w 28"/>
                <a:gd name="T3" fmla="*/ 9525 h 38"/>
                <a:gd name="T4" fmla="*/ 34925 w 28"/>
                <a:gd name="T5" fmla="*/ 19050 h 38"/>
                <a:gd name="T6" fmla="*/ 28575 w 28"/>
                <a:gd name="T7" fmla="*/ 34925 h 38"/>
                <a:gd name="T8" fmla="*/ 25400 w 28"/>
                <a:gd name="T9" fmla="*/ 47625 h 38"/>
                <a:gd name="T10" fmla="*/ 22225 w 28"/>
                <a:gd name="T11" fmla="*/ 60325 h 38"/>
                <a:gd name="T12" fmla="*/ 9525 w 28"/>
                <a:gd name="T13" fmla="*/ 60325 h 38"/>
                <a:gd name="T14" fmla="*/ 9525 w 28"/>
                <a:gd name="T15" fmla="*/ 60325 h 38"/>
                <a:gd name="T16" fmla="*/ 12700 w 28"/>
                <a:gd name="T17" fmla="*/ 47625 h 38"/>
                <a:gd name="T18" fmla="*/ 15875 w 28"/>
                <a:gd name="T19" fmla="*/ 34925 h 38"/>
                <a:gd name="T20" fmla="*/ 22225 w 28"/>
                <a:gd name="T21" fmla="*/ 22225 h 38"/>
                <a:gd name="T22" fmla="*/ 31750 w 28"/>
                <a:gd name="T23" fmla="*/ 9525 h 38"/>
                <a:gd name="T24" fmla="*/ 0 w 28"/>
                <a:gd name="T25" fmla="*/ 9525 h 38"/>
                <a:gd name="T26" fmla="*/ 0 w 28"/>
                <a:gd name="T27" fmla="*/ 0 h 38"/>
                <a:gd name="T28" fmla="*/ 44450 w 28"/>
                <a:gd name="T29" fmla="*/ 0 h 38"/>
                <a:gd name="T30" fmla="*/ 44450 w 28"/>
                <a:gd name="T31" fmla="*/ 9525 h 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38"/>
                <a:gd name="T50" fmla="*/ 28 w 28"/>
                <a:gd name="T51" fmla="*/ 38 h 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38">
                  <a:moveTo>
                    <a:pt x="28" y="6"/>
                  </a:moveTo>
                  <a:lnTo>
                    <a:pt x="28" y="6"/>
                  </a:lnTo>
                  <a:lnTo>
                    <a:pt x="22" y="12"/>
                  </a:lnTo>
                  <a:lnTo>
                    <a:pt x="18" y="22"/>
                  </a:lnTo>
                  <a:lnTo>
                    <a:pt x="16" y="30"/>
                  </a:lnTo>
                  <a:lnTo>
                    <a:pt x="14" y="38"/>
                  </a:lnTo>
                  <a:lnTo>
                    <a:pt x="6" y="38"/>
                  </a:lnTo>
                  <a:lnTo>
                    <a:pt x="8" y="30"/>
                  </a:lnTo>
                  <a:lnTo>
                    <a:pt x="10" y="22"/>
                  </a:lnTo>
                  <a:lnTo>
                    <a:pt x="14" y="14"/>
                  </a:lnTo>
                  <a:lnTo>
                    <a:pt x="2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74" name="Freeform 8560"/>
            <p:cNvSpPr>
              <a:spLocks/>
            </p:cNvSpPr>
            <p:nvPr/>
          </p:nvSpPr>
          <p:spPr bwMode="auto">
            <a:xfrm>
              <a:off x="8306246" y="4882927"/>
              <a:ext cx="44450" cy="60325"/>
            </a:xfrm>
            <a:custGeom>
              <a:avLst/>
              <a:gdLst>
                <a:gd name="T0" fmla="*/ 44450 w 28"/>
                <a:gd name="T1" fmla="*/ 9525 h 38"/>
                <a:gd name="T2" fmla="*/ 44450 w 28"/>
                <a:gd name="T3" fmla="*/ 9525 h 38"/>
                <a:gd name="T4" fmla="*/ 34925 w 28"/>
                <a:gd name="T5" fmla="*/ 19050 h 38"/>
                <a:gd name="T6" fmla="*/ 28575 w 28"/>
                <a:gd name="T7" fmla="*/ 34925 h 38"/>
                <a:gd name="T8" fmla="*/ 25400 w 28"/>
                <a:gd name="T9" fmla="*/ 47625 h 38"/>
                <a:gd name="T10" fmla="*/ 25400 w 28"/>
                <a:gd name="T11" fmla="*/ 60325 h 38"/>
                <a:gd name="T12" fmla="*/ 9525 w 28"/>
                <a:gd name="T13" fmla="*/ 60325 h 38"/>
                <a:gd name="T14" fmla="*/ 9525 w 28"/>
                <a:gd name="T15" fmla="*/ 60325 h 38"/>
                <a:gd name="T16" fmla="*/ 12700 w 28"/>
                <a:gd name="T17" fmla="*/ 47625 h 38"/>
                <a:gd name="T18" fmla="*/ 15875 w 28"/>
                <a:gd name="T19" fmla="*/ 34925 h 38"/>
                <a:gd name="T20" fmla="*/ 22225 w 28"/>
                <a:gd name="T21" fmla="*/ 22225 h 38"/>
                <a:gd name="T22" fmla="*/ 31750 w 28"/>
                <a:gd name="T23" fmla="*/ 9525 h 38"/>
                <a:gd name="T24" fmla="*/ 0 w 28"/>
                <a:gd name="T25" fmla="*/ 9525 h 38"/>
                <a:gd name="T26" fmla="*/ 0 w 28"/>
                <a:gd name="T27" fmla="*/ 0 h 38"/>
                <a:gd name="T28" fmla="*/ 44450 w 28"/>
                <a:gd name="T29" fmla="*/ 0 h 38"/>
                <a:gd name="T30" fmla="*/ 44450 w 28"/>
                <a:gd name="T31" fmla="*/ 9525 h 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38"/>
                <a:gd name="T50" fmla="*/ 28 w 28"/>
                <a:gd name="T51" fmla="*/ 38 h 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38">
                  <a:moveTo>
                    <a:pt x="28" y="6"/>
                  </a:moveTo>
                  <a:lnTo>
                    <a:pt x="28" y="6"/>
                  </a:lnTo>
                  <a:lnTo>
                    <a:pt x="22" y="12"/>
                  </a:lnTo>
                  <a:lnTo>
                    <a:pt x="18" y="22"/>
                  </a:lnTo>
                  <a:lnTo>
                    <a:pt x="16" y="30"/>
                  </a:lnTo>
                  <a:lnTo>
                    <a:pt x="16" y="38"/>
                  </a:lnTo>
                  <a:lnTo>
                    <a:pt x="6" y="38"/>
                  </a:lnTo>
                  <a:lnTo>
                    <a:pt x="8" y="30"/>
                  </a:lnTo>
                  <a:lnTo>
                    <a:pt x="10" y="22"/>
                  </a:lnTo>
                  <a:lnTo>
                    <a:pt x="14" y="14"/>
                  </a:lnTo>
                  <a:lnTo>
                    <a:pt x="2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89" name="Freeform 8575"/>
            <p:cNvSpPr>
              <a:spLocks noEditPoints="1"/>
            </p:cNvSpPr>
            <p:nvPr/>
          </p:nvSpPr>
          <p:spPr bwMode="auto">
            <a:xfrm>
              <a:off x="7175946" y="2285777"/>
              <a:ext cx="44450" cy="66675"/>
            </a:xfrm>
            <a:custGeom>
              <a:avLst/>
              <a:gdLst>
                <a:gd name="T0" fmla="*/ 12700 w 28"/>
                <a:gd name="T1" fmla="*/ 47625 h 42"/>
                <a:gd name="T2" fmla="*/ 12700 w 28"/>
                <a:gd name="T3" fmla="*/ 47625 h 42"/>
                <a:gd name="T4" fmla="*/ 15875 w 28"/>
                <a:gd name="T5" fmla="*/ 53975 h 42"/>
                <a:gd name="T6" fmla="*/ 22225 w 28"/>
                <a:gd name="T7" fmla="*/ 53975 h 42"/>
                <a:gd name="T8" fmla="*/ 22225 w 28"/>
                <a:gd name="T9" fmla="*/ 53975 h 42"/>
                <a:gd name="T10" fmla="*/ 25400 w 28"/>
                <a:gd name="T11" fmla="*/ 53975 h 42"/>
                <a:gd name="T12" fmla="*/ 31750 w 28"/>
                <a:gd name="T13" fmla="*/ 47625 h 42"/>
                <a:gd name="T14" fmla="*/ 31750 w 28"/>
                <a:gd name="T15" fmla="*/ 34925 h 42"/>
                <a:gd name="T16" fmla="*/ 31750 w 28"/>
                <a:gd name="T17" fmla="*/ 34925 h 42"/>
                <a:gd name="T18" fmla="*/ 31750 w 28"/>
                <a:gd name="T19" fmla="*/ 34925 h 42"/>
                <a:gd name="T20" fmla="*/ 25400 w 28"/>
                <a:gd name="T21" fmla="*/ 41275 h 42"/>
                <a:gd name="T22" fmla="*/ 19050 w 28"/>
                <a:gd name="T23" fmla="*/ 44450 h 42"/>
                <a:gd name="T24" fmla="*/ 19050 w 28"/>
                <a:gd name="T25" fmla="*/ 44450 h 42"/>
                <a:gd name="T26" fmla="*/ 9525 w 28"/>
                <a:gd name="T27" fmla="*/ 41275 h 42"/>
                <a:gd name="T28" fmla="*/ 3175 w 28"/>
                <a:gd name="T29" fmla="*/ 38100 h 42"/>
                <a:gd name="T30" fmla="*/ 3175 w 28"/>
                <a:gd name="T31" fmla="*/ 38100 h 42"/>
                <a:gd name="T32" fmla="*/ 0 w 28"/>
                <a:gd name="T33" fmla="*/ 28575 h 42"/>
                <a:gd name="T34" fmla="*/ 0 w 28"/>
                <a:gd name="T35" fmla="*/ 22225 h 42"/>
                <a:gd name="T36" fmla="*/ 0 w 28"/>
                <a:gd name="T37" fmla="*/ 22225 h 42"/>
                <a:gd name="T38" fmla="*/ 0 w 28"/>
                <a:gd name="T39" fmla="*/ 12700 h 42"/>
                <a:gd name="T40" fmla="*/ 6350 w 28"/>
                <a:gd name="T41" fmla="*/ 6350 h 42"/>
                <a:gd name="T42" fmla="*/ 12700 w 28"/>
                <a:gd name="T43" fmla="*/ 0 h 42"/>
                <a:gd name="T44" fmla="*/ 22225 w 28"/>
                <a:gd name="T45" fmla="*/ 0 h 42"/>
                <a:gd name="T46" fmla="*/ 22225 w 28"/>
                <a:gd name="T47" fmla="*/ 0 h 42"/>
                <a:gd name="T48" fmla="*/ 31750 w 28"/>
                <a:gd name="T49" fmla="*/ 3175 h 42"/>
                <a:gd name="T50" fmla="*/ 41275 w 28"/>
                <a:gd name="T51" fmla="*/ 9525 h 42"/>
                <a:gd name="T52" fmla="*/ 44450 w 28"/>
                <a:gd name="T53" fmla="*/ 19050 h 42"/>
                <a:gd name="T54" fmla="*/ 44450 w 28"/>
                <a:gd name="T55" fmla="*/ 31750 h 42"/>
                <a:gd name="T56" fmla="*/ 44450 w 28"/>
                <a:gd name="T57" fmla="*/ 31750 h 42"/>
                <a:gd name="T58" fmla="*/ 44450 w 28"/>
                <a:gd name="T59" fmla="*/ 44450 h 42"/>
                <a:gd name="T60" fmla="*/ 41275 w 28"/>
                <a:gd name="T61" fmla="*/ 53975 h 42"/>
                <a:gd name="T62" fmla="*/ 31750 w 28"/>
                <a:gd name="T63" fmla="*/ 63500 h 42"/>
                <a:gd name="T64" fmla="*/ 22225 w 28"/>
                <a:gd name="T65" fmla="*/ 66675 h 42"/>
                <a:gd name="T66" fmla="*/ 22225 w 28"/>
                <a:gd name="T67" fmla="*/ 66675 h 42"/>
                <a:gd name="T68" fmla="*/ 12700 w 28"/>
                <a:gd name="T69" fmla="*/ 63500 h 42"/>
                <a:gd name="T70" fmla="*/ 6350 w 28"/>
                <a:gd name="T71" fmla="*/ 60325 h 42"/>
                <a:gd name="T72" fmla="*/ 3175 w 28"/>
                <a:gd name="T73" fmla="*/ 53975 h 42"/>
                <a:gd name="T74" fmla="*/ 0 w 28"/>
                <a:gd name="T75" fmla="*/ 47625 h 42"/>
                <a:gd name="T76" fmla="*/ 12700 w 28"/>
                <a:gd name="T77" fmla="*/ 47625 h 42"/>
                <a:gd name="T78" fmla="*/ 31750 w 28"/>
                <a:gd name="T79" fmla="*/ 22225 h 42"/>
                <a:gd name="T80" fmla="*/ 31750 w 28"/>
                <a:gd name="T81" fmla="*/ 22225 h 42"/>
                <a:gd name="T82" fmla="*/ 28575 w 28"/>
                <a:gd name="T83" fmla="*/ 12700 h 42"/>
                <a:gd name="T84" fmla="*/ 25400 w 28"/>
                <a:gd name="T85" fmla="*/ 12700 h 42"/>
                <a:gd name="T86" fmla="*/ 22225 w 28"/>
                <a:gd name="T87" fmla="*/ 9525 h 42"/>
                <a:gd name="T88" fmla="*/ 22225 w 28"/>
                <a:gd name="T89" fmla="*/ 9525 h 42"/>
                <a:gd name="T90" fmla="*/ 19050 w 28"/>
                <a:gd name="T91" fmla="*/ 12700 h 42"/>
                <a:gd name="T92" fmla="*/ 15875 w 28"/>
                <a:gd name="T93" fmla="*/ 12700 h 42"/>
                <a:gd name="T94" fmla="*/ 12700 w 28"/>
                <a:gd name="T95" fmla="*/ 22225 h 42"/>
                <a:gd name="T96" fmla="*/ 12700 w 28"/>
                <a:gd name="T97" fmla="*/ 22225 h 42"/>
                <a:gd name="T98" fmla="*/ 15875 w 28"/>
                <a:gd name="T99" fmla="*/ 28575 h 42"/>
                <a:gd name="T100" fmla="*/ 15875 w 28"/>
                <a:gd name="T101" fmla="*/ 31750 h 42"/>
                <a:gd name="T102" fmla="*/ 22225 w 28"/>
                <a:gd name="T103" fmla="*/ 34925 h 42"/>
                <a:gd name="T104" fmla="*/ 22225 w 28"/>
                <a:gd name="T105" fmla="*/ 34925 h 42"/>
                <a:gd name="T106" fmla="*/ 25400 w 28"/>
                <a:gd name="T107" fmla="*/ 31750 h 42"/>
                <a:gd name="T108" fmla="*/ 28575 w 28"/>
                <a:gd name="T109" fmla="*/ 28575 h 42"/>
                <a:gd name="T110" fmla="*/ 31750 w 28"/>
                <a:gd name="T111" fmla="*/ 22225 h 42"/>
                <a:gd name="T112" fmla="*/ 31750 w 28"/>
                <a:gd name="T113" fmla="*/ 22225 h 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"/>
                <a:gd name="T172" fmla="*/ 0 h 42"/>
                <a:gd name="T173" fmla="*/ 28 w 28"/>
                <a:gd name="T174" fmla="*/ 42 h 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" h="42">
                  <a:moveTo>
                    <a:pt x="8" y="30"/>
                  </a:moveTo>
                  <a:lnTo>
                    <a:pt x="8" y="30"/>
                  </a:lnTo>
                  <a:lnTo>
                    <a:pt x="10" y="34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20" y="30"/>
                  </a:lnTo>
                  <a:lnTo>
                    <a:pt x="20" y="22"/>
                  </a:lnTo>
                  <a:lnTo>
                    <a:pt x="16" y="26"/>
                  </a:lnTo>
                  <a:lnTo>
                    <a:pt x="12" y="28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6" y="6"/>
                  </a:lnTo>
                  <a:lnTo>
                    <a:pt x="28" y="12"/>
                  </a:lnTo>
                  <a:lnTo>
                    <a:pt x="28" y="20"/>
                  </a:lnTo>
                  <a:lnTo>
                    <a:pt x="28" y="28"/>
                  </a:lnTo>
                  <a:lnTo>
                    <a:pt x="26" y="34"/>
                  </a:lnTo>
                  <a:lnTo>
                    <a:pt x="20" y="40"/>
                  </a:lnTo>
                  <a:lnTo>
                    <a:pt x="14" y="42"/>
                  </a:lnTo>
                  <a:lnTo>
                    <a:pt x="8" y="40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8" y="30"/>
                  </a:lnTo>
                  <a:close/>
                  <a:moveTo>
                    <a:pt x="20" y="14"/>
                  </a:moveTo>
                  <a:lnTo>
                    <a:pt x="20" y="14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90" name="Freeform 8576"/>
            <p:cNvSpPr>
              <a:spLocks noEditPoints="1"/>
            </p:cNvSpPr>
            <p:nvPr/>
          </p:nvSpPr>
          <p:spPr bwMode="auto">
            <a:xfrm>
              <a:off x="7223571" y="2285777"/>
              <a:ext cx="44450" cy="66675"/>
            </a:xfrm>
            <a:custGeom>
              <a:avLst/>
              <a:gdLst>
                <a:gd name="T0" fmla="*/ 22225 w 28"/>
                <a:gd name="T1" fmla="*/ 0 h 42"/>
                <a:gd name="T2" fmla="*/ 22225 w 28"/>
                <a:gd name="T3" fmla="*/ 0 h 42"/>
                <a:gd name="T4" fmla="*/ 31750 w 28"/>
                <a:gd name="T5" fmla="*/ 0 h 42"/>
                <a:gd name="T6" fmla="*/ 38100 w 28"/>
                <a:gd name="T7" fmla="*/ 6350 h 42"/>
                <a:gd name="T8" fmla="*/ 44450 w 28"/>
                <a:gd name="T9" fmla="*/ 15875 h 42"/>
                <a:gd name="T10" fmla="*/ 44450 w 28"/>
                <a:gd name="T11" fmla="*/ 31750 h 42"/>
                <a:gd name="T12" fmla="*/ 44450 w 28"/>
                <a:gd name="T13" fmla="*/ 31750 h 42"/>
                <a:gd name="T14" fmla="*/ 44450 w 28"/>
                <a:gd name="T15" fmla="*/ 47625 h 42"/>
                <a:gd name="T16" fmla="*/ 38100 w 28"/>
                <a:gd name="T17" fmla="*/ 57150 h 42"/>
                <a:gd name="T18" fmla="*/ 31750 w 28"/>
                <a:gd name="T19" fmla="*/ 63500 h 42"/>
                <a:gd name="T20" fmla="*/ 22225 w 28"/>
                <a:gd name="T21" fmla="*/ 66675 h 42"/>
                <a:gd name="T22" fmla="*/ 22225 w 28"/>
                <a:gd name="T23" fmla="*/ 66675 h 42"/>
                <a:gd name="T24" fmla="*/ 12700 w 28"/>
                <a:gd name="T25" fmla="*/ 63500 h 42"/>
                <a:gd name="T26" fmla="*/ 6350 w 28"/>
                <a:gd name="T27" fmla="*/ 57150 h 42"/>
                <a:gd name="T28" fmla="*/ 0 w 28"/>
                <a:gd name="T29" fmla="*/ 47625 h 42"/>
                <a:gd name="T30" fmla="*/ 0 w 28"/>
                <a:gd name="T31" fmla="*/ 31750 h 42"/>
                <a:gd name="T32" fmla="*/ 0 w 28"/>
                <a:gd name="T33" fmla="*/ 31750 h 42"/>
                <a:gd name="T34" fmla="*/ 0 w 28"/>
                <a:gd name="T35" fmla="*/ 15875 h 42"/>
                <a:gd name="T36" fmla="*/ 6350 w 28"/>
                <a:gd name="T37" fmla="*/ 6350 h 42"/>
                <a:gd name="T38" fmla="*/ 12700 w 28"/>
                <a:gd name="T39" fmla="*/ 0 h 42"/>
                <a:gd name="T40" fmla="*/ 22225 w 28"/>
                <a:gd name="T41" fmla="*/ 0 h 42"/>
                <a:gd name="T42" fmla="*/ 22225 w 28"/>
                <a:gd name="T43" fmla="*/ 0 h 42"/>
                <a:gd name="T44" fmla="*/ 22225 w 28"/>
                <a:gd name="T45" fmla="*/ 53975 h 42"/>
                <a:gd name="T46" fmla="*/ 22225 w 28"/>
                <a:gd name="T47" fmla="*/ 53975 h 42"/>
                <a:gd name="T48" fmla="*/ 28575 w 28"/>
                <a:gd name="T49" fmla="*/ 50800 h 42"/>
                <a:gd name="T50" fmla="*/ 31750 w 28"/>
                <a:gd name="T51" fmla="*/ 44450 h 42"/>
                <a:gd name="T52" fmla="*/ 31750 w 28"/>
                <a:gd name="T53" fmla="*/ 31750 h 42"/>
                <a:gd name="T54" fmla="*/ 31750 w 28"/>
                <a:gd name="T55" fmla="*/ 31750 h 42"/>
                <a:gd name="T56" fmla="*/ 31750 w 28"/>
                <a:gd name="T57" fmla="*/ 19050 h 42"/>
                <a:gd name="T58" fmla="*/ 28575 w 28"/>
                <a:gd name="T59" fmla="*/ 12700 h 42"/>
                <a:gd name="T60" fmla="*/ 22225 w 28"/>
                <a:gd name="T61" fmla="*/ 9525 h 42"/>
                <a:gd name="T62" fmla="*/ 22225 w 28"/>
                <a:gd name="T63" fmla="*/ 9525 h 42"/>
                <a:gd name="T64" fmla="*/ 15875 w 28"/>
                <a:gd name="T65" fmla="*/ 12700 h 42"/>
                <a:gd name="T66" fmla="*/ 12700 w 28"/>
                <a:gd name="T67" fmla="*/ 19050 h 42"/>
                <a:gd name="T68" fmla="*/ 12700 w 28"/>
                <a:gd name="T69" fmla="*/ 31750 h 42"/>
                <a:gd name="T70" fmla="*/ 12700 w 28"/>
                <a:gd name="T71" fmla="*/ 31750 h 42"/>
                <a:gd name="T72" fmla="*/ 12700 w 28"/>
                <a:gd name="T73" fmla="*/ 44450 h 42"/>
                <a:gd name="T74" fmla="*/ 15875 w 28"/>
                <a:gd name="T75" fmla="*/ 50800 h 42"/>
                <a:gd name="T76" fmla="*/ 22225 w 28"/>
                <a:gd name="T77" fmla="*/ 53975 h 42"/>
                <a:gd name="T78" fmla="*/ 22225 w 28"/>
                <a:gd name="T79" fmla="*/ 53975 h 4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"/>
                <a:gd name="T121" fmla="*/ 0 h 42"/>
                <a:gd name="T122" fmla="*/ 28 w 28"/>
                <a:gd name="T123" fmla="*/ 42 h 4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" h="42">
                  <a:moveTo>
                    <a:pt x="14" y="0"/>
                  </a:moveTo>
                  <a:lnTo>
                    <a:pt x="14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8" y="10"/>
                  </a:lnTo>
                  <a:lnTo>
                    <a:pt x="28" y="20"/>
                  </a:lnTo>
                  <a:lnTo>
                    <a:pt x="28" y="30"/>
                  </a:lnTo>
                  <a:lnTo>
                    <a:pt x="24" y="36"/>
                  </a:lnTo>
                  <a:lnTo>
                    <a:pt x="20" y="40"/>
                  </a:lnTo>
                  <a:lnTo>
                    <a:pt x="14" y="42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close/>
                  <a:moveTo>
                    <a:pt x="14" y="34"/>
                  </a:moveTo>
                  <a:lnTo>
                    <a:pt x="14" y="34"/>
                  </a:lnTo>
                  <a:lnTo>
                    <a:pt x="18" y="32"/>
                  </a:lnTo>
                  <a:lnTo>
                    <a:pt x="20" y="28"/>
                  </a:lnTo>
                  <a:lnTo>
                    <a:pt x="20" y="20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10" y="32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91" name="Freeform 8577"/>
            <p:cNvSpPr>
              <a:spLocks noEditPoints="1"/>
            </p:cNvSpPr>
            <p:nvPr/>
          </p:nvSpPr>
          <p:spPr bwMode="auto">
            <a:xfrm>
              <a:off x="6890196" y="2384202"/>
              <a:ext cx="47625" cy="66675"/>
            </a:xfrm>
            <a:custGeom>
              <a:avLst/>
              <a:gdLst>
                <a:gd name="T0" fmla="*/ 15875 w 30"/>
                <a:gd name="T1" fmla="*/ 47625 h 42"/>
                <a:gd name="T2" fmla="*/ 15875 w 30"/>
                <a:gd name="T3" fmla="*/ 47625 h 42"/>
                <a:gd name="T4" fmla="*/ 15875 w 30"/>
                <a:gd name="T5" fmla="*/ 53975 h 42"/>
                <a:gd name="T6" fmla="*/ 22225 w 30"/>
                <a:gd name="T7" fmla="*/ 53975 h 42"/>
                <a:gd name="T8" fmla="*/ 22225 w 30"/>
                <a:gd name="T9" fmla="*/ 53975 h 42"/>
                <a:gd name="T10" fmla="*/ 28575 w 30"/>
                <a:gd name="T11" fmla="*/ 53975 h 42"/>
                <a:gd name="T12" fmla="*/ 31750 w 30"/>
                <a:gd name="T13" fmla="*/ 47625 h 42"/>
                <a:gd name="T14" fmla="*/ 34925 w 30"/>
                <a:gd name="T15" fmla="*/ 34925 h 42"/>
                <a:gd name="T16" fmla="*/ 34925 w 30"/>
                <a:gd name="T17" fmla="*/ 34925 h 42"/>
                <a:gd name="T18" fmla="*/ 34925 w 30"/>
                <a:gd name="T19" fmla="*/ 34925 h 42"/>
                <a:gd name="T20" fmla="*/ 28575 w 30"/>
                <a:gd name="T21" fmla="*/ 41275 h 42"/>
                <a:gd name="T22" fmla="*/ 19050 w 30"/>
                <a:gd name="T23" fmla="*/ 44450 h 42"/>
                <a:gd name="T24" fmla="*/ 19050 w 30"/>
                <a:gd name="T25" fmla="*/ 44450 h 42"/>
                <a:gd name="T26" fmla="*/ 12700 w 30"/>
                <a:gd name="T27" fmla="*/ 41275 h 42"/>
                <a:gd name="T28" fmla="*/ 6350 w 30"/>
                <a:gd name="T29" fmla="*/ 38100 h 42"/>
                <a:gd name="T30" fmla="*/ 6350 w 30"/>
                <a:gd name="T31" fmla="*/ 38100 h 42"/>
                <a:gd name="T32" fmla="*/ 3175 w 30"/>
                <a:gd name="T33" fmla="*/ 28575 h 42"/>
                <a:gd name="T34" fmla="*/ 0 w 30"/>
                <a:gd name="T35" fmla="*/ 22225 h 42"/>
                <a:gd name="T36" fmla="*/ 0 w 30"/>
                <a:gd name="T37" fmla="*/ 22225 h 42"/>
                <a:gd name="T38" fmla="*/ 3175 w 30"/>
                <a:gd name="T39" fmla="*/ 12700 h 42"/>
                <a:gd name="T40" fmla="*/ 6350 w 30"/>
                <a:gd name="T41" fmla="*/ 6350 h 42"/>
                <a:gd name="T42" fmla="*/ 12700 w 30"/>
                <a:gd name="T43" fmla="*/ 0 h 42"/>
                <a:gd name="T44" fmla="*/ 22225 w 30"/>
                <a:gd name="T45" fmla="*/ 0 h 42"/>
                <a:gd name="T46" fmla="*/ 22225 w 30"/>
                <a:gd name="T47" fmla="*/ 0 h 42"/>
                <a:gd name="T48" fmla="*/ 34925 w 30"/>
                <a:gd name="T49" fmla="*/ 3175 h 42"/>
                <a:gd name="T50" fmla="*/ 41275 w 30"/>
                <a:gd name="T51" fmla="*/ 9525 h 42"/>
                <a:gd name="T52" fmla="*/ 47625 w 30"/>
                <a:gd name="T53" fmla="*/ 19050 h 42"/>
                <a:gd name="T54" fmla="*/ 47625 w 30"/>
                <a:gd name="T55" fmla="*/ 31750 h 42"/>
                <a:gd name="T56" fmla="*/ 47625 w 30"/>
                <a:gd name="T57" fmla="*/ 31750 h 42"/>
                <a:gd name="T58" fmla="*/ 44450 w 30"/>
                <a:gd name="T59" fmla="*/ 44450 h 42"/>
                <a:gd name="T60" fmla="*/ 41275 w 30"/>
                <a:gd name="T61" fmla="*/ 53975 h 42"/>
                <a:gd name="T62" fmla="*/ 34925 w 30"/>
                <a:gd name="T63" fmla="*/ 63500 h 42"/>
                <a:gd name="T64" fmla="*/ 22225 w 30"/>
                <a:gd name="T65" fmla="*/ 66675 h 42"/>
                <a:gd name="T66" fmla="*/ 22225 w 30"/>
                <a:gd name="T67" fmla="*/ 66675 h 42"/>
                <a:gd name="T68" fmla="*/ 15875 w 30"/>
                <a:gd name="T69" fmla="*/ 63500 h 42"/>
                <a:gd name="T70" fmla="*/ 9525 w 30"/>
                <a:gd name="T71" fmla="*/ 60325 h 42"/>
                <a:gd name="T72" fmla="*/ 3175 w 30"/>
                <a:gd name="T73" fmla="*/ 53975 h 42"/>
                <a:gd name="T74" fmla="*/ 3175 w 30"/>
                <a:gd name="T75" fmla="*/ 47625 h 42"/>
                <a:gd name="T76" fmla="*/ 15875 w 30"/>
                <a:gd name="T77" fmla="*/ 47625 h 42"/>
                <a:gd name="T78" fmla="*/ 34925 w 30"/>
                <a:gd name="T79" fmla="*/ 22225 h 42"/>
                <a:gd name="T80" fmla="*/ 34925 w 30"/>
                <a:gd name="T81" fmla="*/ 22225 h 42"/>
                <a:gd name="T82" fmla="*/ 31750 w 30"/>
                <a:gd name="T83" fmla="*/ 12700 h 42"/>
                <a:gd name="T84" fmla="*/ 28575 w 30"/>
                <a:gd name="T85" fmla="*/ 12700 h 42"/>
                <a:gd name="T86" fmla="*/ 22225 w 30"/>
                <a:gd name="T87" fmla="*/ 9525 h 42"/>
                <a:gd name="T88" fmla="*/ 22225 w 30"/>
                <a:gd name="T89" fmla="*/ 9525 h 42"/>
                <a:gd name="T90" fmla="*/ 19050 w 30"/>
                <a:gd name="T91" fmla="*/ 12700 h 42"/>
                <a:gd name="T92" fmla="*/ 15875 w 30"/>
                <a:gd name="T93" fmla="*/ 12700 h 42"/>
                <a:gd name="T94" fmla="*/ 12700 w 30"/>
                <a:gd name="T95" fmla="*/ 22225 h 42"/>
                <a:gd name="T96" fmla="*/ 12700 w 30"/>
                <a:gd name="T97" fmla="*/ 22225 h 42"/>
                <a:gd name="T98" fmla="*/ 15875 w 30"/>
                <a:gd name="T99" fmla="*/ 28575 h 42"/>
                <a:gd name="T100" fmla="*/ 19050 w 30"/>
                <a:gd name="T101" fmla="*/ 31750 h 42"/>
                <a:gd name="T102" fmla="*/ 22225 w 30"/>
                <a:gd name="T103" fmla="*/ 34925 h 42"/>
                <a:gd name="T104" fmla="*/ 22225 w 30"/>
                <a:gd name="T105" fmla="*/ 34925 h 42"/>
                <a:gd name="T106" fmla="*/ 28575 w 30"/>
                <a:gd name="T107" fmla="*/ 31750 h 42"/>
                <a:gd name="T108" fmla="*/ 31750 w 30"/>
                <a:gd name="T109" fmla="*/ 28575 h 42"/>
                <a:gd name="T110" fmla="*/ 34925 w 30"/>
                <a:gd name="T111" fmla="*/ 22225 h 42"/>
                <a:gd name="T112" fmla="*/ 34925 w 30"/>
                <a:gd name="T113" fmla="*/ 22225 h 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"/>
                <a:gd name="T172" fmla="*/ 0 h 42"/>
                <a:gd name="T173" fmla="*/ 30 w 30"/>
                <a:gd name="T174" fmla="*/ 42 h 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" h="42">
                  <a:moveTo>
                    <a:pt x="10" y="30"/>
                  </a:moveTo>
                  <a:lnTo>
                    <a:pt x="10" y="30"/>
                  </a:lnTo>
                  <a:lnTo>
                    <a:pt x="10" y="34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20" y="30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30" y="12"/>
                  </a:lnTo>
                  <a:lnTo>
                    <a:pt x="30" y="20"/>
                  </a:lnTo>
                  <a:lnTo>
                    <a:pt x="28" y="28"/>
                  </a:lnTo>
                  <a:lnTo>
                    <a:pt x="26" y="34"/>
                  </a:lnTo>
                  <a:lnTo>
                    <a:pt x="22" y="40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10" y="30"/>
                  </a:lnTo>
                  <a:close/>
                  <a:moveTo>
                    <a:pt x="22" y="14"/>
                  </a:moveTo>
                  <a:lnTo>
                    <a:pt x="22" y="14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2" y="20"/>
                  </a:lnTo>
                  <a:lnTo>
                    <a:pt x="14" y="22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92" name="Freeform 8578"/>
            <p:cNvSpPr>
              <a:spLocks/>
            </p:cNvSpPr>
            <p:nvPr/>
          </p:nvSpPr>
          <p:spPr bwMode="auto">
            <a:xfrm>
              <a:off x="6944171" y="2384202"/>
              <a:ext cx="28575" cy="63500"/>
            </a:xfrm>
            <a:custGeom>
              <a:avLst/>
              <a:gdLst>
                <a:gd name="T0" fmla="*/ 28575 w 18"/>
                <a:gd name="T1" fmla="*/ 63500 h 40"/>
                <a:gd name="T2" fmla="*/ 15875 w 18"/>
                <a:gd name="T3" fmla="*/ 63500 h 40"/>
                <a:gd name="T4" fmla="*/ 15875 w 18"/>
                <a:gd name="T5" fmla="*/ 22225 h 40"/>
                <a:gd name="T6" fmla="*/ 0 w 18"/>
                <a:gd name="T7" fmla="*/ 22225 h 40"/>
                <a:gd name="T8" fmla="*/ 0 w 18"/>
                <a:gd name="T9" fmla="*/ 12700 h 40"/>
                <a:gd name="T10" fmla="*/ 0 w 18"/>
                <a:gd name="T11" fmla="*/ 12700 h 40"/>
                <a:gd name="T12" fmla="*/ 12700 w 18"/>
                <a:gd name="T13" fmla="*/ 9525 h 40"/>
                <a:gd name="T14" fmla="*/ 15875 w 18"/>
                <a:gd name="T15" fmla="*/ 6350 h 40"/>
                <a:gd name="T16" fmla="*/ 19050 w 18"/>
                <a:gd name="T17" fmla="*/ 0 h 40"/>
                <a:gd name="T18" fmla="*/ 28575 w 18"/>
                <a:gd name="T19" fmla="*/ 0 h 40"/>
                <a:gd name="T20" fmla="*/ 28575 w 18"/>
                <a:gd name="T21" fmla="*/ 6350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40"/>
                <a:gd name="T35" fmla="*/ 18 w 18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40">
                  <a:moveTo>
                    <a:pt x="18" y="40"/>
                  </a:moveTo>
                  <a:lnTo>
                    <a:pt x="10" y="40"/>
                  </a:lnTo>
                  <a:lnTo>
                    <a:pt x="1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40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93" name="Freeform 8579"/>
            <p:cNvSpPr>
              <a:spLocks noEditPoints="1"/>
            </p:cNvSpPr>
            <p:nvPr/>
          </p:nvSpPr>
          <p:spPr bwMode="auto">
            <a:xfrm>
              <a:off x="6826696" y="2095277"/>
              <a:ext cx="47625" cy="63500"/>
            </a:xfrm>
            <a:custGeom>
              <a:avLst/>
              <a:gdLst>
                <a:gd name="T0" fmla="*/ 12700 w 30"/>
                <a:gd name="T1" fmla="*/ 47625 h 40"/>
                <a:gd name="T2" fmla="*/ 12700 w 30"/>
                <a:gd name="T3" fmla="*/ 47625 h 40"/>
                <a:gd name="T4" fmla="*/ 15875 w 30"/>
                <a:gd name="T5" fmla="*/ 53975 h 40"/>
                <a:gd name="T6" fmla="*/ 22225 w 30"/>
                <a:gd name="T7" fmla="*/ 53975 h 40"/>
                <a:gd name="T8" fmla="*/ 22225 w 30"/>
                <a:gd name="T9" fmla="*/ 53975 h 40"/>
                <a:gd name="T10" fmla="*/ 28575 w 30"/>
                <a:gd name="T11" fmla="*/ 53975 h 40"/>
                <a:gd name="T12" fmla="*/ 31750 w 30"/>
                <a:gd name="T13" fmla="*/ 47625 h 40"/>
                <a:gd name="T14" fmla="*/ 34925 w 30"/>
                <a:gd name="T15" fmla="*/ 34925 h 40"/>
                <a:gd name="T16" fmla="*/ 34925 w 30"/>
                <a:gd name="T17" fmla="*/ 34925 h 40"/>
                <a:gd name="T18" fmla="*/ 34925 w 30"/>
                <a:gd name="T19" fmla="*/ 34925 h 40"/>
                <a:gd name="T20" fmla="*/ 28575 w 30"/>
                <a:gd name="T21" fmla="*/ 41275 h 40"/>
                <a:gd name="T22" fmla="*/ 19050 w 30"/>
                <a:gd name="T23" fmla="*/ 41275 h 40"/>
                <a:gd name="T24" fmla="*/ 19050 w 30"/>
                <a:gd name="T25" fmla="*/ 41275 h 40"/>
                <a:gd name="T26" fmla="*/ 12700 w 30"/>
                <a:gd name="T27" fmla="*/ 41275 h 40"/>
                <a:gd name="T28" fmla="*/ 6350 w 30"/>
                <a:gd name="T29" fmla="*/ 34925 h 40"/>
                <a:gd name="T30" fmla="*/ 6350 w 30"/>
                <a:gd name="T31" fmla="*/ 34925 h 40"/>
                <a:gd name="T32" fmla="*/ 3175 w 30"/>
                <a:gd name="T33" fmla="*/ 28575 h 40"/>
                <a:gd name="T34" fmla="*/ 0 w 30"/>
                <a:gd name="T35" fmla="*/ 22225 h 40"/>
                <a:gd name="T36" fmla="*/ 0 w 30"/>
                <a:gd name="T37" fmla="*/ 22225 h 40"/>
                <a:gd name="T38" fmla="*/ 3175 w 30"/>
                <a:gd name="T39" fmla="*/ 12700 h 40"/>
                <a:gd name="T40" fmla="*/ 6350 w 30"/>
                <a:gd name="T41" fmla="*/ 6350 h 40"/>
                <a:gd name="T42" fmla="*/ 12700 w 30"/>
                <a:gd name="T43" fmla="*/ 0 h 40"/>
                <a:gd name="T44" fmla="*/ 22225 w 30"/>
                <a:gd name="T45" fmla="*/ 0 h 40"/>
                <a:gd name="T46" fmla="*/ 22225 w 30"/>
                <a:gd name="T47" fmla="*/ 0 h 40"/>
                <a:gd name="T48" fmla="*/ 34925 w 30"/>
                <a:gd name="T49" fmla="*/ 3175 h 40"/>
                <a:gd name="T50" fmla="*/ 41275 w 30"/>
                <a:gd name="T51" fmla="*/ 9525 h 40"/>
                <a:gd name="T52" fmla="*/ 47625 w 30"/>
                <a:gd name="T53" fmla="*/ 19050 h 40"/>
                <a:gd name="T54" fmla="*/ 47625 w 30"/>
                <a:gd name="T55" fmla="*/ 31750 h 40"/>
                <a:gd name="T56" fmla="*/ 47625 w 30"/>
                <a:gd name="T57" fmla="*/ 31750 h 40"/>
                <a:gd name="T58" fmla="*/ 44450 w 30"/>
                <a:gd name="T59" fmla="*/ 44450 h 40"/>
                <a:gd name="T60" fmla="*/ 41275 w 30"/>
                <a:gd name="T61" fmla="*/ 53975 h 40"/>
                <a:gd name="T62" fmla="*/ 34925 w 30"/>
                <a:gd name="T63" fmla="*/ 60325 h 40"/>
                <a:gd name="T64" fmla="*/ 22225 w 30"/>
                <a:gd name="T65" fmla="*/ 63500 h 40"/>
                <a:gd name="T66" fmla="*/ 22225 w 30"/>
                <a:gd name="T67" fmla="*/ 63500 h 40"/>
                <a:gd name="T68" fmla="*/ 15875 w 30"/>
                <a:gd name="T69" fmla="*/ 63500 h 40"/>
                <a:gd name="T70" fmla="*/ 9525 w 30"/>
                <a:gd name="T71" fmla="*/ 60325 h 40"/>
                <a:gd name="T72" fmla="*/ 3175 w 30"/>
                <a:gd name="T73" fmla="*/ 53975 h 40"/>
                <a:gd name="T74" fmla="*/ 3175 w 30"/>
                <a:gd name="T75" fmla="*/ 47625 h 40"/>
                <a:gd name="T76" fmla="*/ 12700 w 30"/>
                <a:gd name="T77" fmla="*/ 47625 h 40"/>
                <a:gd name="T78" fmla="*/ 34925 w 30"/>
                <a:gd name="T79" fmla="*/ 22225 h 40"/>
                <a:gd name="T80" fmla="*/ 34925 w 30"/>
                <a:gd name="T81" fmla="*/ 22225 h 40"/>
                <a:gd name="T82" fmla="*/ 31750 w 30"/>
                <a:gd name="T83" fmla="*/ 12700 h 40"/>
                <a:gd name="T84" fmla="*/ 28575 w 30"/>
                <a:gd name="T85" fmla="*/ 9525 h 40"/>
                <a:gd name="T86" fmla="*/ 22225 w 30"/>
                <a:gd name="T87" fmla="*/ 9525 h 40"/>
                <a:gd name="T88" fmla="*/ 22225 w 30"/>
                <a:gd name="T89" fmla="*/ 9525 h 40"/>
                <a:gd name="T90" fmla="*/ 19050 w 30"/>
                <a:gd name="T91" fmla="*/ 9525 h 40"/>
                <a:gd name="T92" fmla="*/ 15875 w 30"/>
                <a:gd name="T93" fmla="*/ 12700 h 40"/>
                <a:gd name="T94" fmla="*/ 12700 w 30"/>
                <a:gd name="T95" fmla="*/ 22225 h 40"/>
                <a:gd name="T96" fmla="*/ 12700 w 30"/>
                <a:gd name="T97" fmla="*/ 22225 h 40"/>
                <a:gd name="T98" fmla="*/ 15875 w 30"/>
                <a:gd name="T99" fmla="*/ 28575 h 40"/>
                <a:gd name="T100" fmla="*/ 19050 w 30"/>
                <a:gd name="T101" fmla="*/ 31750 h 40"/>
                <a:gd name="T102" fmla="*/ 22225 w 30"/>
                <a:gd name="T103" fmla="*/ 31750 h 40"/>
                <a:gd name="T104" fmla="*/ 22225 w 30"/>
                <a:gd name="T105" fmla="*/ 31750 h 40"/>
                <a:gd name="T106" fmla="*/ 28575 w 30"/>
                <a:gd name="T107" fmla="*/ 31750 h 40"/>
                <a:gd name="T108" fmla="*/ 31750 w 30"/>
                <a:gd name="T109" fmla="*/ 28575 h 40"/>
                <a:gd name="T110" fmla="*/ 34925 w 30"/>
                <a:gd name="T111" fmla="*/ 22225 h 40"/>
                <a:gd name="T112" fmla="*/ 34925 w 30"/>
                <a:gd name="T113" fmla="*/ 22225 h 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"/>
                <a:gd name="T172" fmla="*/ 0 h 40"/>
                <a:gd name="T173" fmla="*/ 30 w 30"/>
                <a:gd name="T174" fmla="*/ 40 h 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" h="40">
                  <a:moveTo>
                    <a:pt x="8" y="30"/>
                  </a:moveTo>
                  <a:lnTo>
                    <a:pt x="8" y="30"/>
                  </a:lnTo>
                  <a:lnTo>
                    <a:pt x="10" y="34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20" y="30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30" y="12"/>
                  </a:lnTo>
                  <a:lnTo>
                    <a:pt x="30" y="20"/>
                  </a:lnTo>
                  <a:lnTo>
                    <a:pt x="28" y="28"/>
                  </a:lnTo>
                  <a:lnTo>
                    <a:pt x="26" y="34"/>
                  </a:lnTo>
                  <a:lnTo>
                    <a:pt x="22" y="38"/>
                  </a:lnTo>
                  <a:lnTo>
                    <a:pt x="14" y="40"/>
                  </a:lnTo>
                  <a:lnTo>
                    <a:pt x="10" y="40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8" y="30"/>
                  </a:lnTo>
                  <a:close/>
                  <a:moveTo>
                    <a:pt x="22" y="14"/>
                  </a:moveTo>
                  <a:lnTo>
                    <a:pt x="22" y="14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94" name="Freeform 8580"/>
            <p:cNvSpPr>
              <a:spLocks/>
            </p:cNvSpPr>
            <p:nvPr/>
          </p:nvSpPr>
          <p:spPr bwMode="auto">
            <a:xfrm>
              <a:off x="6874321" y="2095277"/>
              <a:ext cx="47625" cy="63500"/>
            </a:xfrm>
            <a:custGeom>
              <a:avLst/>
              <a:gdLst>
                <a:gd name="T0" fmla="*/ 3175 w 30"/>
                <a:gd name="T1" fmla="*/ 25400 h 40"/>
                <a:gd name="T2" fmla="*/ 3175 w 30"/>
                <a:gd name="T3" fmla="*/ 25400 h 40"/>
                <a:gd name="T4" fmla="*/ 3175 w 30"/>
                <a:gd name="T5" fmla="*/ 15875 h 40"/>
                <a:gd name="T6" fmla="*/ 9525 w 30"/>
                <a:gd name="T7" fmla="*/ 6350 h 40"/>
                <a:gd name="T8" fmla="*/ 15875 w 30"/>
                <a:gd name="T9" fmla="*/ 0 h 40"/>
                <a:gd name="T10" fmla="*/ 25400 w 30"/>
                <a:gd name="T11" fmla="*/ 0 h 40"/>
                <a:gd name="T12" fmla="*/ 25400 w 30"/>
                <a:gd name="T13" fmla="*/ 0 h 40"/>
                <a:gd name="T14" fmla="*/ 34925 w 30"/>
                <a:gd name="T15" fmla="*/ 0 h 40"/>
                <a:gd name="T16" fmla="*/ 41275 w 30"/>
                <a:gd name="T17" fmla="*/ 3175 h 40"/>
                <a:gd name="T18" fmla="*/ 44450 w 30"/>
                <a:gd name="T19" fmla="*/ 9525 h 40"/>
                <a:gd name="T20" fmla="*/ 47625 w 30"/>
                <a:gd name="T21" fmla="*/ 19050 h 40"/>
                <a:gd name="T22" fmla="*/ 47625 w 30"/>
                <a:gd name="T23" fmla="*/ 19050 h 40"/>
                <a:gd name="T24" fmla="*/ 47625 w 30"/>
                <a:gd name="T25" fmla="*/ 25400 h 40"/>
                <a:gd name="T26" fmla="*/ 44450 w 30"/>
                <a:gd name="T27" fmla="*/ 28575 h 40"/>
                <a:gd name="T28" fmla="*/ 34925 w 30"/>
                <a:gd name="T29" fmla="*/ 38100 h 40"/>
                <a:gd name="T30" fmla="*/ 34925 w 30"/>
                <a:gd name="T31" fmla="*/ 38100 h 40"/>
                <a:gd name="T32" fmla="*/ 25400 w 30"/>
                <a:gd name="T33" fmla="*/ 44450 h 40"/>
                <a:gd name="T34" fmla="*/ 19050 w 30"/>
                <a:gd name="T35" fmla="*/ 50800 h 40"/>
                <a:gd name="T36" fmla="*/ 47625 w 30"/>
                <a:gd name="T37" fmla="*/ 50800 h 40"/>
                <a:gd name="T38" fmla="*/ 47625 w 30"/>
                <a:gd name="T39" fmla="*/ 63500 h 40"/>
                <a:gd name="T40" fmla="*/ 0 w 30"/>
                <a:gd name="T41" fmla="*/ 63500 h 40"/>
                <a:gd name="T42" fmla="*/ 0 w 30"/>
                <a:gd name="T43" fmla="*/ 63500 h 40"/>
                <a:gd name="T44" fmla="*/ 3175 w 30"/>
                <a:gd name="T45" fmla="*/ 53975 h 40"/>
                <a:gd name="T46" fmla="*/ 6350 w 30"/>
                <a:gd name="T47" fmla="*/ 47625 h 40"/>
                <a:gd name="T48" fmla="*/ 22225 w 30"/>
                <a:gd name="T49" fmla="*/ 34925 h 40"/>
                <a:gd name="T50" fmla="*/ 22225 w 30"/>
                <a:gd name="T51" fmla="*/ 34925 h 40"/>
                <a:gd name="T52" fmla="*/ 28575 w 30"/>
                <a:gd name="T53" fmla="*/ 28575 h 40"/>
                <a:gd name="T54" fmla="*/ 31750 w 30"/>
                <a:gd name="T55" fmla="*/ 25400 h 40"/>
                <a:gd name="T56" fmla="*/ 34925 w 30"/>
                <a:gd name="T57" fmla="*/ 19050 h 40"/>
                <a:gd name="T58" fmla="*/ 34925 w 30"/>
                <a:gd name="T59" fmla="*/ 19050 h 40"/>
                <a:gd name="T60" fmla="*/ 31750 w 30"/>
                <a:gd name="T61" fmla="*/ 12700 h 40"/>
                <a:gd name="T62" fmla="*/ 25400 w 30"/>
                <a:gd name="T63" fmla="*/ 9525 h 40"/>
                <a:gd name="T64" fmla="*/ 25400 w 30"/>
                <a:gd name="T65" fmla="*/ 9525 h 40"/>
                <a:gd name="T66" fmla="*/ 19050 w 30"/>
                <a:gd name="T67" fmla="*/ 12700 h 40"/>
                <a:gd name="T68" fmla="*/ 15875 w 30"/>
                <a:gd name="T69" fmla="*/ 15875 h 40"/>
                <a:gd name="T70" fmla="*/ 15875 w 30"/>
                <a:gd name="T71" fmla="*/ 25400 h 40"/>
                <a:gd name="T72" fmla="*/ 3175 w 30"/>
                <a:gd name="T73" fmla="*/ 25400 h 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"/>
                <a:gd name="T112" fmla="*/ 0 h 40"/>
                <a:gd name="T113" fmla="*/ 30 w 30"/>
                <a:gd name="T114" fmla="*/ 40 h 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" h="40">
                  <a:moveTo>
                    <a:pt x="2" y="16"/>
                  </a:moveTo>
                  <a:lnTo>
                    <a:pt x="2" y="16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30" y="16"/>
                  </a:lnTo>
                  <a:lnTo>
                    <a:pt x="28" y="18"/>
                  </a:lnTo>
                  <a:lnTo>
                    <a:pt x="22" y="24"/>
                  </a:lnTo>
                  <a:lnTo>
                    <a:pt x="16" y="28"/>
                  </a:lnTo>
                  <a:lnTo>
                    <a:pt x="12" y="32"/>
                  </a:lnTo>
                  <a:lnTo>
                    <a:pt x="30" y="32"/>
                  </a:lnTo>
                  <a:lnTo>
                    <a:pt x="30" y="40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4" y="30"/>
                  </a:lnTo>
                  <a:lnTo>
                    <a:pt x="14" y="22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10" y="16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95" name="Freeform 8581"/>
            <p:cNvSpPr>
              <a:spLocks noEditPoints="1"/>
            </p:cNvSpPr>
            <p:nvPr/>
          </p:nvSpPr>
          <p:spPr bwMode="auto">
            <a:xfrm>
              <a:off x="7099746" y="1961927"/>
              <a:ext cx="47625" cy="63500"/>
            </a:xfrm>
            <a:custGeom>
              <a:avLst/>
              <a:gdLst>
                <a:gd name="T0" fmla="*/ 12700 w 30"/>
                <a:gd name="T1" fmla="*/ 47625 h 40"/>
                <a:gd name="T2" fmla="*/ 12700 w 30"/>
                <a:gd name="T3" fmla="*/ 47625 h 40"/>
                <a:gd name="T4" fmla="*/ 15875 w 30"/>
                <a:gd name="T5" fmla="*/ 53975 h 40"/>
                <a:gd name="T6" fmla="*/ 22225 w 30"/>
                <a:gd name="T7" fmla="*/ 53975 h 40"/>
                <a:gd name="T8" fmla="*/ 22225 w 30"/>
                <a:gd name="T9" fmla="*/ 53975 h 40"/>
                <a:gd name="T10" fmla="*/ 28575 w 30"/>
                <a:gd name="T11" fmla="*/ 53975 h 40"/>
                <a:gd name="T12" fmla="*/ 31750 w 30"/>
                <a:gd name="T13" fmla="*/ 47625 h 40"/>
                <a:gd name="T14" fmla="*/ 34925 w 30"/>
                <a:gd name="T15" fmla="*/ 34925 h 40"/>
                <a:gd name="T16" fmla="*/ 34925 w 30"/>
                <a:gd name="T17" fmla="*/ 34925 h 40"/>
                <a:gd name="T18" fmla="*/ 34925 w 30"/>
                <a:gd name="T19" fmla="*/ 34925 h 40"/>
                <a:gd name="T20" fmla="*/ 28575 w 30"/>
                <a:gd name="T21" fmla="*/ 41275 h 40"/>
                <a:gd name="T22" fmla="*/ 19050 w 30"/>
                <a:gd name="T23" fmla="*/ 41275 h 40"/>
                <a:gd name="T24" fmla="*/ 19050 w 30"/>
                <a:gd name="T25" fmla="*/ 41275 h 40"/>
                <a:gd name="T26" fmla="*/ 12700 w 30"/>
                <a:gd name="T27" fmla="*/ 41275 h 40"/>
                <a:gd name="T28" fmla="*/ 6350 w 30"/>
                <a:gd name="T29" fmla="*/ 34925 h 40"/>
                <a:gd name="T30" fmla="*/ 6350 w 30"/>
                <a:gd name="T31" fmla="*/ 34925 h 40"/>
                <a:gd name="T32" fmla="*/ 0 w 30"/>
                <a:gd name="T33" fmla="*/ 28575 h 40"/>
                <a:gd name="T34" fmla="*/ 0 w 30"/>
                <a:gd name="T35" fmla="*/ 22225 h 40"/>
                <a:gd name="T36" fmla="*/ 0 w 30"/>
                <a:gd name="T37" fmla="*/ 22225 h 40"/>
                <a:gd name="T38" fmla="*/ 3175 w 30"/>
                <a:gd name="T39" fmla="*/ 12700 h 40"/>
                <a:gd name="T40" fmla="*/ 6350 w 30"/>
                <a:gd name="T41" fmla="*/ 6350 h 40"/>
                <a:gd name="T42" fmla="*/ 12700 w 30"/>
                <a:gd name="T43" fmla="*/ 0 h 40"/>
                <a:gd name="T44" fmla="*/ 22225 w 30"/>
                <a:gd name="T45" fmla="*/ 0 h 40"/>
                <a:gd name="T46" fmla="*/ 22225 w 30"/>
                <a:gd name="T47" fmla="*/ 0 h 40"/>
                <a:gd name="T48" fmla="*/ 34925 w 30"/>
                <a:gd name="T49" fmla="*/ 3175 h 40"/>
                <a:gd name="T50" fmla="*/ 41275 w 30"/>
                <a:gd name="T51" fmla="*/ 9525 h 40"/>
                <a:gd name="T52" fmla="*/ 44450 w 30"/>
                <a:gd name="T53" fmla="*/ 19050 h 40"/>
                <a:gd name="T54" fmla="*/ 47625 w 30"/>
                <a:gd name="T55" fmla="*/ 31750 h 40"/>
                <a:gd name="T56" fmla="*/ 47625 w 30"/>
                <a:gd name="T57" fmla="*/ 31750 h 40"/>
                <a:gd name="T58" fmla="*/ 44450 w 30"/>
                <a:gd name="T59" fmla="*/ 44450 h 40"/>
                <a:gd name="T60" fmla="*/ 41275 w 30"/>
                <a:gd name="T61" fmla="*/ 53975 h 40"/>
                <a:gd name="T62" fmla="*/ 31750 w 30"/>
                <a:gd name="T63" fmla="*/ 60325 h 40"/>
                <a:gd name="T64" fmla="*/ 22225 w 30"/>
                <a:gd name="T65" fmla="*/ 63500 h 40"/>
                <a:gd name="T66" fmla="*/ 22225 w 30"/>
                <a:gd name="T67" fmla="*/ 63500 h 40"/>
                <a:gd name="T68" fmla="*/ 12700 w 30"/>
                <a:gd name="T69" fmla="*/ 63500 h 40"/>
                <a:gd name="T70" fmla="*/ 6350 w 30"/>
                <a:gd name="T71" fmla="*/ 60325 h 40"/>
                <a:gd name="T72" fmla="*/ 3175 w 30"/>
                <a:gd name="T73" fmla="*/ 53975 h 40"/>
                <a:gd name="T74" fmla="*/ 0 w 30"/>
                <a:gd name="T75" fmla="*/ 47625 h 40"/>
                <a:gd name="T76" fmla="*/ 12700 w 30"/>
                <a:gd name="T77" fmla="*/ 47625 h 40"/>
                <a:gd name="T78" fmla="*/ 31750 w 30"/>
                <a:gd name="T79" fmla="*/ 22225 h 40"/>
                <a:gd name="T80" fmla="*/ 31750 w 30"/>
                <a:gd name="T81" fmla="*/ 22225 h 40"/>
                <a:gd name="T82" fmla="*/ 28575 w 30"/>
                <a:gd name="T83" fmla="*/ 12700 h 40"/>
                <a:gd name="T84" fmla="*/ 25400 w 30"/>
                <a:gd name="T85" fmla="*/ 9525 h 40"/>
                <a:gd name="T86" fmla="*/ 22225 w 30"/>
                <a:gd name="T87" fmla="*/ 9525 h 40"/>
                <a:gd name="T88" fmla="*/ 22225 w 30"/>
                <a:gd name="T89" fmla="*/ 9525 h 40"/>
                <a:gd name="T90" fmla="*/ 19050 w 30"/>
                <a:gd name="T91" fmla="*/ 9525 h 40"/>
                <a:gd name="T92" fmla="*/ 15875 w 30"/>
                <a:gd name="T93" fmla="*/ 12700 h 40"/>
                <a:gd name="T94" fmla="*/ 12700 w 30"/>
                <a:gd name="T95" fmla="*/ 22225 h 40"/>
                <a:gd name="T96" fmla="*/ 12700 w 30"/>
                <a:gd name="T97" fmla="*/ 22225 h 40"/>
                <a:gd name="T98" fmla="*/ 15875 w 30"/>
                <a:gd name="T99" fmla="*/ 28575 h 40"/>
                <a:gd name="T100" fmla="*/ 19050 w 30"/>
                <a:gd name="T101" fmla="*/ 31750 h 40"/>
                <a:gd name="T102" fmla="*/ 22225 w 30"/>
                <a:gd name="T103" fmla="*/ 31750 h 40"/>
                <a:gd name="T104" fmla="*/ 22225 w 30"/>
                <a:gd name="T105" fmla="*/ 31750 h 40"/>
                <a:gd name="T106" fmla="*/ 25400 w 30"/>
                <a:gd name="T107" fmla="*/ 31750 h 40"/>
                <a:gd name="T108" fmla="*/ 28575 w 30"/>
                <a:gd name="T109" fmla="*/ 28575 h 40"/>
                <a:gd name="T110" fmla="*/ 31750 w 30"/>
                <a:gd name="T111" fmla="*/ 22225 h 40"/>
                <a:gd name="T112" fmla="*/ 31750 w 30"/>
                <a:gd name="T113" fmla="*/ 22225 h 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"/>
                <a:gd name="T172" fmla="*/ 0 h 40"/>
                <a:gd name="T173" fmla="*/ 30 w 30"/>
                <a:gd name="T174" fmla="*/ 40 h 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" h="40">
                  <a:moveTo>
                    <a:pt x="8" y="30"/>
                  </a:moveTo>
                  <a:lnTo>
                    <a:pt x="8" y="30"/>
                  </a:lnTo>
                  <a:lnTo>
                    <a:pt x="10" y="34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20" y="30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2"/>
                  </a:lnTo>
                  <a:lnTo>
                    <a:pt x="30" y="20"/>
                  </a:lnTo>
                  <a:lnTo>
                    <a:pt x="28" y="28"/>
                  </a:lnTo>
                  <a:lnTo>
                    <a:pt x="26" y="34"/>
                  </a:lnTo>
                  <a:lnTo>
                    <a:pt x="20" y="38"/>
                  </a:lnTo>
                  <a:lnTo>
                    <a:pt x="14" y="40"/>
                  </a:lnTo>
                  <a:lnTo>
                    <a:pt x="8" y="40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8" y="30"/>
                  </a:lnTo>
                  <a:close/>
                  <a:moveTo>
                    <a:pt x="20" y="14"/>
                  </a:moveTo>
                  <a:lnTo>
                    <a:pt x="20" y="14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96" name="Freeform 8582"/>
            <p:cNvSpPr>
              <a:spLocks/>
            </p:cNvSpPr>
            <p:nvPr/>
          </p:nvSpPr>
          <p:spPr bwMode="auto">
            <a:xfrm>
              <a:off x="7147371" y="1961927"/>
              <a:ext cx="47625" cy="63500"/>
            </a:xfrm>
            <a:custGeom>
              <a:avLst/>
              <a:gdLst>
                <a:gd name="T0" fmla="*/ 19050 w 30"/>
                <a:gd name="T1" fmla="*/ 25400 h 40"/>
                <a:gd name="T2" fmla="*/ 19050 w 30"/>
                <a:gd name="T3" fmla="*/ 25400 h 40"/>
                <a:gd name="T4" fmla="*/ 28575 w 30"/>
                <a:gd name="T5" fmla="*/ 25400 h 40"/>
                <a:gd name="T6" fmla="*/ 31750 w 30"/>
                <a:gd name="T7" fmla="*/ 22225 h 40"/>
                <a:gd name="T8" fmla="*/ 31750 w 30"/>
                <a:gd name="T9" fmla="*/ 19050 h 40"/>
                <a:gd name="T10" fmla="*/ 31750 w 30"/>
                <a:gd name="T11" fmla="*/ 19050 h 40"/>
                <a:gd name="T12" fmla="*/ 28575 w 30"/>
                <a:gd name="T13" fmla="*/ 12700 h 40"/>
                <a:gd name="T14" fmla="*/ 22225 w 30"/>
                <a:gd name="T15" fmla="*/ 9525 h 40"/>
                <a:gd name="T16" fmla="*/ 22225 w 30"/>
                <a:gd name="T17" fmla="*/ 9525 h 40"/>
                <a:gd name="T18" fmla="*/ 19050 w 30"/>
                <a:gd name="T19" fmla="*/ 9525 h 40"/>
                <a:gd name="T20" fmla="*/ 15875 w 30"/>
                <a:gd name="T21" fmla="*/ 12700 h 40"/>
                <a:gd name="T22" fmla="*/ 12700 w 30"/>
                <a:gd name="T23" fmla="*/ 22225 h 40"/>
                <a:gd name="T24" fmla="*/ 3175 w 30"/>
                <a:gd name="T25" fmla="*/ 22225 h 40"/>
                <a:gd name="T26" fmla="*/ 3175 w 30"/>
                <a:gd name="T27" fmla="*/ 22225 h 40"/>
                <a:gd name="T28" fmla="*/ 3175 w 30"/>
                <a:gd name="T29" fmla="*/ 12700 h 40"/>
                <a:gd name="T30" fmla="*/ 6350 w 30"/>
                <a:gd name="T31" fmla="*/ 6350 h 40"/>
                <a:gd name="T32" fmla="*/ 15875 w 30"/>
                <a:gd name="T33" fmla="*/ 0 h 40"/>
                <a:gd name="T34" fmla="*/ 22225 w 30"/>
                <a:gd name="T35" fmla="*/ 0 h 40"/>
                <a:gd name="T36" fmla="*/ 22225 w 30"/>
                <a:gd name="T37" fmla="*/ 0 h 40"/>
                <a:gd name="T38" fmla="*/ 31750 w 30"/>
                <a:gd name="T39" fmla="*/ 0 h 40"/>
                <a:gd name="T40" fmla="*/ 38100 w 30"/>
                <a:gd name="T41" fmla="*/ 3175 h 40"/>
                <a:gd name="T42" fmla="*/ 41275 w 30"/>
                <a:gd name="T43" fmla="*/ 9525 h 40"/>
                <a:gd name="T44" fmla="*/ 44450 w 30"/>
                <a:gd name="T45" fmla="*/ 15875 h 40"/>
                <a:gd name="T46" fmla="*/ 44450 w 30"/>
                <a:gd name="T47" fmla="*/ 15875 h 40"/>
                <a:gd name="T48" fmla="*/ 41275 w 30"/>
                <a:gd name="T49" fmla="*/ 25400 h 40"/>
                <a:gd name="T50" fmla="*/ 34925 w 30"/>
                <a:gd name="T51" fmla="*/ 28575 h 40"/>
                <a:gd name="T52" fmla="*/ 34925 w 30"/>
                <a:gd name="T53" fmla="*/ 28575 h 40"/>
                <a:gd name="T54" fmla="*/ 34925 w 30"/>
                <a:gd name="T55" fmla="*/ 28575 h 40"/>
                <a:gd name="T56" fmla="*/ 44450 w 30"/>
                <a:gd name="T57" fmla="*/ 34925 h 40"/>
                <a:gd name="T58" fmla="*/ 47625 w 30"/>
                <a:gd name="T59" fmla="*/ 44450 h 40"/>
                <a:gd name="T60" fmla="*/ 47625 w 30"/>
                <a:gd name="T61" fmla="*/ 44450 h 40"/>
                <a:gd name="T62" fmla="*/ 44450 w 30"/>
                <a:gd name="T63" fmla="*/ 53975 h 40"/>
                <a:gd name="T64" fmla="*/ 41275 w 30"/>
                <a:gd name="T65" fmla="*/ 60325 h 40"/>
                <a:gd name="T66" fmla="*/ 31750 w 30"/>
                <a:gd name="T67" fmla="*/ 63500 h 40"/>
                <a:gd name="T68" fmla="*/ 22225 w 30"/>
                <a:gd name="T69" fmla="*/ 63500 h 40"/>
                <a:gd name="T70" fmla="*/ 22225 w 30"/>
                <a:gd name="T71" fmla="*/ 63500 h 40"/>
                <a:gd name="T72" fmla="*/ 12700 w 30"/>
                <a:gd name="T73" fmla="*/ 63500 h 40"/>
                <a:gd name="T74" fmla="*/ 6350 w 30"/>
                <a:gd name="T75" fmla="*/ 57150 h 40"/>
                <a:gd name="T76" fmla="*/ 3175 w 30"/>
                <a:gd name="T77" fmla="*/ 50800 h 40"/>
                <a:gd name="T78" fmla="*/ 0 w 30"/>
                <a:gd name="T79" fmla="*/ 41275 h 40"/>
                <a:gd name="T80" fmla="*/ 12700 w 30"/>
                <a:gd name="T81" fmla="*/ 41275 h 40"/>
                <a:gd name="T82" fmla="*/ 12700 w 30"/>
                <a:gd name="T83" fmla="*/ 41275 h 40"/>
                <a:gd name="T84" fmla="*/ 15875 w 30"/>
                <a:gd name="T85" fmla="*/ 50800 h 40"/>
                <a:gd name="T86" fmla="*/ 19050 w 30"/>
                <a:gd name="T87" fmla="*/ 53975 h 40"/>
                <a:gd name="T88" fmla="*/ 22225 w 30"/>
                <a:gd name="T89" fmla="*/ 53975 h 40"/>
                <a:gd name="T90" fmla="*/ 22225 w 30"/>
                <a:gd name="T91" fmla="*/ 53975 h 40"/>
                <a:gd name="T92" fmla="*/ 31750 w 30"/>
                <a:gd name="T93" fmla="*/ 50800 h 40"/>
                <a:gd name="T94" fmla="*/ 34925 w 30"/>
                <a:gd name="T95" fmla="*/ 44450 h 40"/>
                <a:gd name="T96" fmla="*/ 34925 w 30"/>
                <a:gd name="T97" fmla="*/ 44450 h 40"/>
                <a:gd name="T98" fmla="*/ 31750 w 30"/>
                <a:gd name="T99" fmla="*/ 38100 h 40"/>
                <a:gd name="T100" fmla="*/ 28575 w 30"/>
                <a:gd name="T101" fmla="*/ 34925 h 40"/>
                <a:gd name="T102" fmla="*/ 19050 w 30"/>
                <a:gd name="T103" fmla="*/ 34925 h 40"/>
                <a:gd name="T104" fmla="*/ 19050 w 30"/>
                <a:gd name="T105" fmla="*/ 25400 h 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"/>
                <a:gd name="T160" fmla="*/ 0 h 40"/>
                <a:gd name="T161" fmla="*/ 30 w 30"/>
                <a:gd name="T162" fmla="*/ 40 h 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" h="40">
                  <a:moveTo>
                    <a:pt x="12" y="16"/>
                  </a:moveTo>
                  <a:lnTo>
                    <a:pt x="12" y="16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14"/>
                  </a:lnTo>
                  <a:lnTo>
                    <a:pt x="2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26" y="16"/>
                  </a:lnTo>
                  <a:lnTo>
                    <a:pt x="22" y="18"/>
                  </a:lnTo>
                  <a:lnTo>
                    <a:pt x="28" y="22"/>
                  </a:lnTo>
                  <a:lnTo>
                    <a:pt x="30" y="28"/>
                  </a:lnTo>
                  <a:lnTo>
                    <a:pt x="28" y="34"/>
                  </a:lnTo>
                  <a:lnTo>
                    <a:pt x="26" y="38"/>
                  </a:lnTo>
                  <a:lnTo>
                    <a:pt x="20" y="40"/>
                  </a:lnTo>
                  <a:lnTo>
                    <a:pt x="14" y="40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8" y="26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20" y="32"/>
                  </a:lnTo>
                  <a:lnTo>
                    <a:pt x="22" y="28"/>
                  </a:lnTo>
                  <a:lnTo>
                    <a:pt x="20" y="24"/>
                  </a:lnTo>
                  <a:lnTo>
                    <a:pt x="18" y="22"/>
                  </a:lnTo>
                  <a:lnTo>
                    <a:pt x="12" y="22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97" name="Freeform 8583"/>
            <p:cNvSpPr>
              <a:spLocks noEditPoints="1"/>
            </p:cNvSpPr>
            <p:nvPr/>
          </p:nvSpPr>
          <p:spPr bwMode="auto">
            <a:xfrm>
              <a:off x="7315646" y="2517552"/>
              <a:ext cx="44450" cy="63500"/>
            </a:xfrm>
            <a:custGeom>
              <a:avLst/>
              <a:gdLst>
                <a:gd name="T0" fmla="*/ 12700 w 28"/>
                <a:gd name="T1" fmla="*/ 47625 h 40"/>
                <a:gd name="T2" fmla="*/ 12700 w 28"/>
                <a:gd name="T3" fmla="*/ 47625 h 40"/>
                <a:gd name="T4" fmla="*/ 15875 w 28"/>
                <a:gd name="T5" fmla="*/ 53975 h 40"/>
                <a:gd name="T6" fmla="*/ 19050 w 28"/>
                <a:gd name="T7" fmla="*/ 53975 h 40"/>
                <a:gd name="T8" fmla="*/ 19050 w 28"/>
                <a:gd name="T9" fmla="*/ 53975 h 40"/>
                <a:gd name="T10" fmla="*/ 25400 w 28"/>
                <a:gd name="T11" fmla="*/ 53975 h 40"/>
                <a:gd name="T12" fmla="*/ 28575 w 28"/>
                <a:gd name="T13" fmla="*/ 47625 h 40"/>
                <a:gd name="T14" fmla="*/ 31750 w 28"/>
                <a:gd name="T15" fmla="*/ 34925 h 40"/>
                <a:gd name="T16" fmla="*/ 31750 w 28"/>
                <a:gd name="T17" fmla="*/ 34925 h 40"/>
                <a:gd name="T18" fmla="*/ 31750 w 28"/>
                <a:gd name="T19" fmla="*/ 34925 h 40"/>
                <a:gd name="T20" fmla="*/ 25400 w 28"/>
                <a:gd name="T21" fmla="*/ 41275 h 40"/>
                <a:gd name="T22" fmla="*/ 19050 w 28"/>
                <a:gd name="T23" fmla="*/ 44450 h 40"/>
                <a:gd name="T24" fmla="*/ 19050 w 28"/>
                <a:gd name="T25" fmla="*/ 44450 h 40"/>
                <a:gd name="T26" fmla="*/ 9525 w 28"/>
                <a:gd name="T27" fmla="*/ 41275 h 40"/>
                <a:gd name="T28" fmla="*/ 3175 w 28"/>
                <a:gd name="T29" fmla="*/ 38100 h 40"/>
                <a:gd name="T30" fmla="*/ 3175 w 28"/>
                <a:gd name="T31" fmla="*/ 38100 h 40"/>
                <a:gd name="T32" fmla="*/ 0 w 28"/>
                <a:gd name="T33" fmla="*/ 28575 h 40"/>
                <a:gd name="T34" fmla="*/ 0 w 28"/>
                <a:gd name="T35" fmla="*/ 22225 h 40"/>
                <a:gd name="T36" fmla="*/ 0 w 28"/>
                <a:gd name="T37" fmla="*/ 22225 h 40"/>
                <a:gd name="T38" fmla="*/ 0 w 28"/>
                <a:gd name="T39" fmla="*/ 12700 h 40"/>
                <a:gd name="T40" fmla="*/ 3175 w 28"/>
                <a:gd name="T41" fmla="*/ 6350 h 40"/>
                <a:gd name="T42" fmla="*/ 12700 w 28"/>
                <a:gd name="T43" fmla="*/ 0 h 40"/>
                <a:gd name="T44" fmla="*/ 19050 w 28"/>
                <a:gd name="T45" fmla="*/ 0 h 40"/>
                <a:gd name="T46" fmla="*/ 19050 w 28"/>
                <a:gd name="T47" fmla="*/ 0 h 40"/>
                <a:gd name="T48" fmla="*/ 31750 w 28"/>
                <a:gd name="T49" fmla="*/ 3175 h 40"/>
                <a:gd name="T50" fmla="*/ 41275 w 28"/>
                <a:gd name="T51" fmla="*/ 9525 h 40"/>
                <a:gd name="T52" fmla="*/ 44450 w 28"/>
                <a:gd name="T53" fmla="*/ 19050 h 40"/>
                <a:gd name="T54" fmla="*/ 44450 w 28"/>
                <a:gd name="T55" fmla="*/ 31750 h 40"/>
                <a:gd name="T56" fmla="*/ 44450 w 28"/>
                <a:gd name="T57" fmla="*/ 31750 h 40"/>
                <a:gd name="T58" fmla="*/ 44450 w 28"/>
                <a:gd name="T59" fmla="*/ 44450 h 40"/>
                <a:gd name="T60" fmla="*/ 38100 w 28"/>
                <a:gd name="T61" fmla="*/ 53975 h 40"/>
                <a:gd name="T62" fmla="*/ 31750 w 28"/>
                <a:gd name="T63" fmla="*/ 63500 h 40"/>
                <a:gd name="T64" fmla="*/ 19050 w 28"/>
                <a:gd name="T65" fmla="*/ 63500 h 40"/>
                <a:gd name="T66" fmla="*/ 19050 w 28"/>
                <a:gd name="T67" fmla="*/ 63500 h 40"/>
                <a:gd name="T68" fmla="*/ 12700 w 28"/>
                <a:gd name="T69" fmla="*/ 63500 h 40"/>
                <a:gd name="T70" fmla="*/ 6350 w 28"/>
                <a:gd name="T71" fmla="*/ 60325 h 40"/>
                <a:gd name="T72" fmla="*/ 3175 w 28"/>
                <a:gd name="T73" fmla="*/ 53975 h 40"/>
                <a:gd name="T74" fmla="*/ 0 w 28"/>
                <a:gd name="T75" fmla="*/ 47625 h 40"/>
                <a:gd name="T76" fmla="*/ 12700 w 28"/>
                <a:gd name="T77" fmla="*/ 47625 h 40"/>
                <a:gd name="T78" fmla="*/ 31750 w 28"/>
                <a:gd name="T79" fmla="*/ 22225 h 40"/>
                <a:gd name="T80" fmla="*/ 31750 w 28"/>
                <a:gd name="T81" fmla="*/ 22225 h 40"/>
                <a:gd name="T82" fmla="*/ 28575 w 28"/>
                <a:gd name="T83" fmla="*/ 12700 h 40"/>
                <a:gd name="T84" fmla="*/ 25400 w 28"/>
                <a:gd name="T85" fmla="*/ 9525 h 40"/>
                <a:gd name="T86" fmla="*/ 22225 w 28"/>
                <a:gd name="T87" fmla="*/ 9525 h 40"/>
                <a:gd name="T88" fmla="*/ 22225 w 28"/>
                <a:gd name="T89" fmla="*/ 9525 h 40"/>
                <a:gd name="T90" fmla="*/ 15875 w 28"/>
                <a:gd name="T91" fmla="*/ 9525 h 40"/>
                <a:gd name="T92" fmla="*/ 12700 w 28"/>
                <a:gd name="T93" fmla="*/ 12700 h 40"/>
                <a:gd name="T94" fmla="*/ 12700 w 28"/>
                <a:gd name="T95" fmla="*/ 22225 h 40"/>
                <a:gd name="T96" fmla="*/ 12700 w 28"/>
                <a:gd name="T97" fmla="*/ 22225 h 40"/>
                <a:gd name="T98" fmla="*/ 12700 w 28"/>
                <a:gd name="T99" fmla="*/ 28575 h 40"/>
                <a:gd name="T100" fmla="*/ 15875 w 28"/>
                <a:gd name="T101" fmla="*/ 31750 h 40"/>
                <a:gd name="T102" fmla="*/ 22225 w 28"/>
                <a:gd name="T103" fmla="*/ 34925 h 40"/>
                <a:gd name="T104" fmla="*/ 22225 w 28"/>
                <a:gd name="T105" fmla="*/ 34925 h 40"/>
                <a:gd name="T106" fmla="*/ 25400 w 28"/>
                <a:gd name="T107" fmla="*/ 31750 h 40"/>
                <a:gd name="T108" fmla="*/ 28575 w 28"/>
                <a:gd name="T109" fmla="*/ 28575 h 40"/>
                <a:gd name="T110" fmla="*/ 31750 w 28"/>
                <a:gd name="T111" fmla="*/ 22225 h 40"/>
                <a:gd name="T112" fmla="*/ 31750 w 28"/>
                <a:gd name="T113" fmla="*/ 22225 h 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"/>
                <a:gd name="T172" fmla="*/ 0 h 40"/>
                <a:gd name="T173" fmla="*/ 28 w 28"/>
                <a:gd name="T174" fmla="*/ 40 h 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" h="40">
                  <a:moveTo>
                    <a:pt x="8" y="30"/>
                  </a:moveTo>
                  <a:lnTo>
                    <a:pt x="8" y="30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6" y="34"/>
                  </a:lnTo>
                  <a:lnTo>
                    <a:pt x="18" y="30"/>
                  </a:lnTo>
                  <a:lnTo>
                    <a:pt x="20" y="22"/>
                  </a:lnTo>
                  <a:lnTo>
                    <a:pt x="16" y="26"/>
                  </a:lnTo>
                  <a:lnTo>
                    <a:pt x="12" y="28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26" y="6"/>
                  </a:lnTo>
                  <a:lnTo>
                    <a:pt x="28" y="12"/>
                  </a:lnTo>
                  <a:lnTo>
                    <a:pt x="28" y="20"/>
                  </a:lnTo>
                  <a:lnTo>
                    <a:pt x="28" y="28"/>
                  </a:lnTo>
                  <a:lnTo>
                    <a:pt x="24" y="34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8" y="40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8" y="30"/>
                  </a:lnTo>
                  <a:close/>
                  <a:moveTo>
                    <a:pt x="20" y="14"/>
                  </a:moveTo>
                  <a:lnTo>
                    <a:pt x="20" y="14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98" name="Freeform 8584"/>
            <p:cNvSpPr>
              <a:spLocks noEditPoints="1"/>
            </p:cNvSpPr>
            <p:nvPr/>
          </p:nvSpPr>
          <p:spPr bwMode="auto">
            <a:xfrm>
              <a:off x="7360096" y="2517552"/>
              <a:ext cx="47625" cy="63500"/>
            </a:xfrm>
            <a:custGeom>
              <a:avLst/>
              <a:gdLst>
                <a:gd name="T0" fmla="*/ 28575 w 30"/>
                <a:gd name="T1" fmla="*/ 47625 h 40"/>
                <a:gd name="T2" fmla="*/ 0 w 30"/>
                <a:gd name="T3" fmla="*/ 47625 h 40"/>
                <a:gd name="T4" fmla="*/ 0 w 30"/>
                <a:gd name="T5" fmla="*/ 38100 h 40"/>
                <a:gd name="T6" fmla="*/ 28575 w 30"/>
                <a:gd name="T7" fmla="*/ 0 h 40"/>
                <a:gd name="T8" fmla="*/ 41275 w 30"/>
                <a:gd name="T9" fmla="*/ 0 h 40"/>
                <a:gd name="T10" fmla="*/ 41275 w 30"/>
                <a:gd name="T11" fmla="*/ 38100 h 40"/>
                <a:gd name="T12" fmla="*/ 47625 w 30"/>
                <a:gd name="T13" fmla="*/ 38100 h 40"/>
                <a:gd name="T14" fmla="*/ 47625 w 30"/>
                <a:gd name="T15" fmla="*/ 47625 h 40"/>
                <a:gd name="T16" fmla="*/ 41275 w 30"/>
                <a:gd name="T17" fmla="*/ 47625 h 40"/>
                <a:gd name="T18" fmla="*/ 41275 w 30"/>
                <a:gd name="T19" fmla="*/ 63500 h 40"/>
                <a:gd name="T20" fmla="*/ 28575 w 30"/>
                <a:gd name="T21" fmla="*/ 63500 h 40"/>
                <a:gd name="T22" fmla="*/ 28575 w 30"/>
                <a:gd name="T23" fmla="*/ 47625 h 40"/>
                <a:gd name="T24" fmla="*/ 28575 w 30"/>
                <a:gd name="T25" fmla="*/ 15875 h 40"/>
                <a:gd name="T26" fmla="*/ 28575 w 30"/>
                <a:gd name="T27" fmla="*/ 15875 h 40"/>
                <a:gd name="T28" fmla="*/ 12700 w 30"/>
                <a:gd name="T29" fmla="*/ 38100 h 40"/>
                <a:gd name="T30" fmla="*/ 28575 w 30"/>
                <a:gd name="T31" fmla="*/ 38100 h 40"/>
                <a:gd name="T32" fmla="*/ 28575 w 30"/>
                <a:gd name="T33" fmla="*/ 15875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0"/>
                <a:gd name="T53" fmla="*/ 30 w 30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0">
                  <a:moveTo>
                    <a:pt x="18" y="30"/>
                  </a:moveTo>
                  <a:lnTo>
                    <a:pt x="0" y="30"/>
                  </a:lnTo>
                  <a:lnTo>
                    <a:pt x="0" y="24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6" y="40"/>
                  </a:lnTo>
                  <a:lnTo>
                    <a:pt x="18" y="40"/>
                  </a:lnTo>
                  <a:lnTo>
                    <a:pt x="18" y="30"/>
                  </a:lnTo>
                  <a:close/>
                  <a:moveTo>
                    <a:pt x="18" y="10"/>
                  </a:moveTo>
                  <a:lnTo>
                    <a:pt x="18" y="10"/>
                  </a:lnTo>
                  <a:lnTo>
                    <a:pt x="8" y="24"/>
                  </a:lnTo>
                  <a:lnTo>
                    <a:pt x="18" y="24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99" name="Freeform 8585"/>
            <p:cNvSpPr>
              <a:spLocks noEditPoints="1"/>
            </p:cNvSpPr>
            <p:nvPr/>
          </p:nvSpPr>
          <p:spPr bwMode="auto">
            <a:xfrm>
              <a:off x="6521896" y="1977802"/>
              <a:ext cx="44450" cy="66675"/>
            </a:xfrm>
            <a:custGeom>
              <a:avLst/>
              <a:gdLst>
                <a:gd name="T0" fmla="*/ 12700 w 28"/>
                <a:gd name="T1" fmla="*/ 47625 h 42"/>
                <a:gd name="T2" fmla="*/ 12700 w 28"/>
                <a:gd name="T3" fmla="*/ 47625 h 42"/>
                <a:gd name="T4" fmla="*/ 15875 w 28"/>
                <a:gd name="T5" fmla="*/ 53975 h 42"/>
                <a:gd name="T6" fmla="*/ 19050 w 28"/>
                <a:gd name="T7" fmla="*/ 57150 h 42"/>
                <a:gd name="T8" fmla="*/ 19050 w 28"/>
                <a:gd name="T9" fmla="*/ 57150 h 42"/>
                <a:gd name="T10" fmla="*/ 25400 w 28"/>
                <a:gd name="T11" fmla="*/ 53975 h 42"/>
                <a:gd name="T12" fmla="*/ 28575 w 28"/>
                <a:gd name="T13" fmla="*/ 50800 h 42"/>
                <a:gd name="T14" fmla="*/ 31750 w 28"/>
                <a:gd name="T15" fmla="*/ 38100 h 42"/>
                <a:gd name="T16" fmla="*/ 31750 w 28"/>
                <a:gd name="T17" fmla="*/ 38100 h 42"/>
                <a:gd name="T18" fmla="*/ 31750 w 28"/>
                <a:gd name="T19" fmla="*/ 38100 h 42"/>
                <a:gd name="T20" fmla="*/ 25400 w 28"/>
                <a:gd name="T21" fmla="*/ 41275 h 42"/>
                <a:gd name="T22" fmla="*/ 19050 w 28"/>
                <a:gd name="T23" fmla="*/ 44450 h 42"/>
                <a:gd name="T24" fmla="*/ 19050 w 28"/>
                <a:gd name="T25" fmla="*/ 44450 h 42"/>
                <a:gd name="T26" fmla="*/ 9525 w 28"/>
                <a:gd name="T27" fmla="*/ 41275 h 42"/>
                <a:gd name="T28" fmla="*/ 3175 w 28"/>
                <a:gd name="T29" fmla="*/ 38100 h 42"/>
                <a:gd name="T30" fmla="*/ 3175 w 28"/>
                <a:gd name="T31" fmla="*/ 38100 h 42"/>
                <a:gd name="T32" fmla="*/ 0 w 28"/>
                <a:gd name="T33" fmla="*/ 31750 h 42"/>
                <a:gd name="T34" fmla="*/ 0 w 28"/>
                <a:gd name="T35" fmla="*/ 22225 h 42"/>
                <a:gd name="T36" fmla="*/ 0 w 28"/>
                <a:gd name="T37" fmla="*/ 22225 h 42"/>
                <a:gd name="T38" fmla="*/ 0 w 28"/>
                <a:gd name="T39" fmla="*/ 15875 h 42"/>
                <a:gd name="T40" fmla="*/ 6350 w 28"/>
                <a:gd name="T41" fmla="*/ 6350 h 42"/>
                <a:gd name="T42" fmla="*/ 12700 w 28"/>
                <a:gd name="T43" fmla="*/ 3175 h 42"/>
                <a:gd name="T44" fmla="*/ 22225 w 28"/>
                <a:gd name="T45" fmla="*/ 0 h 42"/>
                <a:gd name="T46" fmla="*/ 22225 w 28"/>
                <a:gd name="T47" fmla="*/ 0 h 42"/>
                <a:gd name="T48" fmla="*/ 31750 w 28"/>
                <a:gd name="T49" fmla="*/ 3175 h 42"/>
                <a:gd name="T50" fmla="*/ 41275 w 28"/>
                <a:gd name="T51" fmla="*/ 9525 h 42"/>
                <a:gd name="T52" fmla="*/ 44450 w 28"/>
                <a:gd name="T53" fmla="*/ 22225 h 42"/>
                <a:gd name="T54" fmla="*/ 44450 w 28"/>
                <a:gd name="T55" fmla="*/ 31750 h 42"/>
                <a:gd name="T56" fmla="*/ 44450 w 28"/>
                <a:gd name="T57" fmla="*/ 31750 h 42"/>
                <a:gd name="T58" fmla="*/ 44450 w 28"/>
                <a:gd name="T59" fmla="*/ 44450 h 42"/>
                <a:gd name="T60" fmla="*/ 38100 w 28"/>
                <a:gd name="T61" fmla="*/ 53975 h 42"/>
                <a:gd name="T62" fmla="*/ 31750 w 28"/>
                <a:gd name="T63" fmla="*/ 63500 h 42"/>
                <a:gd name="T64" fmla="*/ 19050 w 28"/>
                <a:gd name="T65" fmla="*/ 66675 h 42"/>
                <a:gd name="T66" fmla="*/ 19050 w 28"/>
                <a:gd name="T67" fmla="*/ 66675 h 42"/>
                <a:gd name="T68" fmla="*/ 12700 w 28"/>
                <a:gd name="T69" fmla="*/ 63500 h 42"/>
                <a:gd name="T70" fmla="*/ 6350 w 28"/>
                <a:gd name="T71" fmla="*/ 60325 h 42"/>
                <a:gd name="T72" fmla="*/ 3175 w 28"/>
                <a:gd name="T73" fmla="*/ 57150 h 42"/>
                <a:gd name="T74" fmla="*/ 0 w 28"/>
                <a:gd name="T75" fmla="*/ 47625 h 42"/>
                <a:gd name="T76" fmla="*/ 12700 w 28"/>
                <a:gd name="T77" fmla="*/ 47625 h 42"/>
                <a:gd name="T78" fmla="*/ 31750 w 28"/>
                <a:gd name="T79" fmla="*/ 22225 h 42"/>
                <a:gd name="T80" fmla="*/ 31750 w 28"/>
                <a:gd name="T81" fmla="*/ 22225 h 42"/>
                <a:gd name="T82" fmla="*/ 28575 w 28"/>
                <a:gd name="T83" fmla="*/ 15875 h 42"/>
                <a:gd name="T84" fmla="*/ 25400 w 28"/>
                <a:gd name="T85" fmla="*/ 12700 h 42"/>
                <a:gd name="T86" fmla="*/ 22225 w 28"/>
                <a:gd name="T87" fmla="*/ 12700 h 42"/>
                <a:gd name="T88" fmla="*/ 22225 w 28"/>
                <a:gd name="T89" fmla="*/ 12700 h 42"/>
                <a:gd name="T90" fmla="*/ 15875 w 28"/>
                <a:gd name="T91" fmla="*/ 12700 h 42"/>
                <a:gd name="T92" fmla="*/ 12700 w 28"/>
                <a:gd name="T93" fmla="*/ 15875 h 42"/>
                <a:gd name="T94" fmla="*/ 12700 w 28"/>
                <a:gd name="T95" fmla="*/ 22225 h 42"/>
                <a:gd name="T96" fmla="*/ 12700 w 28"/>
                <a:gd name="T97" fmla="*/ 22225 h 42"/>
                <a:gd name="T98" fmla="*/ 12700 w 28"/>
                <a:gd name="T99" fmla="*/ 31750 h 42"/>
                <a:gd name="T100" fmla="*/ 15875 w 28"/>
                <a:gd name="T101" fmla="*/ 34925 h 42"/>
                <a:gd name="T102" fmla="*/ 22225 w 28"/>
                <a:gd name="T103" fmla="*/ 34925 h 42"/>
                <a:gd name="T104" fmla="*/ 22225 w 28"/>
                <a:gd name="T105" fmla="*/ 34925 h 42"/>
                <a:gd name="T106" fmla="*/ 25400 w 28"/>
                <a:gd name="T107" fmla="*/ 34925 h 42"/>
                <a:gd name="T108" fmla="*/ 28575 w 28"/>
                <a:gd name="T109" fmla="*/ 31750 h 42"/>
                <a:gd name="T110" fmla="*/ 31750 w 28"/>
                <a:gd name="T111" fmla="*/ 22225 h 42"/>
                <a:gd name="T112" fmla="*/ 31750 w 28"/>
                <a:gd name="T113" fmla="*/ 22225 h 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"/>
                <a:gd name="T172" fmla="*/ 0 h 42"/>
                <a:gd name="T173" fmla="*/ 28 w 28"/>
                <a:gd name="T174" fmla="*/ 42 h 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" h="42">
                  <a:moveTo>
                    <a:pt x="8" y="30"/>
                  </a:moveTo>
                  <a:lnTo>
                    <a:pt x="8" y="30"/>
                  </a:lnTo>
                  <a:lnTo>
                    <a:pt x="10" y="34"/>
                  </a:lnTo>
                  <a:lnTo>
                    <a:pt x="12" y="36"/>
                  </a:lnTo>
                  <a:lnTo>
                    <a:pt x="16" y="34"/>
                  </a:lnTo>
                  <a:lnTo>
                    <a:pt x="18" y="32"/>
                  </a:lnTo>
                  <a:lnTo>
                    <a:pt x="20" y="24"/>
                  </a:lnTo>
                  <a:lnTo>
                    <a:pt x="16" y="26"/>
                  </a:lnTo>
                  <a:lnTo>
                    <a:pt x="12" y="28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6" y="6"/>
                  </a:lnTo>
                  <a:lnTo>
                    <a:pt x="28" y="14"/>
                  </a:lnTo>
                  <a:lnTo>
                    <a:pt x="28" y="20"/>
                  </a:lnTo>
                  <a:lnTo>
                    <a:pt x="28" y="28"/>
                  </a:lnTo>
                  <a:lnTo>
                    <a:pt x="24" y="34"/>
                  </a:lnTo>
                  <a:lnTo>
                    <a:pt x="20" y="40"/>
                  </a:lnTo>
                  <a:lnTo>
                    <a:pt x="12" y="42"/>
                  </a:lnTo>
                  <a:lnTo>
                    <a:pt x="8" y="40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8" y="30"/>
                  </a:lnTo>
                  <a:close/>
                  <a:moveTo>
                    <a:pt x="20" y="14"/>
                  </a:moveTo>
                  <a:lnTo>
                    <a:pt x="20" y="14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300" name="Freeform 8586"/>
            <p:cNvSpPr>
              <a:spLocks/>
            </p:cNvSpPr>
            <p:nvPr/>
          </p:nvSpPr>
          <p:spPr bwMode="auto">
            <a:xfrm>
              <a:off x="6569521" y="1980977"/>
              <a:ext cx="44450" cy="63500"/>
            </a:xfrm>
            <a:custGeom>
              <a:avLst/>
              <a:gdLst>
                <a:gd name="T0" fmla="*/ 41275 w 28"/>
                <a:gd name="T1" fmla="*/ 9525 h 40"/>
                <a:gd name="T2" fmla="*/ 15875 w 28"/>
                <a:gd name="T3" fmla="*/ 9525 h 40"/>
                <a:gd name="T4" fmla="*/ 12700 w 28"/>
                <a:gd name="T5" fmla="*/ 22225 h 40"/>
                <a:gd name="T6" fmla="*/ 12700 w 28"/>
                <a:gd name="T7" fmla="*/ 22225 h 40"/>
                <a:gd name="T8" fmla="*/ 12700 w 28"/>
                <a:gd name="T9" fmla="*/ 22225 h 40"/>
                <a:gd name="T10" fmla="*/ 19050 w 28"/>
                <a:gd name="T11" fmla="*/ 19050 h 40"/>
                <a:gd name="T12" fmla="*/ 25400 w 28"/>
                <a:gd name="T13" fmla="*/ 19050 h 40"/>
                <a:gd name="T14" fmla="*/ 25400 w 28"/>
                <a:gd name="T15" fmla="*/ 19050 h 40"/>
                <a:gd name="T16" fmla="*/ 34925 w 28"/>
                <a:gd name="T17" fmla="*/ 19050 h 40"/>
                <a:gd name="T18" fmla="*/ 41275 w 28"/>
                <a:gd name="T19" fmla="*/ 25400 h 40"/>
                <a:gd name="T20" fmla="*/ 44450 w 28"/>
                <a:gd name="T21" fmla="*/ 31750 h 40"/>
                <a:gd name="T22" fmla="*/ 44450 w 28"/>
                <a:gd name="T23" fmla="*/ 41275 h 40"/>
                <a:gd name="T24" fmla="*/ 44450 w 28"/>
                <a:gd name="T25" fmla="*/ 41275 h 40"/>
                <a:gd name="T26" fmla="*/ 44450 w 28"/>
                <a:gd name="T27" fmla="*/ 50800 h 40"/>
                <a:gd name="T28" fmla="*/ 38100 w 28"/>
                <a:gd name="T29" fmla="*/ 57150 h 40"/>
                <a:gd name="T30" fmla="*/ 31750 w 28"/>
                <a:gd name="T31" fmla="*/ 60325 h 40"/>
                <a:gd name="T32" fmla="*/ 22225 w 28"/>
                <a:gd name="T33" fmla="*/ 63500 h 40"/>
                <a:gd name="T34" fmla="*/ 22225 w 28"/>
                <a:gd name="T35" fmla="*/ 63500 h 40"/>
                <a:gd name="T36" fmla="*/ 12700 w 28"/>
                <a:gd name="T37" fmla="*/ 60325 h 40"/>
                <a:gd name="T38" fmla="*/ 6350 w 28"/>
                <a:gd name="T39" fmla="*/ 57150 h 40"/>
                <a:gd name="T40" fmla="*/ 0 w 28"/>
                <a:gd name="T41" fmla="*/ 50800 h 40"/>
                <a:gd name="T42" fmla="*/ 0 w 28"/>
                <a:gd name="T43" fmla="*/ 44450 h 40"/>
                <a:gd name="T44" fmla="*/ 12700 w 28"/>
                <a:gd name="T45" fmla="*/ 44450 h 40"/>
                <a:gd name="T46" fmla="*/ 12700 w 28"/>
                <a:gd name="T47" fmla="*/ 44450 h 40"/>
                <a:gd name="T48" fmla="*/ 15875 w 28"/>
                <a:gd name="T49" fmla="*/ 50800 h 40"/>
                <a:gd name="T50" fmla="*/ 22225 w 28"/>
                <a:gd name="T51" fmla="*/ 53975 h 40"/>
                <a:gd name="T52" fmla="*/ 22225 w 28"/>
                <a:gd name="T53" fmla="*/ 53975 h 40"/>
                <a:gd name="T54" fmla="*/ 25400 w 28"/>
                <a:gd name="T55" fmla="*/ 50800 h 40"/>
                <a:gd name="T56" fmla="*/ 28575 w 28"/>
                <a:gd name="T57" fmla="*/ 47625 h 40"/>
                <a:gd name="T58" fmla="*/ 31750 w 28"/>
                <a:gd name="T59" fmla="*/ 41275 h 40"/>
                <a:gd name="T60" fmla="*/ 31750 w 28"/>
                <a:gd name="T61" fmla="*/ 41275 h 40"/>
                <a:gd name="T62" fmla="*/ 28575 w 28"/>
                <a:gd name="T63" fmla="*/ 31750 h 40"/>
                <a:gd name="T64" fmla="*/ 25400 w 28"/>
                <a:gd name="T65" fmla="*/ 28575 h 40"/>
                <a:gd name="T66" fmla="*/ 22225 w 28"/>
                <a:gd name="T67" fmla="*/ 28575 h 40"/>
                <a:gd name="T68" fmla="*/ 22225 w 28"/>
                <a:gd name="T69" fmla="*/ 28575 h 40"/>
                <a:gd name="T70" fmla="*/ 15875 w 28"/>
                <a:gd name="T71" fmla="*/ 28575 h 40"/>
                <a:gd name="T72" fmla="*/ 12700 w 28"/>
                <a:gd name="T73" fmla="*/ 34925 h 40"/>
                <a:gd name="T74" fmla="*/ 0 w 28"/>
                <a:gd name="T75" fmla="*/ 34925 h 40"/>
                <a:gd name="T76" fmla="*/ 6350 w 28"/>
                <a:gd name="T77" fmla="*/ 0 h 40"/>
                <a:gd name="T78" fmla="*/ 41275 w 28"/>
                <a:gd name="T79" fmla="*/ 0 h 40"/>
                <a:gd name="T80" fmla="*/ 41275 w 28"/>
                <a:gd name="T81" fmla="*/ 9525 h 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"/>
                <a:gd name="T124" fmla="*/ 0 h 40"/>
                <a:gd name="T125" fmla="*/ 28 w 28"/>
                <a:gd name="T126" fmla="*/ 40 h 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" h="40">
                  <a:moveTo>
                    <a:pt x="26" y="6"/>
                  </a:moveTo>
                  <a:lnTo>
                    <a:pt x="10" y="6"/>
                  </a:lnTo>
                  <a:lnTo>
                    <a:pt x="8" y="14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22" y="12"/>
                  </a:lnTo>
                  <a:lnTo>
                    <a:pt x="26" y="16"/>
                  </a:lnTo>
                  <a:lnTo>
                    <a:pt x="28" y="20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4" y="36"/>
                  </a:lnTo>
                  <a:lnTo>
                    <a:pt x="20" y="38"/>
                  </a:lnTo>
                  <a:lnTo>
                    <a:pt x="14" y="40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10" y="32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8" y="22"/>
                  </a:lnTo>
                  <a:lnTo>
                    <a:pt x="0" y="22"/>
                  </a:lnTo>
                  <a:lnTo>
                    <a:pt x="4" y="0"/>
                  </a:lnTo>
                  <a:lnTo>
                    <a:pt x="26" y="0"/>
                  </a:lnTo>
                  <a:lnTo>
                    <a:pt x="26" y="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301" name="Freeform 8587"/>
            <p:cNvSpPr>
              <a:spLocks noEditPoints="1"/>
            </p:cNvSpPr>
            <p:nvPr/>
          </p:nvSpPr>
          <p:spPr bwMode="auto">
            <a:xfrm>
              <a:off x="6699696" y="2523902"/>
              <a:ext cx="47625" cy="63500"/>
            </a:xfrm>
            <a:custGeom>
              <a:avLst/>
              <a:gdLst>
                <a:gd name="T0" fmla="*/ 12700 w 30"/>
                <a:gd name="T1" fmla="*/ 47625 h 40"/>
                <a:gd name="T2" fmla="*/ 12700 w 30"/>
                <a:gd name="T3" fmla="*/ 47625 h 40"/>
                <a:gd name="T4" fmla="*/ 15875 w 30"/>
                <a:gd name="T5" fmla="*/ 53975 h 40"/>
                <a:gd name="T6" fmla="*/ 22225 w 30"/>
                <a:gd name="T7" fmla="*/ 53975 h 40"/>
                <a:gd name="T8" fmla="*/ 22225 w 30"/>
                <a:gd name="T9" fmla="*/ 53975 h 40"/>
                <a:gd name="T10" fmla="*/ 28575 w 30"/>
                <a:gd name="T11" fmla="*/ 53975 h 40"/>
                <a:gd name="T12" fmla="*/ 31750 w 30"/>
                <a:gd name="T13" fmla="*/ 47625 h 40"/>
                <a:gd name="T14" fmla="*/ 34925 w 30"/>
                <a:gd name="T15" fmla="*/ 34925 h 40"/>
                <a:gd name="T16" fmla="*/ 34925 w 30"/>
                <a:gd name="T17" fmla="*/ 34925 h 40"/>
                <a:gd name="T18" fmla="*/ 34925 w 30"/>
                <a:gd name="T19" fmla="*/ 34925 h 40"/>
                <a:gd name="T20" fmla="*/ 28575 w 30"/>
                <a:gd name="T21" fmla="*/ 41275 h 40"/>
                <a:gd name="T22" fmla="*/ 19050 w 30"/>
                <a:gd name="T23" fmla="*/ 41275 h 40"/>
                <a:gd name="T24" fmla="*/ 19050 w 30"/>
                <a:gd name="T25" fmla="*/ 41275 h 40"/>
                <a:gd name="T26" fmla="*/ 12700 w 30"/>
                <a:gd name="T27" fmla="*/ 41275 h 40"/>
                <a:gd name="T28" fmla="*/ 6350 w 30"/>
                <a:gd name="T29" fmla="*/ 34925 h 40"/>
                <a:gd name="T30" fmla="*/ 6350 w 30"/>
                <a:gd name="T31" fmla="*/ 34925 h 40"/>
                <a:gd name="T32" fmla="*/ 3175 w 30"/>
                <a:gd name="T33" fmla="*/ 28575 h 40"/>
                <a:gd name="T34" fmla="*/ 0 w 30"/>
                <a:gd name="T35" fmla="*/ 22225 h 40"/>
                <a:gd name="T36" fmla="*/ 0 w 30"/>
                <a:gd name="T37" fmla="*/ 22225 h 40"/>
                <a:gd name="T38" fmla="*/ 3175 w 30"/>
                <a:gd name="T39" fmla="*/ 12700 h 40"/>
                <a:gd name="T40" fmla="*/ 6350 w 30"/>
                <a:gd name="T41" fmla="*/ 6350 h 40"/>
                <a:gd name="T42" fmla="*/ 12700 w 30"/>
                <a:gd name="T43" fmla="*/ 0 h 40"/>
                <a:gd name="T44" fmla="*/ 22225 w 30"/>
                <a:gd name="T45" fmla="*/ 0 h 40"/>
                <a:gd name="T46" fmla="*/ 22225 w 30"/>
                <a:gd name="T47" fmla="*/ 0 h 40"/>
                <a:gd name="T48" fmla="*/ 34925 w 30"/>
                <a:gd name="T49" fmla="*/ 3175 h 40"/>
                <a:gd name="T50" fmla="*/ 41275 w 30"/>
                <a:gd name="T51" fmla="*/ 9525 h 40"/>
                <a:gd name="T52" fmla="*/ 44450 w 30"/>
                <a:gd name="T53" fmla="*/ 19050 h 40"/>
                <a:gd name="T54" fmla="*/ 47625 w 30"/>
                <a:gd name="T55" fmla="*/ 31750 h 40"/>
                <a:gd name="T56" fmla="*/ 47625 w 30"/>
                <a:gd name="T57" fmla="*/ 31750 h 40"/>
                <a:gd name="T58" fmla="*/ 44450 w 30"/>
                <a:gd name="T59" fmla="*/ 44450 h 40"/>
                <a:gd name="T60" fmla="*/ 41275 w 30"/>
                <a:gd name="T61" fmla="*/ 53975 h 40"/>
                <a:gd name="T62" fmla="*/ 34925 w 30"/>
                <a:gd name="T63" fmla="*/ 60325 h 40"/>
                <a:gd name="T64" fmla="*/ 22225 w 30"/>
                <a:gd name="T65" fmla="*/ 63500 h 40"/>
                <a:gd name="T66" fmla="*/ 22225 w 30"/>
                <a:gd name="T67" fmla="*/ 63500 h 40"/>
                <a:gd name="T68" fmla="*/ 15875 w 30"/>
                <a:gd name="T69" fmla="*/ 63500 h 40"/>
                <a:gd name="T70" fmla="*/ 9525 w 30"/>
                <a:gd name="T71" fmla="*/ 60325 h 40"/>
                <a:gd name="T72" fmla="*/ 3175 w 30"/>
                <a:gd name="T73" fmla="*/ 53975 h 40"/>
                <a:gd name="T74" fmla="*/ 0 w 30"/>
                <a:gd name="T75" fmla="*/ 47625 h 40"/>
                <a:gd name="T76" fmla="*/ 12700 w 30"/>
                <a:gd name="T77" fmla="*/ 47625 h 40"/>
                <a:gd name="T78" fmla="*/ 31750 w 30"/>
                <a:gd name="T79" fmla="*/ 22225 h 40"/>
                <a:gd name="T80" fmla="*/ 31750 w 30"/>
                <a:gd name="T81" fmla="*/ 22225 h 40"/>
                <a:gd name="T82" fmla="*/ 31750 w 30"/>
                <a:gd name="T83" fmla="*/ 12700 h 40"/>
                <a:gd name="T84" fmla="*/ 28575 w 30"/>
                <a:gd name="T85" fmla="*/ 9525 h 40"/>
                <a:gd name="T86" fmla="*/ 22225 w 30"/>
                <a:gd name="T87" fmla="*/ 9525 h 40"/>
                <a:gd name="T88" fmla="*/ 22225 w 30"/>
                <a:gd name="T89" fmla="*/ 9525 h 40"/>
                <a:gd name="T90" fmla="*/ 19050 w 30"/>
                <a:gd name="T91" fmla="*/ 9525 h 40"/>
                <a:gd name="T92" fmla="*/ 15875 w 30"/>
                <a:gd name="T93" fmla="*/ 12700 h 40"/>
                <a:gd name="T94" fmla="*/ 12700 w 30"/>
                <a:gd name="T95" fmla="*/ 22225 h 40"/>
                <a:gd name="T96" fmla="*/ 12700 w 30"/>
                <a:gd name="T97" fmla="*/ 22225 h 40"/>
                <a:gd name="T98" fmla="*/ 15875 w 30"/>
                <a:gd name="T99" fmla="*/ 28575 h 40"/>
                <a:gd name="T100" fmla="*/ 19050 w 30"/>
                <a:gd name="T101" fmla="*/ 31750 h 40"/>
                <a:gd name="T102" fmla="*/ 22225 w 30"/>
                <a:gd name="T103" fmla="*/ 31750 h 40"/>
                <a:gd name="T104" fmla="*/ 22225 w 30"/>
                <a:gd name="T105" fmla="*/ 31750 h 40"/>
                <a:gd name="T106" fmla="*/ 28575 w 30"/>
                <a:gd name="T107" fmla="*/ 31750 h 40"/>
                <a:gd name="T108" fmla="*/ 31750 w 30"/>
                <a:gd name="T109" fmla="*/ 28575 h 40"/>
                <a:gd name="T110" fmla="*/ 31750 w 30"/>
                <a:gd name="T111" fmla="*/ 22225 h 40"/>
                <a:gd name="T112" fmla="*/ 31750 w 30"/>
                <a:gd name="T113" fmla="*/ 22225 h 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"/>
                <a:gd name="T172" fmla="*/ 0 h 40"/>
                <a:gd name="T173" fmla="*/ 30 w 30"/>
                <a:gd name="T174" fmla="*/ 40 h 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" h="40">
                  <a:moveTo>
                    <a:pt x="8" y="30"/>
                  </a:moveTo>
                  <a:lnTo>
                    <a:pt x="8" y="30"/>
                  </a:lnTo>
                  <a:lnTo>
                    <a:pt x="10" y="34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20" y="30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8" y="12"/>
                  </a:lnTo>
                  <a:lnTo>
                    <a:pt x="30" y="20"/>
                  </a:lnTo>
                  <a:lnTo>
                    <a:pt x="28" y="28"/>
                  </a:lnTo>
                  <a:lnTo>
                    <a:pt x="26" y="34"/>
                  </a:lnTo>
                  <a:lnTo>
                    <a:pt x="22" y="38"/>
                  </a:lnTo>
                  <a:lnTo>
                    <a:pt x="14" y="40"/>
                  </a:lnTo>
                  <a:lnTo>
                    <a:pt x="10" y="40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8" y="30"/>
                  </a:lnTo>
                  <a:close/>
                  <a:moveTo>
                    <a:pt x="20" y="14"/>
                  </a:moveTo>
                  <a:lnTo>
                    <a:pt x="20" y="14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302" name="Freeform 8588"/>
            <p:cNvSpPr>
              <a:spLocks noEditPoints="1"/>
            </p:cNvSpPr>
            <p:nvPr/>
          </p:nvSpPr>
          <p:spPr bwMode="auto">
            <a:xfrm>
              <a:off x="6747321" y="2523902"/>
              <a:ext cx="47625" cy="63500"/>
            </a:xfrm>
            <a:custGeom>
              <a:avLst/>
              <a:gdLst>
                <a:gd name="T0" fmla="*/ 34925 w 30"/>
                <a:gd name="T1" fmla="*/ 15875 h 40"/>
                <a:gd name="T2" fmla="*/ 34925 w 30"/>
                <a:gd name="T3" fmla="*/ 15875 h 40"/>
                <a:gd name="T4" fmla="*/ 31750 w 30"/>
                <a:gd name="T5" fmla="*/ 9525 h 40"/>
                <a:gd name="T6" fmla="*/ 25400 w 30"/>
                <a:gd name="T7" fmla="*/ 9525 h 40"/>
                <a:gd name="T8" fmla="*/ 25400 w 30"/>
                <a:gd name="T9" fmla="*/ 9525 h 40"/>
                <a:gd name="T10" fmla="*/ 19050 w 30"/>
                <a:gd name="T11" fmla="*/ 9525 h 40"/>
                <a:gd name="T12" fmla="*/ 15875 w 30"/>
                <a:gd name="T13" fmla="*/ 15875 h 40"/>
                <a:gd name="T14" fmla="*/ 12700 w 30"/>
                <a:gd name="T15" fmla="*/ 28575 h 40"/>
                <a:gd name="T16" fmla="*/ 12700 w 30"/>
                <a:gd name="T17" fmla="*/ 28575 h 40"/>
                <a:gd name="T18" fmla="*/ 12700 w 30"/>
                <a:gd name="T19" fmla="*/ 28575 h 40"/>
                <a:gd name="T20" fmla="*/ 19050 w 30"/>
                <a:gd name="T21" fmla="*/ 22225 h 40"/>
                <a:gd name="T22" fmla="*/ 28575 w 30"/>
                <a:gd name="T23" fmla="*/ 22225 h 40"/>
                <a:gd name="T24" fmla="*/ 28575 w 30"/>
                <a:gd name="T25" fmla="*/ 22225 h 40"/>
                <a:gd name="T26" fmla="*/ 34925 w 30"/>
                <a:gd name="T27" fmla="*/ 22225 h 40"/>
                <a:gd name="T28" fmla="*/ 41275 w 30"/>
                <a:gd name="T29" fmla="*/ 28575 h 40"/>
                <a:gd name="T30" fmla="*/ 41275 w 30"/>
                <a:gd name="T31" fmla="*/ 28575 h 40"/>
                <a:gd name="T32" fmla="*/ 44450 w 30"/>
                <a:gd name="T33" fmla="*/ 34925 h 40"/>
                <a:gd name="T34" fmla="*/ 47625 w 30"/>
                <a:gd name="T35" fmla="*/ 41275 h 40"/>
                <a:gd name="T36" fmla="*/ 47625 w 30"/>
                <a:gd name="T37" fmla="*/ 41275 h 40"/>
                <a:gd name="T38" fmla="*/ 44450 w 30"/>
                <a:gd name="T39" fmla="*/ 50800 h 40"/>
                <a:gd name="T40" fmla="*/ 41275 w 30"/>
                <a:gd name="T41" fmla="*/ 57150 h 40"/>
                <a:gd name="T42" fmla="*/ 34925 w 30"/>
                <a:gd name="T43" fmla="*/ 63500 h 40"/>
                <a:gd name="T44" fmla="*/ 25400 w 30"/>
                <a:gd name="T45" fmla="*/ 63500 h 40"/>
                <a:gd name="T46" fmla="*/ 25400 w 30"/>
                <a:gd name="T47" fmla="*/ 63500 h 40"/>
                <a:gd name="T48" fmla="*/ 12700 w 30"/>
                <a:gd name="T49" fmla="*/ 60325 h 40"/>
                <a:gd name="T50" fmla="*/ 6350 w 30"/>
                <a:gd name="T51" fmla="*/ 53975 h 40"/>
                <a:gd name="T52" fmla="*/ 3175 w 30"/>
                <a:gd name="T53" fmla="*/ 44450 h 40"/>
                <a:gd name="T54" fmla="*/ 0 w 30"/>
                <a:gd name="T55" fmla="*/ 31750 h 40"/>
                <a:gd name="T56" fmla="*/ 0 w 30"/>
                <a:gd name="T57" fmla="*/ 31750 h 40"/>
                <a:gd name="T58" fmla="*/ 3175 w 30"/>
                <a:gd name="T59" fmla="*/ 19050 h 40"/>
                <a:gd name="T60" fmla="*/ 6350 w 30"/>
                <a:gd name="T61" fmla="*/ 9525 h 40"/>
                <a:gd name="T62" fmla="*/ 12700 w 30"/>
                <a:gd name="T63" fmla="*/ 3175 h 40"/>
                <a:gd name="T64" fmla="*/ 25400 w 30"/>
                <a:gd name="T65" fmla="*/ 0 h 40"/>
                <a:gd name="T66" fmla="*/ 25400 w 30"/>
                <a:gd name="T67" fmla="*/ 0 h 40"/>
                <a:gd name="T68" fmla="*/ 31750 w 30"/>
                <a:gd name="T69" fmla="*/ 0 h 40"/>
                <a:gd name="T70" fmla="*/ 38100 w 30"/>
                <a:gd name="T71" fmla="*/ 3175 h 40"/>
                <a:gd name="T72" fmla="*/ 44450 w 30"/>
                <a:gd name="T73" fmla="*/ 9525 h 40"/>
                <a:gd name="T74" fmla="*/ 44450 w 30"/>
                <a:gd name="T75" fmla="*/ 15875 h 40"/>
                <a:gd name="T76" fmla="*/ 34925 w 30"/>
                <a:gd name="T77" fmla="*/ 15875 h 40"/>
                <a:gd name="T78" fmla="*/ 15875 w 30"/>
                <a:gd name="T79" fmla="*/ 41275 h 40"/>
                <a:gd name="T80" fmla="*/ 15875 w 30"/>
                <a:gd name="T81" fmla="*/ 41275 h 40"/>
                <a:gd name="T82" fmla="*/ 15875 w 30"/>
                <a:gd name="T83" fmla="*/ 50800 h 40"/>
                <a:gd name="T84" fmla="*/ 19050 w 30"/>
                <a:gd name="T85" fmla="*/ 53975 h 40"/>
                <a:gd name="T86" fmla="*/ 25400 w 30"/>
                <a:gd name="T87" fmla="*/ 53975 h 40"/>
                <a:gd name="T88" fmla="*/ 25400 w 30"/>
                <a:gd name="T89" fmla="*/ 53975 h 40"/>
                <a:gd name="T90" fmla="*/ 28575 w 30"/>
                <a:gd name="T91" fmla="*/ 53975 h 40"/>
                <a:gd name="T92" fmla="*/ 31750 w 30"/>
                <a:gd name="T93" fmla="*/ 50800 h 40"/>
                <a:gd name="T94" fmla="*/ 34925 w 30"/>
                <a:gd name="T95" fmla="*/ 41275 h 40"/>
                <a:gd name="T96" fmla="*/ 34925 w 30"/>
                <a:gd name="T97" fmla="*/ 41275 h 40"/>
                <a:gd name="T98" fmla="*/ 31750 w 30"/>
                <a:gd name="T99" fmla="*/ 34925 h 40"/>
                <a:gd name="T100" fmla="*/ 28575 w 30"/>
                <a:gd name="T101" fmla="*/ 31750 h 40"/>
                <a:gd name="T102" fmla="*/ 25400 w 30"/>
                <a:gd name="T103" fmla="*/ 31750 h 40"/>
                <a:gd name="T104" fmla="*/ 25400 w 30"/>
                <a:gd name="T105" fmla="*/ 31750 h 40"/>
                <a:gd name="T106" fmla="*/ 19050 w 30"/>
                <a:gd name="T107" fmla="*/ 31750 h 40"/>
                <a:gd name="T108" fmla="*/ 15875 w 30"/>
                <a:gd name="T109" fmla="*/ 34925 h 40"/>
                <a:gd name="T110" fmla="*/ 15875 w 30"/>
                <a:gd name="T111" fmla="*/ 41275 h 40"/>
                <a:gd name="T112" fmla="*/ 15875 w 30"/>
                <a:gd name="T113" fmla="*/ 41275 h 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"/>
                <a:gd name="T172" fmla="*/ 0 h 40"/>
                <a:gd name="T173" fmla="*/ 30 w 30"/>
                <a:gd name="T174" fmla="*/ 40 h 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" h="40">
                  <a:moveTo>
                    <a:pt x="22" y="10"/>
                  </a:moveTo>
                  <a:lnTo>
                    <a:pt x="22" y="10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6" y="18"/>
                  </a:lnTo>
                  <a:lnTo>
                    <a:pt x="28" y="22"/>
                  </a:lnTo>
                  <a:lnTo>
                    <a:pt x="30" y="26"/>
                  </a:lnTo>
                  <a:lnTo>
                    <a:pt x="28" y="32"/>
                  </a:lnTo>
                  <a:lnTo>
                    <a:pt x="26" y="36"/>
                  </a:lnTo>
                  <a:lnTo>
                    <a:pt x="22" y="40"/>
                  </a:lnTo>
                  <a:lnTo>
                    <a:pt x="16" y="40"/>
                  </a:lnTo>
                  <a:lnTo>
                    <a:pt x="8" y="38"/>
                  </a:lnTo>
                  <a:lnTo>
                    <a:pt x="4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4" y="6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8" y="6"/>
                  </a:lnTo>
                  <a:lnTo>
                    <a:pt x="28" y="10"/>
                  </a:lnTo>
                  <a:lnTo>
                    <a:pt x="22" y="10"/>
                  </a:lnTo>
                  <a:close/>
                  <a:moveTo>
                    <a:pt x="10" y="26"/>
                  </a:moveTo>
                  <a:lnTo>
                    <a:pt x="10" y="26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4" name="Gruppieren 306"/>
          <p:cNvGrpSpPr/>
          <p:nvPr/>
        </p:nvGrpSpPr>
        <p:grpSpPr>
          <a:xfrm>
            <a:off x="3018854" y="1631404"/>
            <a:ext cx="2251075" cy="1377950"/>
            <a:chOff x="2381250" y="1423988"/>
            <a:chExt cx="2251075" cy="1377950"/>
          </a:xfrm>
          <a:solidFill>
            <a:srgbClr val="FF6600">
              <a:alpha val="25000"/>
            </a:srgbClr>
          </a:solidFill>
        </p:grpSpPr>
        <p:sp>
          <p:nvSpPr>
            <p:cNvPr id="2151" name="Freeform 8436"/>
            <p:cNvSpPr>
              <a:spLocks/>
            </p:cNvSpPr>
            <p:nvPr/>
          </p:nvSpPr>
          <p:spPr bwMode="auto">
            <a:xfrm>
              <a:off x="3708400" y="2500313"/>
              <a:ext cx="38100" cy="28575"/>
            </a:xfrm>
            <a:custGeom>
              <a:avLst/>
              <a:gdLst>
                <a:gd name="T0" fmla="*/ 22225 w 24"/>
                <a:gd name="T1" fmla="*/ 0 h 18"/>
                <a:gd name="T2" fmla="*/ 15875 w 24"/>
                <a:gd name="T3" fmla="*/ 0 h 18"/>
                <a:gd name="T4" fmla="*/ 9525 w 24"/>
                <a:gd name="T5" fmla="*/ 6350 h 18"/>
                <a:gd name="T6" fmla="*/ 0 w 24"/>
                <a:gd name="T7" fmla="*/ 22225 h 18"/>
                <a:gd name="T8" fmla="*/ 0 w 24"/>
                <a:gd name="T9" fmla="*/ 28575 h 18"/>
                <a:gd name="T10" fmla="*/ 3175 w 24"/>
                <a:gd name="T11" fmla="*/ 22225 h 18"/>
                <a:gd name="T12" fmla="*/ 22225 w 24"/>
                <a:gd name="T13" fmla="*/ 28575 h 18"/>
                <a:gd name="T14" fmla="*/ 28575 w 24"/>
                <a:gd name="T15" fmla="*/ 19050 h 18"/>
                <a:gd name="T16" fmla="*/ 38100 w 24"/>
                <a:gd name="T17" fmla="*/ 19050 h 18"/>
                <a:gd name="T18" fmla="*/ 38100 w 24"/>
                <a:gd name="T19" fmla="*/ 12700 h 18"/>
                <a:gd name="T20" fmla="*/ 31750 w 24"/>
                <a:gd name="T21" fmla="*/ 12700 h 18"/>
                <a:gd name="T22" fmla="*/ 22225 w 24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18"/>
                <a:gd name="T38" fmla="*/ 24 w 24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18">
                  <a:moveTo>
                    <a:pt x="14" y="0"/>
                  </a:moveTo>
                  <a:lnTo>
                    <a:pt x="10" y="0"/>
                  </a:lnTo>
                  <a:lnTo>
                    <a:pt x="6" y="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14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2" name="Freeform 8407"/>
            <p:cNvSpPr>
              <a:spLocks/>
            </p:cNvSpPr>
            <p:nvPr/>
          </p:nvSpPr>
          <p:spPr bwMode="auto">
            <a:xfrm>
              <a:off x="4175125" y="2055813"/>
              <a:ext cx="168275" cy="104775"/>
            </a:xfrm>
            <a:custGeom>
              <a:avLst/>
              <a:gdLst>
                <a:gd name="T0" fmla="*/ 98425 w 106"/>
                <a:gd name="T1" fmla="*/ 34925 h 66"/>
                <a:gd name="T2" fmla="*/ 88900 w 106"/>
                <a:gd name="T3" fmla="*/ 38100 h 66"/>
                <a:gd name="T4" fmla="*/ 82550 w 106"/>
                <a:gd name="T5" fmla="*/ 38100 h 66"/>
                <a:gd name="T6" fmla="*/ 69850 w 106"/>
                <a:gd name="T7" fmla="*/ 28575 h 66"/>
                <a:gd name="T8" fmla="*/ 60325 w 106"/>
                <a:gd name="T9" fmla="*/ 28575 h 66"/>
                <a:gd name="T10" fmla="*/ 47625 w 106"/>
                <a:gd name="T11" fmla="*/ 38100 h 66"/>
                <a:gd name="T12" fmla="*/ 34925 w 106"/>
                <a:gd name="T13" fmla="*/ 34925 h 66"/>
                <a:gd name="T14" fmla="*/ 25400 w 106"/>
                <a:gd name="T15" fmla="*/ 34925 h 66"/>
                <a:gd name="T16" fmla="*/ 19050 w 106"/>
                <a:gd name="T17" fmla="*/ 38100 h 66"/>
                <a:gd name="T18" fmla="*/ 6350 w 106"/>
                <a:gd name="T19" fmla="*/ 38100 h 66"/>
                <a:gd name="T20" fmla="*/ 6350 w 106"/>
                <a:gd name="T21" fmla="*/ 57150 h 66"/>
                <a:gd name="T22" fmla="*/ 6350 w 106"/>
                <a:gd name="T23" fmla="*/ 79375 h 66"/>
                <a:gd name="T24" fmla="*/ 28575 w 106"/>
                <a:gd name="T25" fmla="*/ 73025 h 66"/>
                <a:gd name="T26" fmla="*/ 34925 w 106"/>
                <a:gd name="T27" fmla="*/ 79375 h 66"/>
                <a:gd name="T28" fmla="*/ 41275 w 106"/>
                <a:gd name="T29" fmla="*/ 98425 h 66"/>
                <a:gd name="T30" fmla="*/ 53975 w 106"/>
                <a:gd name="T31" fmla="*/ 104775 h 66"/>
                <a:gd name="T32" fmla="*/ 69850 w 106"/>
                <a:gd name="T33" fmla="*/ 104775 h 66"/>
                <a:gd name="T34" fmla="*/ 76200 w 106"/>
                <a:gd name="T35" fmla="*/ 92075 h 66"/>
                <a:gd name="T36" fmla="*/ 88900 w 106"/>
                <a:gd name="T37" fmla="*/ 92075 h 66"/>
                <a:gd name="T38" fmla="*/ 98425 w 106"/>
                <a:gd name="T39" fmla="*/ 85725 h 66"/>
                <a:gd name="T40" fmla="*/ 111125 w 106"/>
                <a:gd name="T41" fmla="*/ 85725 h 66"/>
                <a:gd name="T42" fmla="*/ 117475 w 106"/>
                <a:gd name="T43" fmla="*/ 92075 h 66"/>
                <a:gd name="T44" fmla="*/ 133350 w 106"/>
                <a:gd name="T45" fmla="*/ 98425 h 66"/>
                <a:gd name="T46" fmla="*/ 139700 w 106"/>
                <a:gd name="T47" fmla="*/ 104775 h 66"/>
                <a:gd name="T48" fmla="*/ 127000 w 106"/>
                <a:gd name="T49" fmla="*/ 79375 h 66"/>
                <a:gd name="T50" fmla="*/ 146050 w 106"/>
                <a:gd name="T51" fmla="*/ 69850 h 66"/>
                <a:gd name="T52" fmla="*/ 152400 w 106"/>
                <a:gd name="T53" fmla="*/ 50800 h 66"/>
                <a:gd name="T54" fmla="*/ 161925 w 106"/>
                <a:gd name="T55" fmla="*/ 34925 h 66"/>
                <a:gd name="T56" fmla="*/ 161925 w 106"/>
                <a:gd name="T57" fmla="*/ 15875 h 66"/>
                <a:gd name="T58" fmla="*/ 158750 w 106"/>
                <a:gd name="T59" fmla="*/ 9525 h 66"/>
                <a:gd name="T60" fmla="*/ 146050 w 106"/>
                <a:gd name="T61" fmla="*/ 9525 h 66"/>
                <a:gd name="T62" fmla="*/ 133350 w 106"/>
                <a:gd name="T63" fmla="*/ 0 h 66"/>
                <a:gd name="T64" fmla="*/ 98425 w 106"/>
                <a:gd name="T65" fmla="*/ 15875 h 66"/>
                <a:gd name="T66" fmla="*/ 104775 w 106"/>
                <a:gd name="T67" fmla="*/ 34925 h 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6"/>
                <a:gd name="T103" fmla="*/ 0 h 66"/>
                <a:gd name="T104" fmla="*/ 106 w 106"/>
                <a:gd name="T105" fmla="*/ 66 h 6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6" h="66">
                  <a:moveTo>
                    <a:pt x="66" y="22"/>
                  </a:moveTo>
                  <a:lnTo>
                    <a:pt x="62" y="22"/>
                  </a:lnTo>
                  <a:lnTo>
                    <a:pt x="62" y="24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52" y="24"/>
                  </a:lnTo>
                  <a:lnTo>
                    <a:pt x="48" y="22"/>
                  </a:lnTo>
                  <a:lnTo>
                    <a:pt x="44" y="18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30" y="24"/>
                  </a:lnTo>
                  <a:lnTo>
                    <a:pt x="26" y="24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2" y="24"/>
                  </a:lnTo>
                  <a:lnTo>
                    <a:pt x="8" y="28"/>
                  </a:lnTo>
                  <a:lnTo>
                    <a:pt x="4" y="24"/>
                  </a:lnTo>
                  <a:lnTo>
                    <a:pt x="4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4" y="50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2" y="46"/>
                  </a:lnTo>
                  <a:lnTo>
                    <a:pt x="22" y="50"/>
                  </a:lnTo>
                  <a:lnTo>
                    <a:pt x="18" y="54"/>
                  </a:lnTo>
                  <a:lnTo>
                    <a:pt x="26" y="62"/>
                  </a:lnTo>
                  <a:lnTo>
                    <a:pt x="26" y="66"/>
                  </a:lnTo>
                  <a:lnTo>
                    <a:pt x="34" y="66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48" y="58"/>
                  </a:lnTo>
                  <a:lnTo>
                    <a:pt x="52" y="58"/>
                  </a:lnTo>
                  <a:lnTo>
                    <a:pt x="56" y="58"/>
                  </a:lnTo>
                  <a:lnTo>
                    <a:pt x="56" y="54"/>
                  </a:lnTo>
                  <a:lnTo>
                    <a:pt x="62" y="54"/>
                  </a:lnTo>
                  <a:lnTo>
                    <a:pt x="66" y="58"/>
                  </a:lnTo>
                  <a:lnTo>
                    <a:pt x="70" y="54"/>
                  </a:lnTo>
                  <a:lnTo>
                    <a:pt x="70" y="58"/>
                  </a:lnTo>
                  <a:lnTo>
                    <a:pt x="74" y="58"/>
                  </a:lnTo>
                  <a:lnTo>
                    <a:pt x="78" y="62"/>
                  </a:lnTo>
                  <a:lnTo>
                    <a:pt x="84" y="62"/>
                  </a:lnTo>
                  <a:lnTo>
                    <a:pt x="84" y="66"/>
                  </a:lnTo>
                  <a:lnTo>
                    <a:pt x="88" y="66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84" y="44"/>
                  </a:lnTo>
                  <a:lnTo>
                    <a:pt x="92" y="44"/>
                  </a:lnTo>
                  <a:lnTo>
                    <a:pt x="92" y="36"/>
                  </a:lnTo>
                  <a:lnTo>
                    <a:pt x="96" y="32"/>
                  </a:lnTo>
                  <a:lnTo>
                    <a:pt x="102" y="32"/>
                  </a:lnTo>
                  <a:lnTo>
                    <a:pt x="102" y="22"/>
                  </a:lnTo>
                  <a:lnTo>
                    <a:pt x="106" y="10"/>
                  </a:lnTo>
                  <a:lnTo>
                    <a:pt x="102" y="10"/>
                  </a:lnTo>
                  <a:lnTo>
                    <a:pt x="102" y="6"/>
                  </a:lnTo>
                  <a:lnTo>
                    <a:pt x="100" y="6"/>
                  </a:lnTo>
                  <a:lnTo>
                    <a:pt x="96" y="6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84" y="0"/>
                  </a:lnTo>
                  <a:lnTo>
                    <a:pt x="74" y="0"/>
                  </a:lnTo>
                  <a:lnTo>
                    <a:pt x="62" y="10"/>
                  </a:lnTo>
                  <a:lnTo>
                    <a:pt x="66" y="18"/>
                  </a:lnTo>
                  <a:lnTo>
                    <a:pt x="66" y="2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6" name="Freeform 8341"/>
            <p:cNvSpPr>
              <a:spLocks/>
            </p:cNvSpPr>
            <p:nvPr/>
          </p:nvSpPr>
          <p:spPr bwMode="auto">
            <a:xfrm>
              <a:off x="3667125" y="1592263"/>
              <a:ext cx="584200" cy="485775"/>
            </a:xfrm>
            <a:custGeom>
              <a:avLst/>
              <a:gdLst>
                <a:gd name="T0" fmla="*/ 92075 w 368"/>
                <a:gd name="T1" fmla="*/ 393700 h 306"/>
                <a:gd name="T2" fmla="*/ 149225 w 368"/>
                <a:gd name="T3" fmla="*/ 409575 h 306"/>
                <a:gd name="T4" fmla="*/ 168275 w 368"/>
                <a:gd name="T5" fmla="*/ 450850 h 306"/>
                <a:gd name="T6" fmla="*/ 212725 w 368"/>
                <a:gd name="T7" fmla="*/ 473075 h 306"/>
                <a:gd name="T8" fmla="*/ 241300 w 368"/>
                <a:gd name="T9" fmla="*/ 485775 h 306"/>
                <a:gd name="T10" fmla="*/ 266700 w 368"/>
                <a:gd name="T11" fmla="*/ 428625 h 306"/>
                <a:gd name="T12" fmla="*/ 304800 w 368"/>
                <a:gd name="T13" fmla="*/ 422275 h 306"/>
                <a:gd name="T14" fmla="*/ 330200 w 368"/>
                <a:gd name="T15" fmla="*/ 393700 h 306"/>
                <a:gd name="T16" fmla="*/ 365125 w 368"/>
                <a:gd name="T17" fmla="*/ 381000 h 306"/>
                <a:gd name="T18" fmla="*/ 400050 w 368"/>
                <a:gd name="T19" fmla="*/ 371475 h 306"/>
                <a:gd name="T20" fmla="*/ 387350 w 368"/>
                <a:gd name="T21" fmla="*/ 346075 h 306"/>
                <a:gd name="T22" fmla="*/ 409575 w 368"/>
                <a:gd name="T23" fmla="*/ 330200 h 306"/>
                <a:gd name="T24" fmla="*/ 438150 w 368"/>
                <a:gd name="T25" fmla="*/ 330200 h 306"/>
                <a:gd name="T26" fmla="*/ 473075 w 368"/>
                <a:gd name="T27" fmla="*/ 336550 h 306"/>
                <a:gd name="T28" fmla="*/ 508000 w 368"/>
                <a:gd name="T29" fmla="*/ 301625 h 306"/>
                <a:gd name="T30" fmla="*/ 533400 w 368"/>
                <a:gd name="T31" fmla="*/ 288925 h 306"/>
                <a:gd name="T32" fmla="*/ 577850 w 368"/>
                <a:gd name="T33" fmla="*/ 266700 h 306"/>
                <a:gd name="T34" fmla="*/ 584200 w 368"/>
                <a:gd name="T35" fmla="*/ 260350 h 306"/>
                <a:gd name="T36" fmla="*/ 577850 w 368"/>
                <a:gd name="T37" fmla="*/ 231775 h 306"/>
                <a:gd name="T38" fmla="*/ 568325 w 368"/>
                <a:gd name="T39" fmla="*/ 203200 h 306"/>
                <a:gd name="T40" fmla="*/ 542925 w 368"/>
                <a:gd name="T41" fmla="*/ 190500 h 306"/>
                <a:gd name="T42" fmla="*/ 520700 w 368"/>
                <a:gd name="T43" fmla="*/ 177800 h 306"/>
                <a:gd name="T44" fmla="*/ 501650 w 368"/>
                <a:gd name="T45" fmla="*/ 133350 h 306"/>
                <a:gd name="T46" fmla="*/ 469900 w 368"/>
                <a:gd name="T47" fmla="*/ 127000 h 306"/>
                <a:gd name="T48" fmla="*/ 450850 w 368"/>
                <a:gd name="T49" fmla="*/ 107950 h 306"/>
                <a:gd name="T50" fmla="*/ 434975 w 368"/>
                <a:gd name="T51" fmla="*/ 69850 h 306"/>
                <a:gd name="T52" fmla="*/ 403225 w 368"/>
                <a:gd name="T53" fmla="*/ 50800 h 306"/>
                <a:gd name="T54" fmla="*/ 393700 w 368"/>
                <a:gd name="T55" fmla="*/ 41275 h 306"/>
                <a:gd name="T56" fmla="*/ 374650 w 368"/>
                <a:gd name="T57" fmla="*/ 9525 h 306"/>
                <a:gd name="T58" fmla="*/ 336550 w 368"/>
                <a:gd name="T59" fmla="*/ 0 h 306"/>
                <a:gd name="T60" fmla="*/ 323850 w 368"/>
                <a:gd name="T61" fmla="*/ 50800 h 306"/>
                <a:gd name="T62" fmla="*/ 295275 w 368"/>
                <a:gd name="T63" fmla="*/ 79375 h 306"/>
                <a:gd name="T64" fmla="*/ 260350 w 368"/>
                <a:gd name="T65" fmla="*/ 92075 h 306"/>
                <a:gd name="T66" fmla="*/ 260350 w 368"/>
                <a:gd name="T67" fmla="*/ 79375 h 306"/>
                <a:gd name="T68" fmla="*/ 254000 w 368"/>
                <a:gd name="T69" fmla="*/ 50800 h 306"/>
                <a:gd name="T70" fmla="*/ 254000 w 368"/>
                <a:gd name="T71" fmla="*/ 34925 h 306"/>
                <a:gd name="T72" fmla="*/ 190500 w 368"/>
                <a:gd name="T73" fmla="*/ 22225 h 306"/>
                <a:gd name="T74" fmla="*/ 161925 w 368"/>
                <a:gd name="T75" fmla="*/ 22225 h 306"/>
                <a:gd name="T76" fmla="*/ 142875 w 368"/>
                <a:gd name="T77" fmla="*/ 22225 h 306"/>
                <a:gd name="T78" fmla="*/ 133350 w 368"/>
                <a:gd name="T79" fmla="*/ 41275 h 306"/>
                <a:gd name="T80" fmla="*/ 104775 w 368"/>
                <a:gd name="T81" fmla="*/ 63500 h 306"/>
                <a:gd name="T82" fmla="*/ 63500 w 368"/>
                <a:gd name="T83" fmla="*/ 76200 h 306"/>
                <a:gd name="T84" fmla="*/ 50800 w 368"/>
                <a:gd name="T85" fmla="*/ 98425 h 306"/>
                <a:gd name="T86" fmla="*/ 50800 w 368"/>
                <a:gd name="T87" fmla="*/ 133350 h 306"/>
                <a:gd name="T88" fmla="*/ 73025 w 368"/>
                <a:gd name="T89" fmla="*/ 142875 h 306"/>
                <a:gd name="T90" fmla="*/ 50800 w 368"/>
                <a:gd name="T91" fmla="*/ 168275 h 306"/>
                <a:gd name="T92" fmla="*/ 22225 w 368"/>
                <a:gd name="T93" fmla="*/ 196850 h 306"/>
                <a:gd name="T94" fmla="*/ 41275 w 368"/>
                <a:gd name="T95" fmla="*/ 212725 h 306"/>
                <a:gd name="T96" fmla="*/ 63500 w 368"/>
                <a:gd name="T97" fmla="*/ 247650 h 306"/>
                <a:gd name="T98" fmla="*/ 63500 w 368"/>
                <a:gd name="T99" fmla="*/ 282575 h 306"/>
                <a:gd name="T100" fmla="*/ 44450 w 368"/>
                <a:gd name="T101" fmla="*/ 304800 h 306"/>
                <a:gd name="T102" fmla="*/ 41275 w 368"/>
                <a:gd name="T103" fmla="*/ 346075 h 306"/>
                <a:gd name="T104" fmla="*/ 28575 w 368"/>
                <a:gd name="T105" fmla="*/ 365125 h 306"/>
                <a:gd name="T106" fmla="*/ 0 w 368"/>
                <a:gd name="T107" fmla="*/ 374650 h 3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68"/>
                <a:gd name="T163" fmla="*/ 0 h 306"/>
                <a:gd name="T164" fmla="*/ 368 w 368"/>
                <a:gd name="T165" fmla="*/ 306 h 3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68" h="306">
                  <a:moveTo>
                    <a:pt x="28" y="252"/>
                  </a:moveTo>
                  <a:lnTo>
                    <a:pt x="36" y="248"/>
                  </a:lnTo>
                  <a:lnTo>
                    <a:pt x="46" y="248"/>
                  </a:lnTo>
                  <a:lnTo>
                    <a:pt x="50" y="248"/>
                  </a:lnTo>
                  <a:lnTo>
                    <a:pt x="58" y="248"/>
                  </a:lnTo>
                  <a:lnTo>
                    <a:pt x="68" y="248"/>
                  </a:lnTo>
                  <a:lnTo>
                    <a:pt x="84" y="252"/>
                  </a:lnTo>
                  <a:lnTo>
                    <a:pt x="88" y="252"/>
                  </a:lnTo>
                  <a:lnTo>
                    <a:pt x="90" y="254"/>
                  </a:lnTo>
                  <a:lnTo>
                    <a:pt x="94" y="258"/>
                  </a:lnTo>
                  <a:lnTo>
                    <a:pt x="94" y="266"/>
                  </a:lnTo>
                  <a:lnTo>
                    <a:pt x="98" y="270"/>
                  </a:lnTo>
                  <a:lnTo>
                    <a:pt x="98" y="276"/>
                  </a:lnTo>
                  <a:lnTo>
                    <a:pt x="102" y="280"/>
                  </a:lnTo>
                  <a:lnTo>
                    <a:pt x="106" y="284"/>
                  </a:lnTo>
                  <a:lnTo>
                    <a:pt x="108" y="288"/>
                  </a:lnTo>
                  <a:lnTo>
                    <a:pt x="112" y="296"/>
                  </a:lnTo>
                  <a:lnTo>
                    <a:pt x="116" y="296"/>
                  </a:lnTo>
                  <a:lnTo>
                    <a:pt x="124" y="296"/>
                  </a:lnTo>
                  <a:lnTo>
                    <a:pt x="134" y="298"/>
                  </a:lnTo>
                  <a:lnTo>
                    <a:pt x="134" y="302"/>
                  </a:lnTo>
                  <a:lnTo>
                    <a:pt x="142" y="302"/>
                  </a:lnTo>
                  <a:lnTo>
                    <a:pt x="146" y="302"/>
                  </a:lnTo>
                  <a:lnTo>
                    <a:pt x="150" y="306"/>
                  </a:lnTo>
                  <a:lnTo>
                    <a:pt x="152" y="306"/>
                  </a:lnTo>
                  <a:lnTo>
                    <a:pt x="160" y="306"/>
                  </a:lnTo>
                  <a:lnTo>
                    <a:pt x="160" y="302"/>
                  </a:lnTo>
                  <a:lnTo>
                    <a:pt x="160" y="288"/>
                  </a:lnTo>
                  <a:lnTo>
                    <a:pt x="160" y="284"/>
                  </a:lnTo>
                  <a:lnTo>
                    <a:pt x="168" y="270"/>
                  </a:lnTo>
                  <a:lnTo>
                    <a:pt x="168" y="266"/>
                  </a:lnTo>
                  <a:lnTo>
                    <a:pt x="174" y="266"/>
                  </a:lnTo>
                  <a:lnTo>
                    <a:pt x="182" y="266"/>
                  </a:lnTo>
                  <a:lnTo>
                    <a:pt x="190" y="266"/>
                  </a:lnTo>
                  <a:lnTo>
                    <a:pt x="192" y="266"/>
                  </a:lnTo>
                  <a:lnTo>
                    <a:pt x="196" y="262"/>
                  </a:lnTo>
                  <a:lnTo>
                    <a:pt x="200" y="262"/>
                  </a:lnTo>
                  <a:lnTo>
                    <a:pt x="204" y="258"/>
                  </a:lnTo>
                  <a:lnTo>
                    <a:pt x="204" y="252"/>
                  </a:lnTo>
                  <a:lnTo>
                    <a:pt x="208" y="248"/>
                  </a:lnTo>
                  <a:lnTo>
                    <a:pt x="212" y="248"/>
                  </a:lnTo>
                  <a:lnTo>
                    <a:pt x="214" y="244"/>
                  </a:lnTo>
                  <a:lnTo>
                    <a:pt x="222" y="244"/>
                  </a:lnTo>
                  <a:lnTo>
                    <a:pt x="226" y="240"/>
                  </a:lnTo>
                  <a:lnTo>
                    <a:pt x="230" y="240"/>
                  </a:lnTo>
                  <a:lnTo>
                    <a:pt x="234" y="240"/>
                  </a:lnTo>
                  <a:lnTo>
                    <a:pt x="240" y="236"/>
                  </a:lnTo>
                  <a:lnTo>
                    <a:pt x="244" y="236"/>
                  </a:lnTo>
                  <a:lnTo>
                    <a:pt x="248" y="234"/>
                  </a:lnTo>
                  <a:lnTo>
                    <a:pt x="252" y="234"/>
                  </a:lnTo>
                  <a:lnTo>
                    <a:pt x="252" y="230"/>
                  </a:lnTo>
                  <a:lnTo>
                    <a:pt x="252" y="226"/>
                  </a:lnTo>
                  <a:lnTo>
                    <a:pt x="248" y="226"/>
                  </a:lnTo>
                  <a:lnTo>
                    <a:pt x="244" y="222"/>
                  </a:lnTo>
                  <a:lnTo>
                    <a:pt x="244" y="218"/>
                  </a:lnTo>
                  <a:lnTo>
                    <a:pt x="248" y="214"/>
                  </a:lnTo>
                  <a:lnTo>
                    <a:pt x="252" y="212"/>
                  </a:lnTo>
                  <a:lnTo>
                    <a:pt x="252" y="208"/>
                  </a:lnTo>
                  <a:lnTo>
                    <a:pt x="254" y="212"/>
                  </a:lnTo>
                  <a:lnTo>
                    <a:pt x="258" y="208"/>
                  </a:lnTo>
                  <a:lnTo>
                    <a:pt x="258" y="204"/>
                  </a:lnTo>
                  <a:lnTo>
                    <a:pt x="258" y="200"/>
                  </a:lnTo>
                  <a:lnTo>
                    <a:pt x="266" y="200"/>
                  </a:lnTo>
                  <a:lnTo>
                    <a:pt x="274" y="212"/>
                  </a:lnTo>
                  <a:lnTo>
                    <a:pt x="276" y="208"/>
                  </a:lnTo>
                  <a:lnTo>
                    <a:pt x="284" y="214"/>
                  </a:lnTo>
                  <a:lnTo>
                    <a:pt x="288" y="214"/>
                  </a:lnTo>
                  <a:lnTo>
                    <a:pt x="292" y="212"/>
                  </a:lnTo>
                  <a:lnTo>
                    <a:pt x="296" y="212"/>
                  </a:lnTo>
                  <a:lnTo>
                    <a:pt x="298" y="212"/>
                  </a:lnTo>
                  <a:lnTo>
                    <a:pt x="302" y="208"/>
                  </a:lnTo>
                  <a:lnTo>
                    <a:pt x="310" y="204"/>
                  </a:lnTo>
                  <a:lnTo>
                    <a:pt x="314" y="200"/>
                  </a:lnTo>
                  <a:lnTo>
                    <a:pt x="314" y="192"/>
                  </a:lnTo>
                  <a:lnTo>
                    <a:pt x="320" y="190"/>
                  </a:lnTo>
                  <a:lnTo>
                    <a:pt x="328" y="186"/>
                  </a:lnTo>
                  <a:lnTo>
                    <a:pt x="332" y="186"/>
                  </a:lnTo>
                  <a:lnTo>
                    <a:pt x="336" y="190"/>
                  </a:lnTo>
                  <a:lnTo>
                    <a:pt x="336" y="186"/>
                  </a:lnTo>
                  <a:lnTo>
                    <a:pt x="336" y="182"/>
                  </a:lnTo>
                  <a:lnTo>
                    <a:pt x="338" y="182"/>
                  </a:lnTo>
                  <a:lnTo>
                    <a:pt x="338" y="178"/>
                  </a:lnTo>
                  <a:lnTo>
                    <a:pt x="342" y="178"/>
                  </a:lnTo>
                  <a:lnTo>
                    <a:pt x="346" y="178"/>
                  </a:lnTo>
                  <a:lnTo>
                    <a:pt x="364" y="168"/>
                  </a:lnTo>
                  <a:lnTo>
                    <a:pt x="364" y="174"/>
                  </a:lnTo>
                  <a:lnTo>
                    <a:pt x="368" y="174"/>
                  </a:lnTo>
                  <a:lnTo>
                    <a:pt x="368" y="172"/>
                  </a:lnTo>
                  <a:lnTo>
                    <a:pt x="368" y="168"/>
                  </a:lnTo>
                  <a:lnTo>
                    <a:pt x="368" y="164"/>
                  </a:lnTo>
                  <a:lnTo>
                    <a:pt x="368" y="160"/>
                  </a:lnTo>
                  <a:lnTo>
                    <a:pt x="364" y="156"/>
                  </a:lnTo>
                  <a:lnTo>
                    <a:pt x="364" y="152"/>
                  </a:lnTo>
                  <a:lnTo>
                    <a:pt x="368" y="150"/>
                  </a:lnTo>
                  <a:lnTo>
                    <a:pt x="364" y="146"/>
                  </a:lnTo>
                  <a:lnTo>
                    <a:pt x="364" y="142"/>
                  </a:lnTo>
                  <a:lnTo>
                    <a:pt x="364" y="138"/>
                  </a:lnTo>
                  <a:lnTo>
                    <a:pt x="360" y="138"/>
                  </a:lnTo>
                  <a:lnTo>
                    <a:pt x="358" y="130"/>
                  </a:lnTo>
                  <a:lnTo>
                    <a:pt x="358" y="128"/>
                  </a:lnTo>
                  <a:lnTo>
                    <a:pt x="360" y="124"/>
                  </a:lnTo>
                  <a:lnTo>
                    <a:pt x="358" y="120"/>
                  </a:lnTo>
                  <a:lnTo>
                    <a:pt x="350" y="116"/>
                  </a:lnTo>
                  <a:lnTo>
                    <a:pt x="346" y="116"/>
                  </a:lnTo>
                  <a:lnTo>
                    <a:pt x="342" y="120"/>
                  </a:lnTo>
                  <a:lnTo>
                    <a:pt x="342" y="124"/>
                  </a:lnTo>
                  <a:lnTo>
                    <a:pt x="342" y="128"/>
                  </a:lnTo>
                  <a:lnTo>
                    <a:pt x="336" y="128"/>
                  </a:lnTo>
                  <a:lnTo>
                    <a:pt x="336" y="120"/>
                  </a:lnTo>
                  <a:lnTo>
                    <a:pt x="328" y="112"/>
                  </a:lnTo>
                  <a:lnTo>
                    <a:pt x="320" y="116"/>
                  </a:lnTo>
                  <a:lnTo>
                    <a:pt x="328" y="94"/>
                  </a:lnTo>
                  <a:lnTo>
                    <a:pt x="328" y="80"/>
                  </a:lnTo>
                  <a:lnTo>
                    <a:pt x="320" y="84"/>
                  </a:lnTo>
                  <a:lnTo>
                    <a:pt x="316" y="84"/>
                  </a:lnTo>
                  <a:lnTo>
                    <a:pt x="314" y="84"/>
                  </a:lnTo>
                  <a:lnTo>
                    <a:pt x="306" y="84"/>
                  </a:lnTo>
                  <a:lnTo>
                    <a:pt x="302" y="84"/>
                  </a:lnTo>
                  <a:lnTo>
                    <a:pt x="298" y="84"/>
                  </a:lnTo>
                  <a:lnTo>
                    <a:pt x="296" y="80"/>
                  </a:lnTo>
                  <a:lnTo>
                    <a:pt x="292" y="80"/>
                  </a:lnTo>
                  <a:lnTo>
                    <a:pt x="288" y="80"/>
                  </a:lnTo>
                  <a:lnTo>
                    <a:pt x="284" y="76"/>
                  </a:lnTo>
                  <a:lnTo>
                    <a:pt x="284" y="72"/>
                  </a:lnTo>
                  <a:lnTo>
                    <a:pt x="284" y="68"/>
                  </a:lnTo>
                  <a:lnTo>
                    <a:pt x="280" y="62"/>
                  </a:lnTo>
                  <a:lnTo>
                    <a:pt x="276" y="54"/>
                  </a:lnTo>
                  <a:lnTo>
                    <a:pt x="274" y="50"/>
                  </a:lnTo>
                  <a:lnTo>
                    <a:pt x="274" y="48"/>
                  </a:lnTo>
                  <a:lnTo>
                    <a:pt x="274" y="44"/>
                  </a:lnTo>
                  <a:lnTo>
                    <a:pt x="266" y="44"/>
                  </a:lnTo>
                  <a:lnTo>
                    <a:pt x="262" y="40"/>
                  </a:lnTo>
                  <a:lnTo>
                    <a:pt x="258" y="36"/>
                  </a:lnTo>
                  <a:lnTo>
                    <a:pt x="258" y="32"/>
                  </a:lnTo>
                  <a:lnTo>
                    <a:pt x="254" y="32"/>
                  </a:lnTo>
                  <a:lnTo>
                    <a:pt x="254" y="28"/>
                  </a:lnTo>
                  <a:lnTo>
                    <a:pt x="254" y="26"/>
                  </a:lnTo>
                  <a:lnTo>
                    <a:pt x="254" y="18"/>
                  </a:lnTo>
                  <a:lnTo>
                    <a:pt x="252" y="18"/>
                  </a:lnTo>
                  <a:lnTo>
                    <a:pt x="248" y="26"/>
                  </a:lnTo>
                  <a:lnTo>
                    <a:pt x="244" y="22"/>
                  </a:lnTo>
                  <a:lnTo>
                    <a:pt x="240" y="18"/>
                  </a:lnTo>
                  <a:lnTo>
                    <a:pt x="240" y="10"/>
                  </a:lnTo>
                  <a:lnTo>
                    <a:pt x="240" y="6"/>
                  </a:lnTo>
                  <a:lnTo>
                    <a:pt x="236" y="6"/>
                  </a:lnTo>
                  <a:lnTo>
                    <a:pt x="236" y="4"/>
                  </a:lnTo>
                  <a:lnTo>
                    <a:pt x="234" y="0"/>
                  </a:lnTo>
                  <a:lnTo>
                    <a:pt x="226" y="4"/>
                  </a:lnTo>
                  <a:lnTo>
                    <a:pt x="214" y="0"/>
                  </a:lnTo>
                  <a:lnTo>
                    <a:pt x="212" y="0"/>
                  </a:lnTo>
                  <a:lnTo>
                    <a:pt x="212" y="6"/>
                  </a:lnTo>
                  <a:lnTo>
                    <a:pt x="212" y="18"/>
                  </a:lnTo>
                  <a:lnTo>
                    <a:pt x="212" y="22"/>
                  </a:lnTo>
                  <a:lnTo>
                    <a:pt x="208" y="32"/>
                  </a:lnTo>
                  <a:lnTo>
                    <a:pt x="204" y="32"/>
                  </a:lnTo>
                  <a:lnTo>
                    <a:pt x="200" y="36"/>
                  </a:lnTo>
                  <a:lnTo>
                    <a:pt x="192" y="40"/>
                  </a:lnTo>
                  <a:lnTo>
                    <a:pt x="190" y="44"/>
                  </a:lnTo>
                  <a:lnTo>
                    <a:pt x="186" y="48"/>
                  </a:lnTo>
                  <a:lnTo>
                    <a:pt x="186" y="50"/>
                  </a:lnTo>
                  <a:lnTo>
                    <a:pt x="182" y="58"/>
                  </a:lnTo>
                  <a:lnTo>
                    <a:pt x="170" y="54"/>
                  </a:lnTo>
                  <a:lnTo>
                    <a:pt x="170" y="58"/>
                  </a:lnTo>
                  <a:lnTo>
                    <a:pt x="168" y="58"/>
                  </a:lnTo>
                  <a:lnTo>
                    <a:pt x="164" y="58"/>
                  </a:lnTo>
                  <a:lnTo>
                    <a:pt x="164" y="62"/>
                  </a:lnTo>
                  <a:lnTo>
                    <a:pt x="160" y="62"/>
                  </a:lnTo>
                  <a:lnTo>
                    <a:pt x="160" y="58"/>
                  </a:lnTo>
                  <a:lnTo>
                    <a:pt x="164" y="54"/>
                  </a:lnTo>
                  <a:lnTo>
                    <a:pt x="164" y="50"/>
                  </a:lnTo>
                  <a:lnTo>
                    <a:pt x="164" y="48"/>
                  </a:lnTo>
                  <a:lnTo>
                    <a:pt x="164" y="44"/>
                  </a:lnTo>
                  <a:lnTo>
                    <a:pt x="160" y="40"/>
                  </a:lnTo>
                  <a:lnTo>
                    <a:pt x="160" y="36"/>
                  </a:lnTo>
                  <a:lnTo>
                    <a:pt x="160" y="32"/>
                  </a:lnTo>
                  <a:lnTo>
                    <a:pt x="160" y="28"/>
                  </a:lnTo>
                  <a:lnTo>
                    <a:pt x="164" y="28"/>
                  </a:lnTo>
                  <a:lnTo>
                    <a:pt x="164" y="26"/>
                  </a:lnTo>
                  <a:lnTo>
                    <a:pt x="164" y="22"/>
                  </a:lnTo>
                  <a:lnTo>
                    <a:pt x="160" y="22"/>
                  </a:lnTo>
                  <a:lnTo>
                    <a:pt x="156" y="22"/>
                  </a:lnTo>
                  <a:lnTo>
                    <a:pt x="138" y="14"/>
                  </a:lnTo>
                  <a:lnTo>
                    <a:pt x="128" y="10"/>
                  </a:lnTo>
                  <a:lnTo>
                    <a:pt x="124" y="10"/>
                  </a:lnTo>
                  <a:lnTo>
                    <a:pt x="120" y="14"/>
                  </a:lnTo>
                  <a:lnTo>
                    <a:pt x="120" y="22"/>
                  </a:lnTo>
                  <a:lnTo>
                    <a:pt x="108" y="22"/>
                  </a:lnTo>
                  <a:lnTo>
                    <a:pt x="106" y="18"/>
                  </a:lnTo>
                  <a:lnTo>
                    <a:pt x="102" y="18"/>
                  </a:lnTo>
                  <a:lnTo>
                    <a:pt x="102" y="14"/>
                  </a:lnTo>
                  <a:lnTo>
                    <a:pt x="102" y="10"/>
                  </a:lnTo>
                  <a:lnTo>
                    <a:pt x="98" y="6"/>
                  </a:lnTo>
                  <a:lnTo>
                    <a:pt x="94" y="10"/>
                  </a:lnTo>
                  <a:lnTo>
                    <a:pt x="90" y="10"/>
                  </a:lnTo>
                  <a:lnTo>
                    <a:pt x="90" y="14"/>
                  </a:lnTo>
                  <a:lnTo>
                    <a:pt x="90" y="18"/>
                  </a:lnTo>
                  <a:lnTo>
                    <a:pt x="88" y="18"/>
                  </a:lnTo>
                  <a:lnTo>
                    <a:pt x="88" y="22"/>
                  </a:lnTo>
                  <a:lnTo>
                    <a:pt x="88" y="26"/>
                  </a:lnTo>
                  <a:lnTo>
                    <a:pt x="84" y="26"/>
                  </a:lnTo>
                  <a:lnTo>
                    <a:pt x="84" y="28"/>
                  </a:lnTo>
                  <a:lnTo>
                    <a:pt x="80" y="32"/>
                  </a:lnTo>
                  <a:lnTo>
                    <a:pt x="72" y="36"/>
                  </a:lnTo>
                  <a:lnTo>
                    <a:pt x="68" y="36"/>
                  </a:lnTo>
                  <a:lnTo>
                    <a:pt x="66" y="40"/>
                  </a:lnTo>
                  <a:lnTo>
                    <a:pt x="58" y="44"/>
                  </a:lnTo>
                  <a:lnTo>
                    <a:pt x="50" y="48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40" y="48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2" y="50"/>
                  </a:lnTo>
                  <a:lnTo>
                    <a:pt x="32" y="58"/>
                  </a:lnTo>
                  <a:lnTo>
                    <a:pt x="32" y="62"/>
                  </a:lnTo>
                  <a:lnTo>
                    <a:pt x="32" y="68"/>
                  </a:lnTo>
                  <a:lnTo>
                    <a:pt x="32" y="76"/>
                  </a:lnTo>
                  <a:lnTo>
                    <a:pt x="36" y="80"/>
                  </a:lnTo>
                  <a:lnTo>
                    <a:pt x="36" y="84"/>
                  </a:lnTo>
                  <a:lnTo>
                    <a:pt x="32" y="84"/>
                  </a:lnTo>
                  <a:lnTo>
                    <a:pt x="32" y="88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46" y="94"/>
                  </a:lnTo>
                  <a:lnTo>
                    <a:pt x="44" y="94"/>
                  </a:lnTo>
                  <a:lnTo>
                    <a:pt x="44" y="98"/>
                  </a:lnTo>
                  <a:lnTo>
                    <a:pt x="36" y="102"/>
                  </a:lnTo>
                  <a:lnTo>
                    <a:pt x="32" y="106"/>
                  </a:lnTo>
                  <a:lnTo>
                    <a:pt x="32" y="110"/>
                  </a:lnTo>
                  <a:lnTo>
                    <a:pt x="28" y="112"/>
                  </a:lnTo>
                  <a:lnTo>
                    <a:pt x="26" y="116"/>
                  </a:lnTo>
                  <a:lnTo>
                    <a:pt x="22" y="120"/>
                  </a:lnTo>
                  <a:lnTo>
                    <a:pt x="14" y="124"/>
                  </a:lnTo>
                  <a:lnTo>
                    <a:pt x="14" y="128"/>
                  </a:lnTo>
                  <a:lnTo>
                    <a:pt x="14" y="130"/>
                  </a:lnTo>
                  <a:lnTo>
                    <a:pt x="18" y="134"/>
                  </a:lnTo>
                  <a:lnTo>
                    <a:pt x="22" y="134"/>
                  </a:lnTo>
                  <a:lnTo>
                    <a:pt x="26" y="134"/>
                  </a:lnTo>
                  <a:lnTo>
                    <a:pt x="28" y="138"/>
                  </a:lnTo>
                  <a:lnTo>
                    <a:pt x="28" y="142"/>
                  </a:lnTo>
                  <a:lnTo>
                    <a:pt x="32" y="152"/>
                  </a:lnTo>
                  <a:lnTo>
                    <a:pt x="36" y="156"/>
                  </a:lnTo>
                  <a:lnTo>
                    <a:pt x="40" y="156"/>
                  </a:lnTo>
                  <a:lnTo>
                    <a:pt x="44" y="156"/>
                  </a:lnTo>
                  <a:lnTo>
                    <a:pt x="46" y="156"/>
                  </a:lnTo>
                  <a:lnTo>
                    <a:pt x="46" y="160"/>
                  </a:lnTo>
                  <a:lnTo>
                    <a:pt x="44" y="174"/>
                  </a:lnTo>
                  <a:lnTo>
                    <a:pt x="40" y="178"/>
                  </a:lnTo>
                  <a:lnTo>
                    <a:pt x="36" y="182"/>
                  </a:lnTo>
                  <a:lnTo>
                    <a:pt x="32" y="182"/>
                  </a:lnTo>
                  <a:lnTo>
                    <a:pt x="28" y="186"/>
                  </a:lnTo>
                  <a:lnTo>
                    <a:pt x="26" y="190"/>
                  </a:lnTo>
                  <a:lnTo>
                    <a:pt x="28" y="192"/>
                  </a:lnTo>
                  <a:lnTo>
                    <a:pt x="28" y="196"/>
                  </a:lnTo>
                  <a:lnTo>
                    <a:pt x="32" y="200"/>
                  </a:lnTo>
                  <a:lnTo>
                    <a:pt x="28" y="208"/>
                  </a:lnTo>
                  <a:lnTo>
                    <a:pt x="28" y="212"/>
                  </a:lnTo>
                  <a:lnTo>
                    <a:pt x="26" y="218"/>
                  </a:lnTo>
                  <a:lnTo>
                    <a:pt x="22" y="222"/>
                  </a:lnTo>
                  <a:lnTo>
                    <a:pt x="26" y="222"/>
                  </a:lnTo>
                  <a:lnTo>
                    <a:pt x="26" y="226"/>
                  </a:lnTo>
                  <a:lnTo>
                    <a:pt x="22" y="230"/>
                  </a:lnTo>
                  <a:lnTo>
                    <a:pt x="18" y="230"/>
                  </a:lnTo>
                  <a:lnTo>
                    <a:pt x="14" y="230"/>
                  </a:lnTo>
                  <a:lnTo>
                    <a:pt x="10" y="230"/>
                  </a:lnTo>
                  <a:lnTo>
                    <a:pt x="6" y="234"/>
                  </a:lnTo>
                  <a:lnTo>
                    <a:pt x="0" y="234"/>
                  </a:lnTo>
                  <a:lnTo>
                    <a:pt x="0" y="236"/>
                  </a:lnTo>
                  <a:lnTo>
                    <a:pt x="4" y="254"/>
                  </a:lnTo>
                  <a:lnTo>
                    <a:pt x="10" y="254"/>
                  </a:lnTo>
                  <a:lnTo>
                    <a:pt x="28" y="25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7" name="Freeform 8342"/>
            <p:cNvSpPr>
              <a:spLocks/>
            </p:cNvSpPr>
            <p:nvPr/>
          </p:nvSpPr>
          <p:spPr bwMode="auto">
            <a:xfrm>
              <a:off x="3968750" y="2135188"/>
              <a:ext cx="358775" cy="203200"/>
            </a:xfrm>
            <a:custGeom>
              <a:avLst/>
              <a:gdLst>
                <a:gd name="T0" fmla="*/ 323850 w 226"/>
                <a:gd name="T1" fmla="*/ 12700 h 128"/>
                <a:gd name="T2" fmla="*/ 311150 w 226"/>
                <a:gd name="T3" fmla="*/ 12700 h 128"/>
                <a:gd name="T4" fmla="*/ 295275 w 226"/>
                <a:gd name="T5" fmla="*/ 12700 h 128"/>
                <a:gd name="T6" fmla="*/ 282575 w 226"/>
                <a:gd name="T7" fmla="*/ 19050 h 128"/>
                <a:gd name="T8" fmla="*/ 260350 w 226"/>
                <a:gd name="T9" fmla="*/ 25400 h 128"/>
                <a:gd name="T10" fmla="*/ 241300 w 226"/>
                <a:gd name="T11" fmla="*/ 34925 h 128"/>
                <a:gd name="T12" fmla="*/ 234950 w 226"/>
                <a:gd name="T13" fmla="*/ 47625 h 128"/>
                <a:gd name="T14" fmla="*/ 219075 w 226"/>
                <a:gd name="T15" fmla="*/ 41275 h 128"/>
                <a:gd name="T16" fmla="*/ 200025 w 226"/>
                <a:gd name="T17" fmla="*/ 60325 h 128"/>
                <a:gd name="T18" fmla="*/ 177800 w 226"/>
                <a:gd name="T19" fmla="*/ 47625 h 128"/>
                <a:gd name="T20" fmla="*/ 155575 w 226"/>
                <a:gd name="T21" fmla="*/ 25400 h 128"/>
                <a:gd name="T22" fmla="*/ 127000 w 226"/>
                <a:gd name="T23" fmla="*/ 6350 h 128"/>
                <a:gd name="T24" fmla="*/ 114300 w 226"/>
                <a:gd name="T25" fmla="*/ 0 h 128"/>
                <a:gd name="T26" fmla="*/ 107950 w 226"/>
                <a:gd name="T27" fmla="*/ 12700 h 128"/>
                <a:gd name="T28" fmla="*/ 92075 w 226"/>
                <a:gd name="T29" fmla="*/ 12700 h 128"/>
                <a:gd name="T30" fmla="*/ 63500 w 226"/>
                <a:gd name="T31" fmla="*/ 25400 h 128"/>
                <a:gd name="T32" fmla="*/ 44450 w 226"/>
                <a:gd name="T33" fmla="*/ 60325 h 128"/>
                <a:gd name="T34" fmla="*/ 34925 w 226"/>
                <a:gd name="T35" fmla="*/ 82550 h 128"/>
                <a:gd name="T36" fmla="*/ 22225 w 226"/>
                <a:gd name="T37" fmla="*/ 111125 h 128"/>
                <a:gd name="T38" fmla="*/ 3175 w 226"/>
                <a:gd name="T39" fmla="*/ 123825 h 128"/>
                <a:gd name="T40" fmla="*/ 3175 w 226"/>
                <a:gd name="T41" fmla="*/ 133350 h 128"/>
                <a:gd name="T42" fmla="*/ 3175 w 226"/>
                <a:gd name="T43" fmla="*/ 158750 h 128"/>
                <a:gd name="T44" fmla="*/ 3175 w 226"/>
                <a:gd name="T45" fmla="*/ 161925 h 128"/>
                <a:gd name="T46" fmla="*/ 0 w 226"/>
                <a:gd name="T47" fmla="*/ 174625 h 128"/>
                <a:gd name="T48" fmla="*/ 15875 w 226"/>
                <a:gd name="T49" fmla="*/ 196850 h 128"/>
                <a:gd name="T50" fmla="*/ 34925 w 226"/>
                <a:gd name="T51" fmla="*/ 203200 h 128"/>
                <a:gd name="T52" fmla="*/ 50800 w 226"/>
                <a:gd name="T53" fmla="*/ 203200 h 128"/>
                <a:gd name="T54" fmla="*/ 92075 w 226"/>
                <a:gd name="T55" fmla="*/ 190500 h 128"/>
                <a:gd name="T56" fmla="*/ 120650 w 226"/>
                <a:gd name="T57" fmla="*/ 180975 h 128"/>
                <a:gd name="T58" fmla="*/ 142875 w 226"/>
                <a:gd name="T59" fmla="*/ 180975 h 128"/>
                <a:gd name="T60" fmla="*/ 161925 w 226"/>
                <a:gd name="T61" fmla="*/ 196850 h 128"/>
                <a:gd name="T62" fmla="*/ 190500 w 226"/>
                <a:gd name="T63" fmla="*/ 196850 h 128"/>
                <a:gd name="T64" fmla="*/ 200025 w 226"/>
                <a:gd name="T65" fmla="*/ 187325 h 128"/>
                <a:gd name="T66" fmla="*/ 225425 w 226"/>
                <a:gd name="T67" fmla="*/ 161925 h 128"/>
                <a:gd name="T68" fmla="*/ 234950 w 226"/>
                <a:gd name="T69" fmla="*/ 152400 h 128"/>
                <a:gd name="T70" fmla="*/ 260350 w 226"/>
                <a:gd name="T71" fmla="*/ 152400 h 128"/>
                <a:gd name="T72" fmla="*/ 260350 w 226"/>
                <a:gd name="T73" fmla="*/ 104775 h 128"/>
                <a:gd name="T74" fmla="*/ 295275 w 226"/>
                <a:gd name="T75" fmla="*/ 92075 h 128"/>
                <a:gd name="T76" fmla="*/ 317500 w 226"/>
                <a:gd name="T77" fmla="*/ 123825 h 128"/>
                <a:gd name="T78" fmla="*/ 330200 w 226"/>
                <a:gd name="T79" fmla="*/ 123825 h 128"/>
                <a:gd name="T80" fmla="*/ 323850 w 226"/>
                <a:gd name="T81" fmla="*/ 104775 h 128"/>
                <a:gd name="T82" fmla="*/ 330200 w 226"/>
                <a:gd name="T83" fmla="*/ 76200 h 128"/>
                <a:gd name="T84" fmla="*/ 339725 w 226"/>
                <a:gd name="T85" fmla="*/ 63500 h 128"/>
                <a:gd name="T86" fmla="*/ 352425 w 226"/>
                <a:gd name="T87" fmla="*/ 41275 h 128"/>
                <a:gd name="T88" fmla="*/ 358775 w 226"/>
                <a:gd name="T89" fmla="*/ 28575 h 128"/>
                <a:gd name="T90" fmla="*/ 346075 w 226"/>
                <a:gd name="T91" fmla="*/ 25400 h 1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6"/>
                <a:gd name="T139" fmla="*/ 0 h 128"/>
                <a:gd name="T140" fmla="*/ 226 w 226"/>
                <a:gd name="T141" fmla="*/ 128 h 12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6" h="128">
                  <a:moveTo>
                    <a:pt x="214" y="12"/>
                  </a:moveTo>
                  <a:lnTo>
                    <a:pt x="208" y="12"/>
                  </a:lnTo>
                  <a:lnTo>
                    <a:pt x="204" y="8"/>
                  </a:lnTo>
                  <a:lnTo>
                    <a:pt x="200" y="8"/>
                  </a:lnTo>
                  <a:lnTo>
                    <a:pt x="200" y="4"/>
                  </a:lnTo>
                  <a:lnTo>
                    <a:pt x="196" y="8"/>
                  </a:lnTo>
                  <a:lnTo>
                    <a:pt x="192" y="4"/>
                  </a:lnTo>
                  <a:lnTo>
                    <a:pt x="186" y="4"/>
                  </a:lnTo>
                  <a:lnTo>
                    <a:pt x="186" y="8"/>
                  </a:lnTo>
                  <a:lnTo>
                    <a:pt x="182" y="8"/>
                  </a:lnTo>
                  <a:lnTo>
                    <a:pt x="178" y="8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70" y="16"/>
                  </a:lnTo>
                  <a:lnTo>
                    <a:pt x="164" y="16"/>
                  </a:lnTo>
                  <a:lnTo>
                    <a:pt x="156" y="18"/>
                  </a:lnTo>
                  <a:lnTo>
                    <a:pt x="156" y="22"/>
                  </a:lnTo>
                  <a:lnTo>
                    <a:pt x="152" y="22"/>
                  </a:lnTo>
                  <a:lnTo>
                    <a:pt x="152" y="26"/>
                  </a:lnTo>
                  <a:lnTo>
                    <a:pt x="148" y="26"/>
                  </a:lnTo>
                  <a:lnTo>
                    <a:pt x="148" y="30"/>
                  </a:lnTo>
                  <a:lnTo>
                    <a:pt x="146" y="30"/>
                  </a:lnTo>
                  <a:lnTo>
                    <a:pt x="142" y="30"/>
                  </a:lnTo>
                  <a:lnTo>
                    <a:pt x="138" y="26"/>
                  </a:lnTo>
                  <a:lnTo>
                    <a:pt x="134" y="30"/>
                  </a:lnTo>
                  <a:lnTo>
                    <a:pt x="126" y="34"/>
                  </a:lnTo>
                  <a:lnTo>
                    <a:pt x="126" y="38"/>
                  </a:lnTo>
                  <a:lnTo>
                    <a:pt x="124" y="40"/>
                  </a:lnTo>
                  <a:lnTo>
                    <a:pt x="116" y="30"/>
                  </a:lnTo>
                  <a:lnTo>
                    <a:pt x="112" y="30"/>
                  </a:lnTo>
                  <a:lnTo>
                    <a:pt x="106" y="22"/>
                  </a:lnTo>
                  <a:lnTo>
                    <a:pt x="102" y="18"/>
                  </a:lnTo>
                  <a:lnTo>
                    <a:pt x="98" y="16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0" y="4"/>
                  </a:lnTo>
                  <a:lnTo>
                    <a:pt x="76" y="4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8"/>
                  </a:lnTo>
                  <a:lnTo>
                    <a:pt x="68" y="8"/>
                  </a:lnTo>
                  <a:lnTo>
                    <a:pt x="64" y="8"/>
                  </a:lnTo>
                  <a:lnTo>
                    <a:pt x="62" y="8"/>
                  </a:lnTo>
                  <a:lnTo>
                    <a:pt x="58" y="8"/>
                  </a:lnTo>
                  <a:lnTo>
                    <a:pt x="54" y="8"/>
                  </a:lnTo>
                  <a:lnTo>
                    <a:pt x="46" y="12"/>
                  </a:lnTo>
                  <a:lnTo>
                    <a:pt x="40" y="16"/>
                  </a:lnTo>
                  <a:lnTo>
                    <a:pt x="36" y="18"/>
                  </a:lnTo>
                  <a:lnTo>
                    <a:pt x="36" y="22"/>
                  </a:lnTo>
                  <a:lnTo>
                    <a:pt x="28" y="38"/>
                  </a:lnTo>
                  <a:lnTo>
                    <a:pt x="24" y="44"/>
                  </a:lnTo>
                  <a:lnTo>
                    <a:pt x="24" y="48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18" y="66"/>
                  </a:lnTo>
                  <a:lnTo>
                    <a:pt x="14" y="70"/>
                  </a:lnTo>
                  <a:lnTo>
                    <a:pt x="10" y="74"/>
                  </a:lnTo>
                  <a:lnTo>
                    <a:pt x="6" y="78"/>
                  </a:lnTo>
                  <a:lnTo>
                    <a:pt x="2" y="78"/>
                  </a:lnTo>
                  <a:lnTo>
                    <a:pt x="0" y="80"/>
                  </a:lnTo>
                  <a:lnTo>
                    <a:pt x="2" y="80"/>
                  </a:lnTo>
                  <a:lnTo>
                    <a:pt x="2" y="84"/>
                  </a:lnTo>
                  <a:lnTo>
                    <a:pt x="2" y="88"/>
                  </a:lnTo>
                  <a:lnTo>
                    <a:pt x="2" y="96"/>
                  </a:lnTo>
                  <a:lnTo>
                    <a:pt x="2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2" y="102"/>
                  </a:lnTo>
                  <a:lnTo>
                    <a:pt x="0" y="102"/>
                  </a:lnTo>
                  <a:lnTo>
                    <a:pt x="0" y="106"/>
                  </a:lnTo>
                  <a:lnTo>
                    <a:pt x="0" y="110"/>
                  </a:lnTo>
                  <a:lnTo>
                    <a:pt x="2" y="118"/>
                  </a:lnTo>
                  <a:lnTo>
                    <a:pt x="6" y="120"/>
                  </a:lnTo>
                  <a:lnTo>
                    <a:pt x="10" y="124"/>
                  </a:lnTo>
                  <a:lnTo>
                    <a:pt x="10" y="128"/>
                  </a:lnTo>
                  <a:lnTo>
                    <a:pt x="18" y="128"/>
                  </a:lnTo>
                  <a:lnTo>
                    <a:pt x="22" y="128"/>
                  </a:lnTo>
                  <a:lnTo>
                    <a:pt x="24" y="128"/>
                  </a:lnTo>
                  <a:lnTo>
                    <a:pt x="28" y="128"/>
                  </a:lnTo>
                  <a:lnTo>
                    <a:pt x="32" y="128"/>
                  </a:lnTo>
                  <a:lnTo>
                    <a:pt x="36" y="128"/>
                  </a:lnTo>
                  <a:lnTo>
                    <a:pt x="40" y="124"/>
                  </a:lnTo>
                  <a:lnTo>
                    <a:pt x="58" y="120"/>
                  </a:lnTo>
                  <a:lnTo>
                    <a:pt x="62" y="120"/>
                  </a:lnTo>
                  <a:lnTo>
                    <a:pt x="72" y="118"/>
                  </a:lnTo>
                  <a:lnTo>
                    <a:pt x="76" y="114"/>
                  </a:lnTo>
                  <a:lnTo>
                    <a:pt x="84" y="114"/>
                  </a:lnTo>
                  <a:lnTo>
                    <a:pt x="86" y="114"/>
                  </a:lnTo>
                  <a:lnTo>
                    <a:pt x="90" y="114"/>
                  </a:lnTo>
                  <a:lnTo>
                    <a:pt x="94" y="118"/>
                  </a:lnTo>
                  <a:lnTo>
                    <a:pt x="98" y="120"/>
                  </a:lnTo>
                  <a:lnTo>
                    <a:pt x="102" y="124"/>
                  </a:lnTo>
                  <a:lnTo>
                    <a:pt x="106" y="124"/>
                  </a:lnTo>
                  <a:lnTo>
                    <a:pt x="112" y="128"/>
                  </a:lnTo>
                  <a:lnTo>
                    <a:pt x="120" y="124"/>
                  </a:lnTo>
                  <a:lnTo>
                    <a:pt x="120" y="120"/>
                  </a:lnTo>
                  <a:lnTo>
                    <a:pt x="124" y="118"/>
                  </a:lnTo>
                  <a:lnTo>
                    <a:pt x="126" y="118"/>
                  </a:lnTo>
                  <a:lnTo>
                    <a:pt x="130" y="110"/>
                  </a:lnTo>
                  <a:lnTo>
                    <a:pt x="134" y="106"/>
                  </a:lnTo>
                  <a:lnTo>
                    <a:pt x="142" y="102"/>
                  </a:lnTo>
                  <a:lnTo>
                    <a:pt x="146" y="100"/>
                  </a:lnTo>
                  <a:lnTo>
                    <a:pt x="146" y="96"/>
                  </a:lnTo>
                  <a:lnTo>
                    <a:pt x="148" y="96"/>
                  </a:lnTo>
                  <a:lnTo>
                    <a:pt x="156" y="96"/>
                  </a:lnTo>
                  <a:lnTo>
                    <a:pt x="160" y="96"/>
                  </a:lnTo>
                  <a:lnTo>
                    <a:pt x="164" y="96"/>
                  </a:lnTo>
                  <a:lnTo>
                    <a:pt x="168" y="92"/>
                  </a:lnTo>
                  <a:lnTo>
                    <a:pt x="170" y="88"/>
                  </a:lnTo>
                  <a:lnTo>
                    <a:pt x="164" y="66"/>
                  </a:lnTo>
                  <a:lnTo>
                    <a:pt x="170" y="66"/>
                  </a:lnTo>
                  <a:lnTo>
                    <a:pt x="182" y="58"/>
                  </a:lnTo>
                  <a:lnTo>
                    <a:pt x="186" y="58"/>
                  </a:lnTo>
                  <a:lnTo>
                    <a:pt x="188" y="70"/>
                  </a:lnTo>
                  <a:lnTo>
                    <a:pt x="192" y="74"/>
                  </a:lnTo>
                  <a:lnTo>
                    <a:pt x="200" y="78"/>
                  </a:lnTo>
                  <a:lnTo>
                    <a:pt x="204" y="74"/>
                  </a:lnTo>
                  <a:lnTo>
                    <a:pt x="204" y="78"/>
                  </a:lnTo>
                  <a:lnTo>
                    <a:pt x="208" y="78"/>
                  </a:lnTo>
                  <a:lnTo>
                    <a:pt x="208" y="70"/>
                  </a:lnTo>
                  <a:lnTo>
                    <a:pt x="204" y="70"/>
                  </a:lnTo>
                  <a:lnTo>
                    <a:pt x="204" y="66"/>
                  </a:lnTo>
                  <a:lnTo>
                    <a:pt x="204" y="58"/>
                  </a:lnTo>
                  <a:lnTo>
                    <a:pt x="200" y="52"/>
                  </a:lnTo>
                  <a:lnTo>
                    <a:pt x="208" y="48"/>
                  </a:lnTo>
                  <a:lnTo>
                    <a:pt x="210" y="44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8" y="38"/>
                  </a:lnTo>
                  <a:lnTo>
                    <a:pt x="222" y="34"/>
                  </a:lnTo>
                  <a:lnTo>
                    <a:pt x="222" y="26"/>
                  </a:lnTo>
                  <a:lnTo>
                    <a:pt x="222" y="22"/>
                  </a:lnTo>
                  <a:lnTo>
                    <a:pt x="222" y="18"/>
                  </a:lnTo>
                  <a:lnTo>
                    <a:pt x="226" y="18"/>
                  </a:lnTo>
                  <a:lnTo>
                    <a:pt x="226" y="16"/>
                  </a:lnTo>
                  <a:lnTo>
                    <a:pt x="222" y="16"/>
                  </a:lnTo>
                  <a:lnTo>
                    <a:pt x="218" y="16"/>
                  </a:lnTo>
                  <a:lnTo>
                    <a:pt x="214" y="16"/>
                  </a:lnTo>
                  <a:lnTo>
                    <a:pt x="214" y="1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8" name="Freeform 8343"/>
            <p:cNvSpPr>
              <a:spLocks/>
            </p:cNvSpPr>
            <p:nvPr/>
          </p:nvSpPr>
          <p:spPr bwMode="auto">
            <a:xfrm>
              <a:off x="3810000" y="1881188"/>
              <a:ext cx="469900" cy="400050"/>
            </a:xfrm>
            <a:custGeom>
              <a:avLst/>
              <a:gdLst>
                <a:gd name="T0" fmla="*/ 365125 w 296"/>
                <a:gd name="T1" fmla="*/ 12700 h 252"/>
                <a:gd name="T2" fmla="*/ 336550 w 296"/>
                <a:gd name="T3" fmla="*/ 41275 h 252"/>
                <a:gd name="T4" fmla="*/ 314325 w 296"/>
                <a:gd name="T5" fmla="*/ 50800 h 252"/>
                <a:gd name="T6" fmla="*/ 279400 w 296"/>
                <a:gd name="T7" fmla="*/ 28575 h 252"/>
                <a:gd name="T8" fmla="*/ 260350 w 296"/>
                <a:gd name="T9" fmla="*/ 47625 h 252"/>
                <a:gd name="T10" fmla="*/ 244475 w 296"/>
                <a:gd name="T11" fmla="*/ 57150 h 252"/>
                <a:gd name="T12" fmla="*/ 257175 w 296"/>
                <a:gd name="T13" fmla="*/ 76200 h 252"/>
                <a:gd name="T14" fmla="*/ 238125 w 296"/>
                <a:gd name="T15" fmla="*/ 85725 h 252"/>
                <a:gd name="T16" fmla="*/ 209550 w 296"/>
                <a:gd name="T17" fmla="*/ 98425 h 252"/>
                <a:gd name="T18" fmla="*/ 180975 w 296"/>
                <a:gd name="T19" fmla="*/ 111125 h 252"/>
                <a:gd name="T20" fmla="*/ 161925 w 296"/>
                <a:gd name="T21" fmla="*/ 133350 h 252"/>
                <a:gd name="T22" fmla="*/ 123825 w 296"/>
                <a:gd name="T23" fmla="*/ 133350 h 252"/>
                <a:gd name="T24" fmla="*/ 111125 w 296"/>
                <a:gd name="T25" fmla="*/ 190500 h 252"/>
                <a:gd name="T26" fmla="*/ 95250 w 296"/>
                <a:gd name="T27" fmla="*/ 203200 h 252"/>
                <a:gd name="T28" fmla="*/ 63500 w 296"/>
                <a:gd name="T29" fmla="*/ 219075 h 252"/>
                <a:gd name="T30" fmla="*/ 28575 w 296"/>
                <a:gd name="T31" fmla="*/ 231775 h 252"/>
                <a:gd name="T32" fmla="*/ 19050 w 296"/>
                <a:gd name="T33" fmla="*/ 247650 h 252"/>
                <a:gd name="T34" fmla="*/ 0 w 296"/>
                <a:gd name="T35" fmla="*/ 266700 h 252"/>
                <a:gd name="T36" fmla="*/ 25400 w 296"/>
                <a:gd name="T37" fmla="*/ 282575 h 252"/>
                <a:gd name="T38" fmla="*/ 47625 w 296"/>
                <a:gd name="T39" fmla="*/ 295275 h 252"/>
                <a:gd name="T40" fmla="*/ 69850 w 296"/>
                <a:gd name="T41" fmla="*/ 358775 h 252"/>
                <a:gd name="T42" fmla="*/ 69850 w 296"/>
                <a:gd name="T43" fmla="*/ 371475 h 252"/>
                <a:gd name="T44" fmla="*/ 104775 w 296"/>
                <a:gd name="T45" fmla="*/ 381000 h 252"/>
                <a:gd name="T46" fmla="*/ 127000 w 296"/>
                <a:gd name="T47" fmla="*/ 381000 h 252"/>
                <a:gd name="T48" fmla="*/ 161925 w 296"/>
                <a:gd name="T49" fmla="*/ 377825 h 252"/>
                <a:gd name="T50" fmla="*/ 187325 w 296"/>
                <a:gd name="T51" fmla="*/ 358775 h 252"/>
                <a:gd name="T52" fmla="*/ 196850 w 296"/>
                <a:gd name="T53" fmla="*/ 323850 h 252"/>
                <a:gd name="T54" fmla="*/ 222250 w 296"/>
                <a:gd name="T55" fmla="*/ 279400 h 252"/>
                <a:gd name="T56" fmla="*/ 257175 w 296"/>
                <a:gd name="T57" fmla="*/ 266700 h 252"/>
                <a:gd name="T58" fmla="*/ 273050 w 296"/>
                <a:gd name="T59" fmla="*/ 260350 h 252"/>
                <a:gd name="T60" fmla="*/ 285750 w 296"/>
                <a:gd name="T61" fmla="*/ 260350 h 252"/>
                <a:gd name="T62" fmla="*/ 320675 w 296"/>
                <a:gd name="T63" fmla="*/ 282575 h 252"/>
                <a:gd name="T64" fmla="*/ 355600 w 296"/>
                <a:gd name="T65" fmla="*/ 317500 h 252"/>
                <a:gd name="T66" fmla="*/ 377825 w 296"/>
                <a:gd name="T67" fmla="*/ 295275 h 252"/>
                <a:gd name="T68" fmla="*/ 393700 w 296"/>
                <a:gd name="T69" fmla="*/ 295275 h 252"/>
                <a:gd name="T70" fmla="*/ 406400 w 296"/>
                <a:gd name="T71" fmla="*/ 282575 h 252"/>
                <a:gd name="T72" fmla="*/ 393700 w 296"/>
                <a:gd name="T73" fmla="*/ 260350 h 252"/>
                <a:gd name="T74" fmla="*/ 393700 w 296"/>
                <a:gd name="T75" fmla="*/ 244475 h 252"/>
                <a:gd name="T76" fmla="*/ 371475 w 296"/>
                <a:gd name="T77" fmla="*/ 219075 h 252"/>
                <a:gd name="T78" fmla="*/ 390525 w 296"/>
                <a:gd name="T79" fmla="*/ 212725 h 252"/>
                <a:gd name="T80" fmla="*/ 406400 w 296"/>
                <a:gd name="T81" fmla="*/ 212725 h 252"/>
                <a:gd name="T82" fmla="*/ 425450 w 296"/>
                <a:gd name="T83" fmla="*/ 209550 h 252"/>
                <a:gd name="T84" fmla="*/ 447675 w 296"/>
                <a:gd name="T85" fmla="*/ 219075 h 252"/>
                <a:gd name="T86" fmla="*/ 469900 w 296"/>
                <a:gd name="T87" fmla="*/ 209550 h 252"/>
                <a:gd name="T88" fmla="*/ 447675 w 296"/>
                <a:gd name="T89" fmla="*/ 180975 h 252"/>
                <a:gd name="T90" fmla="*/ 434975 w 296"/>
                <a:gd name="T91" fmla="*/ 149225 h 252"/>
                <a:gd name="T92" fmla="*/ 406400 w 296"/>
                <a:gd name="T93" fmla="*/ 139700 h 252"/>
                <a:gd name="T94" fmla="*/ 406400 w 296"/>
                <a:gd name="T95" fmla="*/ 127000 h 252"/>
                <a:gd name="T96" fmla="*/ 425450 w 296"/>
                <a:gd name="T97" fmla="*/ 98425 h 252"/>
                <a:gd name="T98" fmla="*/ 434975 w 296"/>
                <a:gd name="T99" fmla="*/ 57150 h 252"/>
                <a:gd name="T100" fmla="*/ 428625 w 296"/>
                <a:gd name="T101" fmla="*/ 41275 h 252"/>
                <a:gd name="T102" fmla="*/ 406400 w 296"/>
                <a:gd name="T103" fmla="*/ 12700 h 252"/>
                <a:gd name="T104" fmla="*/ 390525 w 296"/>
                <a:gd name="T105" fmla="*/ 6350 h 25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96"/>
                <a:gd name="T160" fmla="*/ 0 h 252"/>
                <a:gd name="T161" fmla="*/ 296 w 296"/>
                <a:gd name="T162" fmla="*/ 252 h 25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96" h="252">
                  <a:moveTo>
                    <a:pt x="246" y="8"/>
                  </a:moveTo>
                  <a:lnTo>
                    <a:pt x="242" y="4"/>
                  </a:lnTo>
                  <a:lnTo>
                    <a:pt x="238" y="4"/>
                  </a:lnTo>
                  <a:lnTo>
                    <a:pt x="230" y="8"/>
                  </a:lnTo>
                  <a:lnTo>
                    <a:pt x="224" y="10"/>
                  </a:lnTo>
                  <a:lnTo>
                    <a:pt x="224" y="18"/>
                  </a:lnTo>
                  <a:lnTo>
                    <a:pt x="220" y="22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06" y="30"/>
                  </a:lnTo>
                  <a:lnTo>
                    <a:pt x="202" y="30"/>
                  </a:lnTo>
                  <a:lnTo>
                    <a:pt x="198" y="32"/>
                  </a:lnTo>
                  <a:lnTo>
                    <a:pt x="194" y="32"/>
                  </a:lnTo>
                  <a:lnTo>
                    <a:pt x="186" y="26"/>
                  </a:lnTo>
                  <a:lnTo>
                    <a:pt x="184" y="30"/>
                  </a:lnTo>
                  <a:lnTo>
                    <a:pt x="176" y="18"/>
                  </a:lnTo>
                  <a:lnTo>
                    <a:pt x="168" y="18"/>
                  </a:lnTo>
                  <a:lnTo>
                    <a:pt x="168" y="22"/>
                  </a:lnTo>
                  <a:lnTo>
                    <a:pt x="168" y="26"/>
                  </a:lnTo>
                  <a:lnTo>
                    <a:pt x="164" y="30"/>
                  </a:lnTo>
                  <a:lnTo>
                    <a:pt x="162" y="26"/>
                  </a:lnTo>
                  <a:lnTo>
                    <a:pt x="162" y="30"/>
                  </a:lnTo>
                  <a:lnTo>
                    <a:pt x="158" y="32"/>
                  </a:lnTo>
                  <a:lnTo>
                    <a:pt x="154" y="36"/>
                  </a:lnTo>
                  <a:lnTo>
                    <a:pt x="154" y="40"/>
                  </a:lnTo>
                  <a:lnTo>
                    <a:pt x="158" y="44"/>
                  </a:lnTo>
                  <a:lnTo>
                    <a:pt x="162" y="44"/>
                  </a:lnTo>
                  <a:lnTo>
                    <a:pt x="162" y="48"/>
                  </a:lnTo>
                  <a:lnTo>
                    <a:pt x="162" y="52"/>
                  </a:lnTo>
                  <a:lnTo>
                    <a:pt x="158" y="52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4" y="58"/>
                  </a:lnTo>
                  <a:lnTo>
                    <a:pt x="140" y="58"/>
                  </a:lnTo>
                  <a:lnTo>
                    <a:pt x="136" y="58"/>
                  </a:lnTo>
                  <a:lnTo>
                    <a:pt x="132" y="62"/>
                  </a:lnTo>
                  <a:lnTo>
                    <a:pt x="124" y="62"/>
                  </a:lnTo>
                  <a:lnTo>
                    <a:pt x="122" y="66"/>
                  </a:lnTo>
                  <a:lnTo>
                    <a:pt x="118" y="66"/>
                  </a:lnTo>
                  <a:lnTo>
                    <a:pt x="114" y="70"/>
                  </a:lnTo>
                  <a:lnTo>
                    <a:pt x="114" y="76"/>
                  </a:lnTo>
                  <a:lnTo>
                    <a:pt x="110" y="80"/>
                  </a:lnTo>
                  <a:lnTo>
                    <a:pt x="106" y="80"/>
                  </a:lnTo>
                  <a:lnTo>
                    <a:pt x="102" y="84"/>
                  </a:lnTo>
                  <a:lnTo>
                    <a:pt x="100" y="84"/>
                  </a:lnTo>
                  <a:lnTo>
                    <a:pt x="92" y="84"/>
                  </a:lnTo>
                  <a:lnTo>
                    <a:pt x="84" y="84"/>
                  </a:lnTo>
                  <a:lnTo>
                    <a:pt x="78" y="84"/>
                  </a:lnTo>
                  <a:lnTo>
                    <a:pt x="78" y="88"/>
                  </a:lnTo>
                  <a:lnTo>
                    <a:pt x="70" y="102"/>
                  </a:lnTo>
                  <a:lnTo>
                    <a:pt x="70" y="106"/>
                  </a:lnTo>
                  <a:lnTo>
                    <a:pt x="70" y="120"/>
                  </a:lnTo>
                  <a:lnTo>
                    <a:pt x="70" y="124"/>
                  </a:lnTo>
                  <a:lnTo>
                    <a:pt x="62" y="124"/>
                  </a:lnTo>
                  <a:lnTo>
                    <a:pt x="62" y="128"/>
                  </a:lnTo>
                  <a:lnTo>
                    <a:pt x="60" y="128"/>
                  </a:lnTo>
                  <a:lnTo>
                    <a:pt x="56" y="132"/>
                  </a:lnTo>
                  <a:lnTo>
                    <a:pt x="48" y="134"/>
                  </a:lnTo>
                  <a:lnTo>
                    <a:pt x="44" y="138"/>
                  </a:lnTo>
                  <a:lnTo>
                    <a:pt x="40" y="138"/>
                  </a:lnTo>
                  <a:lnTo>
                    <a:pt x="30" y="138"/>
                  </a:lnTo>
                  <a:lnTo>
                    <a:pt x="26" y="138"/>
                  </a:lnTo>
                  <a:lnTo>
                    <a:pt x="22" y="142"/>
                  </a:lnTo>
                  <a:lnTo>
                    <a:pt x="18" y="146"/>
                  </a:lnTo>
                  <a:lnTo>
                    <a:pt x="16" y="150"/>
                  </a:lnTo>
                  <a:lnTo>
                    <a:pt x="16" y="154"/>
                  </a:lnTo>
                  <a:lnTo>
                    <a:pt x="12" y="154"/>
                  </a:lnTo>
                  <a:lnTo>
                    <a:pt x="12" y="156"/>
                  </a:lnTo>
                  <a:lnTo>
                    <a:pt x="8" y="160"/>
                  </a:lnTo>
                  <a:lnTo>
                    <a:pt x="4" y="160"/>
                  </a:lnTo>
                  <a:lnTo>
                    <a:pt x="4" y="164"/>
                  </a:lnTo>
                  <a:lnTo>
                    <a:pt x="0" y="168"/>
                  </a:lnTo>
                  <a:lnTo>
                    <a:pt x="4" y="172"/>
                  </a:lnTo>
                  <a:lnTo>
                    <a:pt x="8" y="176"/>
                  </a:lnTo>
                  <a:lnTo>
                    <a:pt x="12" y="178"/>
                  </a:lnTo>
                  <a:lnTo>
                    <a:pt x="16" y="178"/>
                  </a:lnTo>
                  <a:lnTo>
                    <a:pt x="18" y="176"/>
                  </a:lnTo>
                  <a:lnTo>
                    <a:pt x="22" y="182"/>
                  </a:lnTo>
                  <a:lnTo>
                    <a:pt x="22" y="190"/>
                  </a:lnTo>
                  <a:lnTo>
                    <a:pt x="30" y="186"/>
                  </a:lnTo>
                  <a:lnTo>
                    <a:pt x="34" y="190"/>
                  </a:lnTo>
                  <a:lnTo>
                    <a:pt x="38" y="204"/>
                  </a:lnTo>
                  <a:lnTo>
                    <a:pt x="48" y="222"/>
                  </a:lnTo>
                  <a:lnTo>
                    <a:pt x="44" y="226"/>
                  </a:lnTo>
                  <a:lnTo>
                    <a:pt x="40" y="230"/>
                  </a:lnTo>
                  <a:lnTo>
                    <a:pt x="38" y="230"/>
                  </a:lnTo>
                  <a:lnTo>
                    <a:pt x="34" y="234"/>
                  </a:lnTo>
                  <a:lnTo>
                    <a:pt x="44" y="234"/>
                  </a:lnTo>
                  <a:lnTo>
                    <a:pt x="44" y="240"/>
                  </a:lnTo>
                  <a:lnTo>
                    <a:pt x="56" y="252"/>
                  </a:lnTo>
                  <a:lnTo>
                    <a:pt x="66" y="244"/>
                  </a:lnTo>
                  <a:lnTo>
                    <a:pt x="66" y="240"/>
                  </a:lnTo>
                  <a:lnTo>
                    <a:pt x="74" y="234"/>
                  </a:lnTo>
                  <a:lnTo>
                    <a:pt x="78" y="234"/>
                  </a:lnTo>
                  <a:lnTo>
                    <a:pt x="78" y="238"/>
                  </a:lnTo>
                  <a:lnTo>
                    <a:pt x="80" y="240"/>
                  </a:lnTo>
                  <a:lnTo>
                    <a:pt x="88" y="244"/>
                  </a:lnTo>
                  <a:lnTo>
                    <a:pt x="92" y="244"/>
                  </a:lnTo>
                  <a:lnTo>
                    <a:pt x="100" y="240"/>
                  </a:lnTo>
                  <a:lnTo>
                    <a:pt x="102" y="238"/>
                  </a:lnTo>
                  <a:lnTo>
                    <a:pt x="106" y="238"/>
                  </a:lnTo>
                  <a:lnTo>
                    <a:pt x="110" y="234"/>
                  </a:lnTo>
                  <a:lnTo>
                    <a:pt x="114" y="230"/>
                  </a:lnTo>
                  <a:lnTo>
                    <a:pt x="118" y="226"/>
                  </a:lnTo>
                  <a:lnTo>
                    <a:pt x="122" y="216"/>
                  </a:lnTo>
                  <a:lnTo>
                    <a:pt x="122" y="212"/>
                  </a:lnTo>
                  <a:lnTo>
                    <a:pt x="124" y="208"/>
                  </a:lnTo>
                  <a:lnTo>
                    <a:pt x="124" y="204"/>
                  </a:lnTo>
                  <a:lnTo>
                    <a:pt x="128" y="198"/>
                  </a:lnTo>
                  <a:lnTo>
                    <a:pt x="136" y="182"/>
                  </a:lnTo>
                  <a:lnTo>
                    <a:pt x="136" y="178"/>
                  </a:lnTo>
                  <a:lnTo>
                    <a:pt x="140" y="176"/>
                  </a:lnTo>
                  <a:lnTo>
                    <a:pt x="146" y="172"/>
                  </a:lnTo>
                  <a:lnTo>
                    <a:pt x="154" y="168"/>
                  </a:lnTo>
                  <a:lnTo>
                    <a:pt x="158" y="168"/>
                  </a:lnTo>
                  <a:lnTo>
                    <a:pt x="162" y="168"/>
                  </a:lnTo>
                  <a:lnTo>
                    <a:pt x="164" y="168"/>
                  </a:lnTo>
                  <a:lnTo>
                    <a:pt x="168" y="168"/>
                  </a:lnTo>
                  <a:lnTo>
                    <a:pt x="172" y="168"/>
                  </a:lnTo>
                  <a:lnTo>
                    <a:pt x="172" y="164"/>
                  </a:lnTo>
                  <a:lnTo>
                    <a:pt x="172" y="160"/>
                  </a:lnTo>
                  <a:lnTo>
                    <a:pt x="176" y="160"/>
                  </a:lnTo>
                  <a:lnTo>
                    <a:pt x="176" y="164"/>
                  </a:lnTo>
                  <a:lnTo>
                    <a:pt x="180" y="164"/>
                  </a:lnTo>
                  <a:lnTo>
                    <a:pt x="190" y="172"/>
                  </a:lnTo>
                  <a:lnTo>
                    <a:pt x="194" y="176"/>
                  </a:lnTo>
                  <a:lnTo>
                    <a:pt x="198" y="176"/>
                  </a:lnTo>
                  <a:lnTo>
                    <a:pt x="202" y="178"/>
                  </a:lnTo>
                  <a:lnTo>
                    <a:pt x="206" y="182"/>
                  </a:lnTo>
                  <a:lnTo>
                    <a:pt x="212" y="190"/>
                  </a:lnTo>
                  <a:lnTo>
                    <a:pt x="216" y="190"/>
                  </a:lnTo>
                  <a:lnTo>
                    <a:pt x="224" y="200"/>
                  </a:lnTo>
                  <a:lnTo>
                    <a:pt x="226" y="198"/>
                  </a:lnTo>
                  <a:lnTo>
                    <a:pt x="226" y="194"/>
                  </a:lnTo>
                  <a:lnTo>
                    <a:pt x="234" y="190"/>
                  </a:lnTo>
                  <a:lnTo>
                    <a:pt x="238" y="186"/>
                  </a:lnTo>
                  <a:lnTo>
                    <a:pt x="242" y="190"/>
                  </a:lnTo>
                  <a:lnTo>
                    <a:pt x="246" y="190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52" y="186"/>
                  </a:lnTo>
                  <a:lnTo>
                    <a:pt x="252" y="182"/>
                  </a:lnTo>
                  <a:lnTo>
                    <a:pt x="256" y="182"/>
                  </a:lnTo>
                  <a:lnTo>
                    <a:pt x="256" y="178"/>
                  </a:lnTo>
                  <a:lnTo>
                    <a:pt x="264" y="176"/>
                  </a:lnTo>
                  <a:lnTo>
                    <a:pt x="256" y="176"/>
                  </a:lnTo>
                  <a:lnTo>
                    <a:pt x="256" y="172"/>
                  </a:lnTo>
                  <a:lnTo>
                    <a:pt x="248" y="164"/>
                  </a:lnTo>
                  <a:lnTo>
                    <a:pt x="252" y="160"/>
                  </a:lnTo>
                  <a:lnTo>
                    <a:pt x="252" y="156"/>
                  </a:lnTo>
                  <a:lnTo>
                    <a:pt x="248" y="156"/>
                  </a:lnTo>
                  <a:lnTo>
                    <a:pt x="248" y="154"/>
                  </a:lnTo>
                  <a:lnTo>
                    <a:pt x="234" y="160"/>
                  </a:lnTo>
                  <a:lnTo>
                    <a:pt x="230" y="150"/>
                  </a:lnTo>
                  <a:lnTo>
                    <a:pt x="234" y="146"/>
                  </a:lnTo>
                  <a:lnTo>
                    <a:pt x="234" y="138"/>
                  </a:lnTo>
                  <a:lnTo>
                    <a:pt x="234" y="134"/>
                  </a:lnTo>
                  <a:lnTo>
                    <a:pt x="238" y="138"/>
                  </a:lnTo>
                  <a:lnTo>
                    <a:pt x="242" y="134"/>
                  </a:lnTo>
                  <a:lnTo>
                    <a:pt x="246" y="134"/>
                  </a:lnTo>
                  <a:lnTo>
                    <a:pt x="246" y="132"/>
                  </a:lnTo>
                  <a:lnTo>
                    <a:pt x="248" y="132"/>
                  </a:lnTo>
                  <a:lnTo>
                    <a:pt x="252" y="132"/>
                  </a:lnTo>
                  <a:lnTo>
                    <a:pt x="256" y="134"/>
                  </a:lnTo>
                  <a:lnTo>
                    <a:pt x="260" y="134"/>
                  </a:lnTo>
                  <a:lnTo>
                    <a:pt x="264" y="128"/>
                  </a:lnTo>
                  <a:lnTo>
                    <a:pt x="268" y="128"/>
                  </a:lnTo>
                  <a:lnTo>
                    <a:pt x="268" y="132"/>
                  </a:lnTo>
                  <a:lnTo>
                    <a:pt x="274" y="128"/>
                  </a:lnTo>
                  <a:lnTo>
                    <a:pt x="278" y="132"/>
                  </a:lnTo>
                  <a:lnTo>
                    <a:pt x="282" y="134"/>
                  </a:lnTo>
                  <a:lnTo>
                    <a:pt x="282" y="138"/>
                  </a:lnTo>
                  <a:lnTo>
                    <a:pt x="286" y="134"/>
                  </a:lnTo>
                  <a:lnTo>
                    <a:pt x="292" y="134"/>
                  </a:lnTo>
                  <a:lnTo>
                    <a:pt x="292" y="132"/>
                  </a:lnTo>
                  <a:lnTo>
                    <a:pt x="296" y="132"/>
                  </a:lnTo>
                  <a:lnTo>
                    <a:pt x="296" y="128"/>
                  </a:lnTo>
                  <a:lnTo>
                    <a:pt x="292" y="120"/>
                  </a:lnTo>
                  <a:lnTo>
                    <a:pt x="288" y="116"/>
                  </a:lnTo>
                  <a:lnTo>
                    <a:pt x="282" y="114"/>
                  </a:lnTo>
                  <a:lnTo>
                    <a:pt x="278" y="110"/>
                  </a:lnTo>
                  <a:lnTo>
                    <a:pt x="278" y="106"/>
                  </a:lnTo>
                  <a:lnTo>
                    <a:pt x="278" y="102"/>
                  </a:lnTo>
                  <a:lnTo>
                    <a:pt x="274" y="94"/>
                  </a:lnTo>
                  <a:lnTo>
                    <a:pt x="268" y="94"/>
                  </a:lnTo>
                  <a:lnTo>
                    <a:pt x="268" y="92"/>
                  </a:lnTo>
                  <a:lnTo>
                    <a:pt x="260" y="94"/>
                  </a:lnTo>
                  <a:lnTo>
                    <a:pt x="256" y="88"/>
                  </a:lnTo>
                  <a:lnTo>
                    <a:pt x="260" y="88"/>
                  </a:lnTo>
                  <a:lnTo>
                    <a:pt x="264" y="88"/>
                  </a:lnTo>
                  <a:lnTo>
                    <a:pt x="260" y="80"/>
                  </a:lnTo>
                  <a:lnTo>
                    <a:pt x="256" y="80"/>
                  </a:lnTo>
                  <a:lnTo>
                    <a:pt x="252" y="80"/>
                  </a:lnTo>
                  <a:lnTo>
                    <a:pt x="256" y="72"/>
                  </a:lnTo>
                  <a:lnTo>
                    <a:pt x="260" y="66"/>
                  </a:lnTo>
                  <a:lnTo>
                    <a:pt x="268" y="62"/>
                  </a:lnTo>
                  <a:lnTo>
                    <a:pt x="268" y="58"/>
                  </a:lnTo>
                  <a:lnTo>
                    <a:pt x="270" y="54"/>
                  </a:lnTo>
                  <a:lnTo>
                    <a:pt x="274" y="52"/>
                  </a:lnTo>
                  <a:lnTo>
                    <a:pt x="274" y="36"/>
                  </a:lnTo>
                  <a:lnTo>
                    <a:pt x="274" y="32"/>
                  </a:lnTo>
                  <a:lnTo>
                    <a:pt x="274" y="30"/>
                  </a:lnTo>
                  <a:lnTo>
                    <a:pt x="270" y="30"/>
                  </a:lnTo>
                  <a:lnTo>
                    <a:pt x="270" y="26"/>
                  </a:lnTo>
                  <a:lnTo>
                    <a:pt x="268" y="22"/>
                  </a:lnTo>
                  <a:lnTo>
                    <a:pt x="264" y="18"/>
                  </a:lnTo>
                  <a:lnTo>
                    <a:pt x="260" y="14"/>
                  </a:lnTo>
                  <a:lnTo>
                    <a:pt x="256" y="8"/>
                  </a:lnTo>
                  <a:lnTo>
                    <a:pt x="252" y="4"/>
                  </a:lnTo>
                  <a:lnTo>
                    <a:pt x="248" y="4"/>
                  </a:lnTo>
                  <a:lnTo>
                    <a:pt x="246" y="0"/>
                  </a:lnTo>
                  <a:lnTo>
                    <a:pt x="246" y="4"/>
                  </a:lnTo>
                  <a:lnTo>
                    <a:pt x="246" y="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9" name="Freeform 8344"/>
            <p:cNvSpPr>
              <a:spLocks/>
            </p:cNvSpPr>
            <p:nvPr/>
          </p:nvSpPr>
          <p:spPr bwMode="auto">
            <a:xfrm>
              <a:off x="3273425" y="1985963"/>
              <a:ext cx="635000" cy="330200"/>
            </a:xfrm>
            <a:custGeom>
              <a:avLst/>
              <a:gdLst>
                <a:gd name="T0" fmla="*/ 212725 w 400"/>
                <a:gd name="T1" fmla="*/ 161925 h 208"/>
                <a:gd name="T2" fmla="*/ 177800 w 400"/>
                <a:gd name="T3" fmla="*/ 184150 h 208"/>
                <a:gd name="T4" fmla="*/ 155575 w 400"/>
                <a:gd name="T5" fmla="*/ 190500 h 208"/>
                <a:gd name="T6" fmla="*/ 127000 w 400"/>
                <a:gd name="T7" fmla="*/ 209550 h 208"/>
                <a:gd name="T8" fmla="*/ 104775 w 400"/>
                <a:gd name="T9" fmla="*/ 231775 h 208"/>
                <a:gd name="T10" fmla="*/ 44450 w 400"/>
                <a:gd name="T11" fmla="*/ 260350 h 208"/>
                <a:gd name="T12" fmla="*/ 15875 w 400"/>
                <a:gd name="T13" fmla="*/ 276225 h 208"/>
                <a:gd name="T14" fmla="*/ 0 w 400"/>
                <a:gd name="T15" fmla="*/ 282575 h 208"/>
                <a:gd name="T16" fmla="*/ 9525 w 400"/>
                <a:gd name="T17" fmla="*/ 307975 h 208"/>
                <a:gd name="T18" fmla="*/ 63500 w 400"/>
                <a:gd name="T19" fmla="*/ 282575 h 208"/>
                <a:gd name="T20" fmla="*/ 104775 w 400"/>
                <a:gd name="T21" fmla="*/ 282575 h 208"/>
                <a:gd name="T22" fmla="*/ 149225 w 400"/>
                <a:gd name="T23" fmla="*/ 282575 h 208"/>
                <a:gd name="T24" fmla="*/ 177800 w 400"/>
                <a:gd name="T25" fmla="*/ 266700 h 208"/>
                <a:gd name="T26" fmla="*/ 203200 w 400"/>
                <a:gd name="T27" fmla="*/ 241300 h 208"/>
                <a:gd name="T28" fmla="*/ 225425 w 400"/>
                <a:gd name="T29" fmla="*/ 238125 h 208"/>
                <a:gd name="T30" fmla="*/ 260350 w 400"/>
                <a:gd name="T31" fmla="*/ 241300 h 208"/>
                <a:gd name="T32" fmla="*/ 323850 w 400"/>
                <a:gd name="T33" fmla="*/ 225425 h 208"/>
                <a:gd name="T34" fmla="*/ 381000 w 400"/>
                <a:gd name="T35" fmla="*/ 225425 h 208"/>
                <a:gd name="T36" fmla="*/ 393700 w 400"/>
                <a:gd name="T37" fmla="*/ 238125 h 208"/>
                <a:gd name="T38" fmla="*/ 409575 w 400"/>
                <a:gd name="T39" fmla="*/ 254000 h 208"/>
                <a:gd name="T40" fmla="*/ 428625 w 400"/>
                <a:gd name="T41" fmla="*/ 254000 h 208"/>
                <a:gd name="T42" fmla="*/ 457200 w 400"/>
                <a:gd name="T43" fmla="*/ 273050 h 208"/>
                <a:gd name="T44" fmla="*/ 479425 w 400"/>
                <a:gd name="T45" fmla="*/ 307975 h 208"/>
                <a:gd name="T46" fmla="*/ 498475 w 400"/>
                <a:gd name="T47" fmla="*/ 323850 h 208"/>
                <a:gd name="T48" fmla="*/ 514350 w 400"/>
                <a:gd name="T49" fmla="*/ 323850 h 208"/>
                <a:gd name="T50" fmla="*/ 542925 w 400"/>
                <a:gd name="T51" fmla="*/ 307975 h 208"/>
                <a:gd name="T52" fmla="*/ 577850 w 400"/>
                <a:gd name="T53" fmla="*/ 282575 h 208"/>
                <a:gd name="T54" fmla="*/ 600075 w 400"/>
                <a:gd name="T55" fmla="*/ 260350 h 208"/>
                <a:gd name="T56" fmla="*/ 590550 w 400"/>
                <a:gd name="T57" fmla="*/ 196850 h 208"/>
                <a:gd name="T58" fmla="*/ 565150 w 400"/>
                <a:gd name="T59" fmla="*/ 174625 h 208"/>
                <a:gd name="T60" fmla="*/ 542925 w 400"/>
                <a:gd name="T61" fmla="*/ 168275 h 208"/>
                <a:gd name="T62" fmla="*/ 549275 w 400"/>
                <a:gd name="T63" fmla="*/ 149225 h 208"/>
                <a:gd name="T64" fmla="*/ 561975 w 400"/>
                <a:gd name="T65" fmla="*/ 133350 h 208"/>
                <a:gd name="T66" fmla="*/ 584200 w 400"/>
                <a:gd name="T67" fmla="*/ 114300 h 208"/>
                <a:gd name="T68" fmla="*/ 625475 w 400"/>
                <a:gd name="T69" fmla="*/ 104775 h 208"/>
                <a:gd name="T70" fmla="*/ 631825 w 400"/>
                <a:gd name="T71" fmla="*/ 92075 h 208"/>
                <a:gd name="T72" fmla="*/ 606425 w 400"/>
                <a:gd name="T73" fmla="*/ 79375 h 208"/>
                <a:gd name="T74" fmla="*/ 565150 w 400"/>
                <a:gd name="T75" fmla="*/ 63500 h 208"/>
                <a:gd name="T76" fmla="*/ 549275 w 400"/>
                <a:gd name="T77" fmla="*/ 34925 h 208"/>
                <a:gd name="T78" fmla="*/ 533400 w 400"/>
                <a:gd name="T79" fmla="*/ 6350 h 208"/>
                <a:gd name="T80" fmla="*/ 473075 w 400"/>
                <a:gd name="T81" fmla="*/ 0 h 208"/>
                <a:gd name="T82" fmla="*/ 409575 w 400"/>
                <a:gd name="T83" fmla="*/ 9525 h 208"/>
                <a:gd name="T84" fmla="*/ 393700 w 400"/>
                <a:gd name="T85" fmla="*/ 28575 h 208"/>
                <a:gd name="T86" fmla="*/ 339725 w 400"/>
                <a:gd name="T87" fmla="*/ 63500 h 208"/>
                <a:gd name="T88" fmla="*/ 288925 w 400"/>
                <a:gd name="T89" fmla="*/ 79375 h 208"/>
                <a:gd name="T90" fmla="*/ 269875 w 400"/>
                <a:gd name="T91" fmla="*/ 98425 h 208"/>
                <a:gd name="T92" fmla="*/ 266700 w 400"/>
                <a:gd name="T93" fmla="*/ 114300 h 208"/>
                <a:gd name="T94" fmla="*/ 231775 w 400"/>
                <a:gd name="T95" fmla="*/ 133350 h 2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00"/>
                <a:gd name="T145" fmla="*/ 0 h 208"/>
                <a:gd name="T146" fmla="*/ 400 w 400"/>
                <a:gd name="T147" fmla="*/ 208 h 2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00" h="208">
                  <a:moveTo>
                    <a:pt x="146" y="84"/>
                  </a:moveTo>
                  <a:lnTo>
                    <a:pt x="146" y="88"/>
                  </a:lnTo>
                  <a:lnTo>
                    <a:pt x="146" y="94"/>
                  </a:lnTo>
                  <a:lnTo>
                    <a:pt x="134" y="102"/>
                  </a:lnTo>
                  <a:lnTo>
                    <a:pt x="134" y="106"/>
                  </a:lnTo>
                  <a:lnTo>
                    <a:pt x="134" y="110"/>
                  </a:lnTo>
                  <a:lnTo>
                    <a:pt x="128" y="116"/>
                  </a:lnTo>
                  <a:lnTo>
                    <a:pt x="112" y="116"/>
                  </a:lnTo>
                  <a:lnTo>
                    <a:pt x="108" y="116"/>
                  </a:lnTo>
                  <a:lnTo>
                    <a:pt x="108" y="120"/>
                  </a:lnTo>
                  <a:lnTo>
                    <a:pt x="102" y="120"/>
                  </a:lnTo>
                  <a:lnTo>
                    <a:pt x="98" y="120"/>
                  </a:lnTo>
                  <a:lnTo>
                    <a:pt x="94" y="124"/>
                  </a:lnTo>
                  <a:lnTo>
                    <a:pt x="86" y="128"/>
                  </a:lnTo>
                  <a:lnTo>
                    <a:pt x="84" y="128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2" y="134"/>
                  </a:lnTo>
                  <a:lnTo>
                    <a:pt x="68" y="138"/>
                  </a:lnTo>
                  <a:lnTo>
                    <a:pt x="66" y="146"/>
                  </a:lnTo>
                  <a:lnTo>
                    <a:pt x="58" y="156"/>
                  </a:lnTo>
                  <a:lnTo>
                    <a:pt x="54" y="160"/>
                  </a:lnTo>
                  <a:lnTo>
                    <a:pt x="32" y="160"/>
                  </a:lnTo>
                  <a:lnTo>
                    <a:pt x="28" y="164"/>
                  </a:lnTo>
                  <a:lnTo>
                    <a:pt x="24" y="164"/>
                  </a:lnTo>
                  <a:lnTo>
                    <a:pt x="22" y="168"/>
                  </a:lnTo>
                  <a:lnTo>
                    <a:pt x="14" y="172"/>
                  </a:lnTo>
                  <a:lnTo>
                    <a:pt x="10" y="174"/>
                  </a:lnTo>
                  <a:lnTo>
                    <a:pt x="6" y="174"/>
                  </a:lnTo>
                  <a:lnTo>
                    <a:pt x="4" y="174"/>
                  </a:lnTo>
                  <a:lnTo>
                    <a:pt x="4" y="178"/>
                  </a:lnTo>
                  <a:lnTo>
                    <a:pt x="0" y="178"/>
                  </a:lnTo>
                  <a:lnTo>
                    <a:pt x="0" y="182"/>
                  </a:lnTo>
                  <a:lnTo>
                    <a:pt x="0" y="186"/>
                  </a:lnTo>
                  <a:lnTo>
                    <a:pt x="4" y="190"/>
                  </a:lnTo>
                  <a:lnTo>
                    <a:pt x="6" y="194"/>
                  </a:lnTo>
                  <a:lnTo>
                    <a:pt x="10" y="190"/>
                  </a:lnTo>
                  <a:lnTo>
                    <a:pt x="22" y="190"/>
                  </a:lnTo>
                  <a:lnTo>
                    <a:pt x="28" y="182"/>
                  </a:lnTo>
                  <a:lnTo>
                    <a:pt x="40" y="178"/>
                  </a:lnTo>
                  <a:lnTo>
                    <a:pt x="58" y="174"/>
                  </a:lnTo>
                  <a:lnTo>
                    <a:pt x="62" y="174"/>
                  </a:lnTo>
                  <a:lnTo>
                    <a:pt x="66" y="174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94" y="178"/>
                  </a:lnTo>
                  <a:lnTo>
                    <a:pt x="98" y="178"/>
                  </a:lnTo>
                  <a:lnTo>
                    <a:pt x="102" y="174"/>
                  </a:lnTo>
                  <a:lnTo>
                    <a:pt x="108" y="172"/>
                  </a:lnTo>
                  <a:lnTo>
                    <a:pt x="112" y="168"/>
                  </a:lnTo>
                  <a:lnTo>
                    <a:pt x="116" y="164"/>
                  </a:lnTo>
                  <a:lnTo>
                    <a:pt x="120" y="160"/>
                  </a:lnTo>
                  <a:lnTo>
                    <a:pt x="124" y="156"/>
                  </a:lnTo>
                  <a:lnTo>
                    <a:pt x="128" y="152"/>
                  </a:lnTo>
                  <a:lnTo>
                    <a:pt x="130" y="152"/>
                  </a:lnTo>
                  <a:lnTo>
                    <a:pt x="134" y="152"/>
                  </a:lnTo>
                  <a:lnTo>
                    <a:pt x="138" y="152"/>
                  </a:lnTo>
                  <a:lnTo>
                    <a:pt x="142" y="150"/>
                  </a:lnTo>
                  <a:lnTo>
                    <a:pt x="148" y="150"/>
                  </a:lnTo>
                  <a:lnTo>
                    <a:pt x="152" y="150"/>
                  </a:lnTo>
                  <a:lnTo>
                    <a:pt x="160" y="150"/>
                  </a:lnTo>
                  <a:lnTo>
                    <a:pt x="164" y="152"/>
                  </a:lnTo>
                  <a:lnTo>
                    <a:pt x="178" y="146"/>
                  </a:lnTo>
                  <a:lnTo>
                    <a:pt x="190" y="142"/>
                  </a:lnTo>
                  <a:lnTo>
                    <a:pt x="196" y="142"/>
                  </a:lnTo>
                  <a:lnTo>
                    <a:pt x="204" y="142"/>
                  </a:lnTo>
                  <a:lnTo>
                    <a:pt x="212" y="142"/>
                  </a:lnTo>
                  <a:lnTo>
                    <a:pt x="218" y="142"/>
                  </a:lnTo>
                  <a:lnTo>
                    <a:pt x="230" y="142"/>
                  </a:lnTo>
                  <a:lnTo>
                    <a:pt x="240" y="142"/>
                  </a:lnTo>
                  <a:lnTo>
                    <a:pt x="244" y="142"/>
                  </a:lnTo>
                  <a:lnTo>
                    <a:pt x="248" y="142"/>
                  </a:lnTo>
                  <a:lnTo>
                    <a:pt x="248" y="146"/>
                  </a:lnTo>
                  <a:lnTo>
                    <a:pt x="248" y="150"/>
                  </a:lnTo>
                  <a:lnTo>
                    <a:pt x="252" y="150"/>
                  </a:lnTo>
                  <a:lnTo>
                    <a:pt x="252" y="152"/>
                  </a:lnTo>
                  <a:lnTo>
                    <a:pt x="254" y="160"/>
                  </a:lnTo>
                  <a:lnTo>
                    <a:pt x="258" y="160"/>
                  </a:lnTo>
                  <a:lnTo>
                    <a:pt x="262" y="164"/>
                  </a:lnTo>
                  <a:lnTo>
                    <a:pt x="266" y="164"/>
                  </a:lnTo>
                  <a:lnTo>
                    <a:pt x="266" y="160"/>
                  </a:lnTo>
                  <a:lnTo>
                    <a:pt x="270" y="160"/>
                  </a:lnTo>
                  <a:lnTo>
                    <a:pt x="274" y="160"/>
                  </a:lnTo>
                  <a:lnTo>
                    <a:pt x="276" y="160"/>
                  </a:lnTo>
                  <a:lnTo>
                    <a:pt x="280" y="164"/>
                  </a:lnTo>
                  <a:lnTo>
                    <a:pt x="288" y="172"/>
                  </a:lnTo>
                  <a:lnTo>
                    <a:pt x="288" y="174"/>
                  </a:lnTo>
                  <a:lnTo>
                    <a:pt x="292" y="186"/>
                  </a:lnTo>
                  <a:lnTo>
                    <a:pt x="298" y="194"/>
                  </a:lnTo>
                  <a:lnTo>
                    <a:pt x="302" y="194"/>
                  </a:lnTo>
                  <a:lnTo>
                    <a:pt x="306" y="194"/>
                  </a:lnTo>
                  <a:lnTo>
                    <a:pt x="310" y="190"/>
                  </a:lnTo>
                  <a:lnTo>
                    <a:pt x="310" y="194"/>
                  </a:lnTo>
                  <a:lnTo>
                    <a:pt x="314" y="204"/>
                  </a:lnTo>
                  <a:lnTo>
                    <a:pt x="316" y="208"/>
                  </a:lnTo>
                  <a:lnTo>
                    <a:pt x="320" y="208"/>
                  </a:lnTo>
                  <a:lnTo>
                    <a:pt x="324" y="208"/>
                  </a:lnTo>
                  <a:lnTo>
                    <a:pt x="324" y="204"/>
                  </a:lnTo>
                  <a:lnTo>
                    <a:pt x="328" y="200"/>
                  </a:lnTo>
                  <a:lnTo>
                    <a:pt x="336" y="196"/>
                  </a:lnTo>
                  <a:lnTo>
                    <a:pt x="338" y="196"/>
                  </a:lnTo>
                  <a:lnTo>
                    <a:pt x="342" y="194"/>
                  </a:lnTo>
                  <a:lnTo>
                    <a:pt x="350" y="196"/>
                  </a:lnTo>
                  <a:lnTo>
                    <a:pt x="354" y="196"/>
                  </a:lnTo>
                  <a:lnTo>
                    <a:pt x="364" y="186"/>
                  </a:lnTo>
                  <a:lnTo>
                    <a:pt x="364" y="178"/>
                  </a:lnTo>
                  <a:lnTo>
                    <a:pt x="372" y="172"/>
                  </a:lnTo>
                  <a:lnTo>
                    <a:pt x="372" y="168"/>
                  </a:lnTo>
                  <a:lnTo>
                    <a:pt x="376" y="164"/>
                  </a:lnTo>
                  <a:lnTo>
                    <a:pt x="378" y="164"/>
                  </a:lnTo>
                  <a:lnTo>
                    <a:pt x="382" y="160"/>
                  </a:lnTo>
                  <a:lnTo>
                    <a:pt x="386" y="156"/>
                  </a:lnTo>
                  <a:lnTo>
                    <a:pt x="376" y="138"/>
                  </a:lnTo>
                  <a:lnTo>
                    <a:pt x="372" y="124"/>
                  </a:lnTo>
                  <a:lnTo>
                    <a:pt x="368" y="120"/>
                  </a:lnTo>
                  <a:lnTo>
                    <a:pt x="360" y="124"/>
                  </a:lnTo>
                  <a:lnTo>
                    <a:pt x="360" y="116"/>
                  </a:lnTo>
                  <a:lnTo>
                    <a:pt x="356" y="110"/>
                  </a:lnTo>
                  <a:lnTo>
                    <a:pt x="354" y="112"/>
                  </a:lnTo>
                  <a:lnTo>
                    <a:pt x="350" y="112"/>
                  </a:lnTo>
                  <a:lnTo>
                    <a:pt x="346" y="110"/>
                  </a:lnTo>
                  <a:lnTo>
                    <a:pt x="342" y="106"/>
                  </a:lnTo>
                  <a:lnTo>
                    <a:pt x="338" y="102"/>
                  </a:lnTo>
                  <a:lnTo>
                    <a:pt x="342" y="98"/>
                  </a:lnTo>
                  <a:lnTo>
                    <a:pt x="342" y="94"/>
                  </a:lnTo>
                  <a:lnTo>
                    <a:pt x="346" y="94"/>
                  </a:lnTo>
                  <a:lnTo>
                    <a:pt x="350" y="90"/>
                  </a:lnTo>
                  <a:lnTo>
                    <a:pt x="350" y="88"/>
                  </a:lnTo>
                  <a:lnTo>
                    <a:pt x="354" y="88"/>
                  </a:lnTo>
                  <a:lnTo>
                    <a:pt x="354" y="84"/>
                  </a:lnTo>
                  <a:lnTo>
                    <a:pt x="356" y="80"/>
                  </a:lnTo>
                  <a:lnTo>
                    <a:pt x="360" y="76"/>
                  </a:lnTo>
                  <a:lnTo>
                    <a:pt x="364" y="72"/>
                  </a:lnTo>
                  <a:lnTo>
                    <a:pt x="368" y="72"/>
                  </a:lnTo>
                  <a:lnTo>
                    <a:pt x="378" y="72"/>
                  </a:lnTo>
                  <a:lnTo>
                    <a:pt x="382" y="72"/>
                  </a:lnTo>
                  <a:lnTo>
                    <a:pt x="386" y="68"/>
                  </a:lnTo>
                  <a:lnTo>
                    <a:pt x="394" y="66"/>
                  </a:lnTo>
                  <a:lnTo>
                    <a:pt x="398" y="62"/>
                  </a:lnTo>
                  <a:lnTo>
                    <a:pt x="400" y="62"/>
                  </a:lnTo>
                  <a:lnTo>
                    <a:pt x="400" y="58"/>
                  </a:lnTo>
                  <a:lnTo>
                    <a:pt x="398" y="58"/>
                  </a:lnTo>
                  <a:lnTo>
                    <a:pt x="394" y="54"/>
                  </a:lnTo>
                  <a:lnTo>
                    <a:pt x="390" y="54"/>
                  </a:lnTo>
                  <a:lnTo>
                    <a:pt x="382" y="54"/>
                  </a:lnTo>
                  <a:lnTo>
                    <a:pt x="382" y="50"/>
                  </a:lnTo>
                  <a:lnTo>
                    <a:pt x="372" y="48"/>
                  </a:lnTo>
                  <a:lnTo>
                    <a:pt x="364" y="48"/>
                  </a:lnTo>
                  <a:lnTo>
                    <a:pt x="360" y="48"/>
                  </a:lnTo>
                  <a:lnTo>
                    <a:pt x="356" y="40"/>
                  </a:lnTo>
                  <a:lnTo>
                    <a:pt x="354" y="36"/>
                  </a:lnTo>
                  <a:lnTo>
                    <a:pt x="350" y="32"/>
                  </a:lnTo>
                  <a:lnTo>
                    <a:pt x="346" y="28"/>
                  </a:lnTo>
                  <a:lnTo>
                    <a:pt x="346" y="22"/>
                  </a:lnTo>
                  <a:lnTo>
                    <a:pt x="342" y="18"/>
                  </a:lnTo>
                  <a:lnTo>
                    <a:pt x="342" y="10"/>
                  </a:lnTo>
                  <a:lnTo>
                    <a:pt x="338" y="6"/>
                  </a:lnTo>
                  <a:lnTo>
                    <a:pt x="336" y="4"/>
                  </a:lnTo>
                  <a:lnTo>
                    <a:pt x="332" y="4"/>
                  </a:lnTo>
                  <a:lnTo>
                    <a:pt x="316" y="0"/>
                  </a:lnTo>
                  <a:lnTo>
                    <a:pt x="306" y="0"/>
                  </a:lnTo>
                  <a:lnTo>
                    <a:pt x="298" y="0"/>
                  </a:lnTo>
                  <a:lnTo>
                    <a:pt x="294" y="0"/>
                  </a:lnTo>
                  <a:lnTo>
                    <a:pt x="284" y="0"/>
                  </a:lnTo>
                  <a:lnTo>
                    <a:pt x="276" y="4"/>
                  </a:lnTo>
                  <a:lnTo>
                    <a:pt x="258" y="6"/>
                  </a:lnTo>
                  <a:lnTo>
                    <a:pt x="252" y="6"/>
                  </a:lnTo>
                  <a:lnTo>
                    <a:pt x="248" y="6"/>
                  </a:lnTo>
                  <a:lnTo>
                    <a:pt x="248" y="14"/>
                  </a:lnTo>
                  <a:lnTo>
                    <a:pt x="248" y="18"/>
                  </a:lnTo>
                  <a:lnTo>
                    <a:pt x="240" y="22"/>
                  </a:lnTo>
                  <a:lnTo>
                    <a:pt x="240" y="26"/>
                  </a:lnTo>
                  <a:lnTo>
                    <a:pt x="218" y="36"/>
                  </a:lnTo>
                  <a:lnTo>
                    <a:pt x="214" y="40"/>
                  </a:lnTo>
                  <a:lnTo>
                    <a:pt x="208" y="44"/>
                  </a:lnTo>
                  <a:lnTo>
                    <a:pt x="190" y="50"/>
                  </a:lnTo>
                  <a:lnTo>
                    <a:pt x="186" y="50"/>
                  </a:lnTo>
                  <a:lnTo>
                    <a:pt x="182" y="50"/>
                  </a:lnTo>
                  <a:lnTo>
                    <a:pt x="178" y="54"/>
                  </a:lnTo>
                  <a:lnTo>
                    <a:pt x="178" y="58"/>
                  </a:lnTo>
                  <a:lnTo>
                    <a:pt x="174" y="58"/>
                  </a:lnTo>
                  <a:lnTo>
                    <a:pt x="170" y="62"/>
                  </a:lnTo>
                  <a:lnTo>
                    <a:pt x="170" y="66"/>
                  </a:lnTo>
                  <a:lnTo>
                    <a:pt x="170" y="68"/>
                  </a:lnTo>
                  <a:lnTo>
                    <a:pt x="168" y="68"/>
                  </a:lnTo>
                  <a:lnTo>
                    <a:pt x="168" y="72"/>
                  </a:lnTo>
                  <a:lnTo>
                    <a:pt x="160" y="72"/>
                  </a:lnTo>
                  <a:lnTo>
                    <a:pt x="156" y="72"/>
                  </a:lnTo>
                  <a:lnTo>
                    <a:pt x="152" y="76"/>
                  </a:lnTo>
                  <a:lnTo>
                    <a:pt x="146" y="8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60" name="Freeform 8345"/>
            <p:cNvSpPr>
              <a:spLocks/>
            </p:cNvSpPr>
            <p:nvPr/>
          </p:nvSpPr>
          <p:spPr bwMode="auto">
            <a:xfrm>
              <a:off x="2628900" y="2100263"/>
              <a:ext cx="892175" cy="279400"/>
            </a:xfrm>
            <a:custGeom>
              <a:avLst/>
              <a:gdLst>
                <a:gd name="T0" fmla="*/ 28575 w 562"/>
                <a:gd name="T1" fmla="*/ 266700 h 176"/>
                <a:gd name="T2" fmla="*/ 76200 w 562"/>
                <a:gd name="T3" fmla="*/ 266700 h 176"/>
                <a:gd name="T4" fmla="*/ 104775 w 562"/>
                <a:gd name="T5" fmla="*/ 260350 h 176"/>
                <a:gd name="T6" fmla="*/ 133350 w 562"/>
                <a:gd name="T7" fmla="*/ 250825 h 176"/>
                <a:gd name="T8" fmla="*/ 155575 w 562"/>
                <a:gd name="T9" fmla="*/ 238125 h 176"/>
                <a:gd name="T10" fmla="*/ 190500 w 562"/>
                <a:gd name="T11" fmla="*/ 238125 h 176"/>
                <a:gd name="T12" fmla="*/ 225425 w 562"/>
                <a:gd name="T13" fmla="*/ 250825 h 176"/>
                <a:gd name="T14" fmla="*/ 279400 w 562"/>
                <a:gd name="T15" fmla="*/ 273050 h 176"/>
                <a:gd name="T16" fmla="*/ 301625 w 562"/>
                <a:gd name="T17" fmla="*/ 266700 h 176"/>
                <a:gd name="T18" fmla="*/ 336550 w 562"/>
                <a:gd name="T19" fmla="*/ 266700 h 176"/>
                <a:gd name="T20" fmla="*/ 358775 w 562"/>
                <a:gd name="T21" fmla="*/ 260350 h 176"/>
                <a:gd name="T22" fmla="*/ 384175 w 562"/>
                <a:gd name="T23" fmla="*/ 260350 h 176"/>
                <a:gd name="T24" fmla="*/ 406400 w 562"/>
                <a:gd name="T25" fmla="*/ 260350 h 176"/>
                <a:gd name="T26" fmla="*/ 441325 w 562"/>
                <a:gd name="T27" fmla="*/ 250825 h 176"/>
                <a:gd name="T28" fmla="*/ 482600 w 562"/>
                <a:gd name="T29" fmla="*/ 257175 h 176"/>
                <a:gd name="T30" fmla="*/ 511175 w 562"/>
                <a:gd name="T31" fmla="*/ 257175 h 176"/>
                <a:gd name="T32" fmla="*/ 552450 w 562"/>
                <a:gd name="T33" fmla="*/ 244475 h 176"/>
                <a:gd name="T34" fmla="*/ 615950 w 562"/>
                <a:gd name="T35" fmla="*/ 215900 h 176"/>
                <a:gd name="T36" fmla="*/ 644525 w 562"/>
                <a:gd name="T37" fmla="*/ 196850 h 176"/>
                <a:gd name="T38" fmla="*/ 644525 w 562"/>
                <a:gd name="T39" fmla="*/ 180975 h 176"/>
                <a:gd name="T40" fmla="*/ 654050 w 562"/>
                <a:gd name="T41" fmla="*/ 161925 h 176"/>
                <a:gd name="T42" fmla="*/ 688975 w 562"/>
                <a:gd name="T43" fmla="*/ 146050 h 176"/>
                <a:gd name="T44" fmla="*/ 752475 w 562"/>
                <a:gd name="T45" fmla="*/ 104775 h 176"/>
                <a:gd name="T46" fmla="*/ 781050 w 562"/>
                <a:gd name="T47" fmla="*/ 88900 h 176"/>
                <a:gd name="T48" fmla="*/ 815975 w 562"/>
                <a:gd name="T49" fmla="*/ 69850 h 176"/>
                <a:gd name="T50" fmla="*/ 857250 w 562"/>
                <a:gd name="T51" fmla="*/ 47625 h 176"/>
                <a:gd name="T52" fmla="*/ 892175 w 562"/>
                <a:gd name="T53" fmla="*/ 0 h 176"/>
                <a:gd name="T54" fmla="*/ 822325 w 562"/>
                <a:gd name="T55" fmla="*/ 28575 h 176"/>
                <a:gd name="T56" fmla="*/ 758825 w 562"/>
                <a:gd name="T57" fmla="*/ 34925 h 176"/>
                <a:gd name="T58" fmla="*/ 708025 w 562"/>
                <a:gd name="T59" fmla="*/ 28575 h 176"/>
                <a:gd name="T60" fmla="*/ 679450 w 562"/>
                <a:gd name="T61" fmla="*/ 28575 h 176"/>
                <a:gd name="T62" fmla="*/ 644525 w 562"/>
                <a:gd name="T63" fmla="*/ 25400 h 176"/>
                <a:gd name="T64" fmla="*/ 603250 w 562"/>
                <a:gd name="T65" fmla="*/ 12700 h 176"/>
                <a:gd name="T66" fmla="*/ 555625 w 562"/>
                <a:gd name="T67" fmla="*/ 28575 h 176"/>
                <a:gd name="T68" fmla="*/ 492125 w 562"/>
                <a:gd name="T69" fmla="*/ 53975 h 176"/>
                <a:gd name="T70" fmla="*/ 400050 w 562"/>
                <a:gd name="T71" fmla="*/ 76200 h 176"/>
                <a:gd name="T72" fmla="*/ 352425 w 562"/>
                <a:gd name="T73" fmla="*/ 76200 h 176"/>
                <a:gd name="T74" fmla="*/ 323850 w 562"/>
                <a:gd name="T75" fmla="*/ 63500 h 176"/>
                <a:gd name="T76" fmla="*/ 295275 w 562"/>
                <a:gd name="T77" fmla="*/ 53975 h 176"/>
                <a:gd name="T78" fmla="*/ 254000 w 562"/>
                <a:gd name="T79" fmla="*/ 47625 h 176"/>
                <a:gd name="T80" fmla="*/ 215900 w 562"/>
                <a:gd name="T81" fmla="*/ 47625 h 176"/>
                <a:gd name="T82" fmla="*/ 196850 w 562"/>
                <a:gd name="T83" fmla="*/ 60325 h 176"/>
                <a:gd name="T84" fmla="*/ 180975 w 562"/>
                <a:gd name="T85" fmla="*/ 53975 h 176"/>
                <a:gd name="T86" fmla="*/ 146050 w 562"/>
                <a:gd name="T87" fmla="*/ 60325 h 176"/>
                <a:gd name="T88" fmla="*/ 127000 w 562"/>
                <a:gd name="T89" fmla="*/ 63500 h 176"/>
                <a:gd name="T90" fmla="*/ 123825 w 562"/>
                <a:gd name="T91" fmla="*/ 88900 h 176"/>
                <a:gd name="T92" fmla="*/ 104775 w 562"/>
                <a:gd name="T93" fmla="*/ 111125 h 176"/>
                <a:gd name="T94" fmla="*/ 76200 w 562"/>
                <a:gd name="T95" fmla="*/ 127000 h 176"/>
                <a:gd name="T96" fmla="*/ 53975 w 562"/>
                <a:gd name="T97" fmla="*/ 168275 h 176"/>
                <a:gd name="T98" fmla="*/ 41275 w 562"/>
                <a:gd name="T99" fmla="*/ 196850 h 176"/>
                <a:gd name="T100" fmla="*/ 12700 w 562"/>
                <a:gd name="T101" fmla="*/ 222250 h 1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2"/>
                <a:gd name="T154" fmla="*/ 0 h 176"/>
                <a:gd name="T155" fmla="*/ 562 w 562"/>
                <a:gd name="T156" fmla="*/ 176 h 1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2" h="176">
                  <a:moveTo>
                    <a:pt x="4" y="172"/>
                  </a:moveTo>
                  <a:lnTo>
                    <a:pt x="12" y="172"/>
                  </a:lnTo>
                  <a:lnTo>
                    <a:pt x="16" y="172"/>
                  </a:lnTo>
                  <a:lnTo>
                    <a:pt x="18" y="172"/>
                  </a:lnTo>
                  <a:lnTo>
                    <a:pt x="18" y="168"/>
                  </a:lnTo>
                  <a:lnTo>
                    <a:pt x="30" y="168"/>
                  </a:lnTo>
                  <a:lnTo>
                    <a:pt x="30" y="172"/>
                  </a:lnTo>
                  <a:lnTo>
                    <a:pt x="40" y="168"/>
                  </a:lnTo>
                  <a:lnTo>
                    <a:pt x="44" y="168"/>
                  </a:lnTo>
                  <a:lnTo>
                    <a:pt x="48" y="168"/>
                  </a:lnTo>
                  <a:lnTo>
                    <a:pt x="52" y="168"/>
                  </a:lnTo>
                  <a:lnTo>
                    <a:pt x="58" y="164"/>
                  </a:lnTo>
                  <a:lnTo>
                    <a:pt x="58" y="162"/>
                  </a:lnTo>
                  <a:lnTo>
                    <a:pt x="62" y="162"/>
                  </a:lnTo>
                  <a:lnTo>
                    <a:pt x="66" y="164"/>
                  </a:lnTo>
                  <a:lnTo>
                    <a:pt x="70" y="158"/>
                  </a:lnTo>
                  <a:lnTo>
                    <a:pt x="74" y="162"/>
                  </a:lnTo>
                  <a:lnTo>
                    <a:pt x="78" y="162"/>
                  </a:lnTo>
                  <a:lnTo>
                    <a:pt x="80" y="158"/>
                  </a:lnTo>
                  <a:lnTo>
                    <a:pt x="84" y="158"/>
                  </a:lnTo>
                  <a:lnTo>
                    <a:pt x="88" y="158"/>
                  </a:lnTo>
                  <a:lnTo>
                    <a:pt x="92" y="158"/>
                  </a:lnTo>
                  <a:lnTo>
                    <a:pt x="92" y="154"/>
                  </a:lnTo>
                  <a:lnTo>
                    <a:pt x="98" y="154"/>
                  </a:lnTo>
                  <a:lnTo>
                    <a:pt x="98" y="150"/>
                  </a:lnTo>
                  <a:lnTo>
                    <a:pt x="102" y="150"/>
                  </a:lnTo>
                  <a:lnTo>
                    <a:pt x="106" y="150"/>
                  </a:lnTo>
                  <a:lnTo>
                    <a:pt x="114" y="150"/>
                  </a:lnTo>
                  <a:lnTo>
                    <a:pt x="118" y="150"/>
                  </a:lnTo>
                  <a:lnTo>
                    <a:pt x="120" y="150"/>
                  </a:lnTo>
                  <a:lnTo>
                    <a:pt x="124" y="150"/>
                  </a:lnTo>
                  <a:lnTo>
                    <a:pt x="128" y="154"/>
                  </a:lnTo>
                  <a:lnTo>
                    <a:pt x="136" y="154"/>
                  </a:lnTo>
                  <a:lnTo>
                    <a:pt x="140" y="154"/>
                  </a:lnTo>
                  <a:lnTo>
                    <a:pt x="142" y="158"/>
                  </a:lnTo>
                  <a:lnTo>
                    <a:pt x="150" y="158"/>
                  </a:lnTo>
                  <a:lnTo>
                    <a:pt x="154" y="162"/>
                  </a:lnTo>
                  <a:lnTo>
                    <a:pt x="168" y="168"/>
                  </a:lnTo>
                  <a:lnTo>
                    <a:pt x="172" y="172"/>
                  </a:lnTo>
                  <a:lnTo>
                    <a:pt x="176" y="172"/>
                  </a:lnTo>
                  <a:lnTo>
                    <a:pt x="180" y="176"/>
                  </a:lnTo>
                  <a:lnTo>
                    <a:pt x="182" y="176"/>
                  </a:lnTo>
                  <a:lnTo>
                    <a:pt x="186" y="176"/>
                  </a:lnTo>
                  <a:lnTo>
                    <a:pt x="186" y="172"/>
                  </a:lnTo>
                  <a:lnTo>
                    <a:pt x="190" y="168"/>
                  </a:lnTo>
                  <a:lnTo>
                    <a:pt x="194" y="168"/>
                  </a:lnTo>
                  <a:lnTo>
                    <a:pt x="198" y="168"/>
                  </a:lnTo>
                  <a:lnTo>
                    <a:pt x="204" y="168"/>
                  </a:lnTo>
                  <a:lnTo>
                    <a:pt x="208" y="168"/>
                  </a:lnTo>
                  <a:lnTo>
                    <a:pt x="212" y="168"/>
                  </a:lnTo>
                  <a:lnTo>
                    <a:pt x="216" y="168"/>
                  </a:lnTo>
                  <a:lnTo>
                    <a:pt x="216" y="164"/>
                  </a:lnTo>
                  <a:lnTo>
                    <a:pt x="220" y="164"/>
                  </a:lnTo>
                  <a:lnTo>
                    <a:pt x="222" y="164"/>
                  </a:lnTo>
                  <a:lnTo>
                    <a:pt x="226" y="164"/>
                  </a:lnTo>
                  <a:lnTo>
                    <a:pt x="230" y="162"/>
                  </a:lnTo>
                  <a:lnTo>
                    <a:pt x="230" y="164"/>
                  </a:lnTo>
                  <a:lnTo>
                    <a:pt x="234" y="164"/>
                  </a:lnTo>
                  <a:lnTo>
                    <a:pt x="238" y="164"/>
                  </a:lnTo>
                  <a:lnTo>
                    <a:pt x="242" y="164"/>
                  </a:lnTo>
                  <a:lnTo>
                    <a:pt x="242" y="162"/>
                  </a:lnTo>
                  <a:lnTo>
                    <a:pt x="244" y="162"/>
                  </a:lnTo>
                  <a:lnTo>
                    <a:pt x="248" y="162"/>
                  </a:lnTo>
                  <a:lnTo>
                    <a:pt x="252" y="164"/>
                  </a:lnTo>
                  <a:lnTo>
                    <a:pt x="256" y="164"/>
                  </a:lnTo>
                  <a:lnTo>
                    <a:pt x="260" y="164"/>
                  </a:lnTo>
                  <a:lnTo>
                    <a:pt x="266" y="162"/>
                  </a:lnTo>
                  <a:lnTo>
                    <a:pt x="270" y="162"/>
                  </a:lnTo>
                  <a:lnTo>
                    <a:pt x="274" y="162"/>
                  </a:lnTo>
                  <a:lnTo>
                    <a:pt x="278" y="158"/>
                  </a:lnTo>
                  <a:lnTo>
                    <a:pt x="282" y="158"/>
                  </a:lnTo>
                  <a:lnTo>
                    <a:pt x="288" y="162"/>
                  </a:lnTo>
                  <a:lnTo>
                    <a:pt x="296" y="162"/>
                  </a:lnTo>
                  <a:lnTo>
                    <a:pt x="300" y="162"/>
                  </a:lnTo>
                  <a:lnTo>
                    <a:pt x="304" y="162"/>
                  </a:lnTo>
                  <a:lnTo>
                    <a:pt x="306" y="162"/>
                  </a:lnTo>
                  <a:lnTo>
                    <a:pt x="310" y="162"/>
                  </a:lnTo>
                  <a:lnTo>
                    <a:pt x="314" y="162"/>
                  </a:lnTo>
                  <a:lnTo>
                    <a:pt x="318" y="158"/>
                  </a:lnTo>
                  <a:lnTo>
                    <a:pt x="322" y="162"/>
                  </a:lnTo>
                  <a:lnTo>
                    <a:pt x="326" y="162"/>
                  </a:lnTo>
                  <a:lnTo>
                    <a:pt x="326" y="158"/>
                  </a:lnTo>
                  <a:lnTo>
                    <a:pt x="332" y="158"/>
                  </a:lnTo>
                  <a:lnTo>
                    <a:pt x="344" y="154"/>
                  </a:lnTo>
                  <a:lnTo>
                    <a:pt x="348" y="154"/>
                  </a:lnTo>
                  <a:lnTo>
                    <a:pt x="358" y="150"/>
                  </a:lnTo>
                  <a:lnTo>
                    <a:pt x="362" y="146"/>
                  </a:lnTo>
                  <a:lnTo>
                    <a:pt x="362" y="142"/>
                  </a:lnTo>
                  <a:lnTo>
                    <a:pt x="380" y="140"/>
                  </a:lnTo>
                  <a:lnTo>
                    <a:pt x="388" y="136"/>
                  </a:lnTo>
                  <a:lnTo>
                    <a:pt x="390" y="132"/>
                  </a:lnTo>
                  <a:lnTo>
                    <a:pt x="398" y="128"/>
                  </a:lnTo>
                  <a:lnTo>
                    <a:pt x="398" y="124"/>
                  </a:lnTo>
                  <a:lnTo>
                    <a:pt x="402" y="124"/>
                  </a:lnTo>
                  <a:lnTo>
                    <a:pt x="406" y="124"/>
                  </a:lnTo>
                  <a:lnTo>
                    <a:pt x="410" y="124"/>
                  </a:lnTo>
                  <a:lnTo>
                    <a:pt x="410" y="122"/>
                  </a:lnTo>
                  <a:lnTo>
                    <a:pt x="412" y="122"/>
                  </a:lnTo>
                  <a:lnTo>
                    <a:pt x="410" y="118"/>
                  </a:lnTo>
                  <a:lnTo>
                    <a:pt x="406" y="114"/>
                  </a:lnTo>
                  <a:lnTo>
                    <a:pt x="406" y="110"/>
                  </a:lnTo>
                  <a:lnTo>
                    <a:pt x="406" y="106"/>
                  </a:lnTo>
                  <a:lnTo>
                    <a:pt x="410" y="106"/>
                  </a:lnTo>
                  <a:lnTo>
                    <a:pt x="410" y="102"/>
                  </a:lnTo>
                  <a:lnTo>
                    <a:pt x="412" y="102"/>
                  </a:lnTo>
                  <a:lnTo>
                    <a:pt x="416" y="102"/>
                  </a:lnTo>
                  <a:lnTo>
                    <a:pt x="420" y="100"/>
                  </a:lnTo>
                  <a:lnTo>
                    <a:pt x="428" y="96"/>
                  </a:lnTo>
                  <a:lnTo>
                    <a:pt x="430" y="92"/>
                  </a:lnTo>
                  <a:lnTo>
                    <a:pt x="434" y="92"/>
                  </a:lnTo>
                  <a:lnTo>
                    <a:pt x="438" y="88"/>
                  </a:lnTo>
                  <a:lnTo>
                    <a:pt x="460" y="88"/>
                  </a:lnTo>
                  <a:lnTo>
                    <a:pt x="464" y="84"/>
                  </a:lnTo>
                  <a:lnTo>
                    <a:pt x="472" y="74"/>
                  </a:lnTo>
                  <a:lnTo>
                    <a:pt x="474" y="66"/>
                  </a:lnTo>
                  <a:lnTo>
                    <a:pt x="478" y="62"/>
                  </a:lnTo>
                  <a:lnTo>
                    <a:pt x="482" y="60"/>
                  </a:lnTo>
                  <a:lnTo>
                    <a:pt x="486" y="60"/>
                  </a:lnTo>
                  <a:lnTo>
                    <a:pt x="490" y="56"/>
                  </a:lnTo>
                  <a:lnTo>
                    <a:pt x="492" y="56"/>
                  </a:lnTo>
                  <a:lnTo>
                    <a:pt x="500" y="52"/>
                  </a:lnTo>
                  <a:lnTo>
                    <a:pt x="504" y="48"/>
                  </a:lnTo>
                  <a:lnTo>
                    <a:pt x="508" y="48"/>
                  </a:lnTo>
                  <a:lnTo>
                    <a:pt x="514" y="48"/>
                  </a:lnTo>
                  <a:lnTo>
                    <a:pt x="514" y="44"/>
                  </a:lnTo>
                  <a:lnTo>
                    <a:pt x="518" y="44"/>
                  </a:lnTo>
                  <a:lnTo>
                    <a:pt x="534" y="44"/>
                  </a:lnTo>
                  <a:lnTo>
                    <a:pt x="540" y="38"/>
                  </a:lnTo>
                  <a:lnTo>
                    <a:pt x="540" y="34"/>
                  </a:lnTo>
                  <a:lnTo>
                    <a:pt x="540" y="30"/>
                  </a:lnTo>
                  <a:lnTo>
                    <a:pt x="552" y="22"/>
                  </a:lnTo>
                  <a:lnTo>
                    <a:pt x="552" y="16"/>
                  </a:lnTo>
                  <a:lnTo>
                    <a:pt x="552" y="12"/>
                  </a:lnTo>
                  <a:lnTo>
                    <a:pt x="558" y="4"/>
                  </a:lnTo>
                  <a:lnTo>
                    <a:pt x="562" y="0"/>
                  </a:lnTo>
                  <a:lnTo>
                    <a:pt x="558" y="0"/>
                  </a:lnTo>
                  <a:lnTo>
                    <a:pt x="530" y="12"/>
                  </a:lnTo>
                  <a:lnTo>
                    <a:pt x="522" y="16"/>
                  </a:lnTo>
                  <a:lnTo>
                    <a:pt x="522" y="18"/>
                  </a:lnTo>
                  <a:lnTo>
                    <a:pt x="518" y="18"/>
                  </a:lnTo>
                  <a:lnTo>
                    <a:pt x="496" y="30"/>
                  </a:lnTo>
                  <a:lnTo>
                    <a:pt x="490" y="30"/>
                  </a:lnTo>
                  <a:lnTo>
                    <a:pt x="482" y="26"/>
                  </a:lnTo>
                  <a:lnTo>
                    <a:pt x="478" y="26"/>
                  </a:lnTo>
                  <a:lnTo>
                    <a:pt x="478" y="22"/>
                  </a:lnTo>
                  <a:lnTo>
                    <a:pt x="472" y="22"/>
                  </a:lnTo>
                  <a:lnTo>
                    <a:pt x="456" y="22"/>
                  </a:lnTo>
                  <a:lnTo>
                    <a:pt x="452" y="22"/>
                  </a:lnTo>
                  <a:lnTo>
                    <a:pt x="450" y="22"/>
                  </a:lnTo>
                  <a:lnTo>
                    <a:pt x="446" y="18"/>
                  </a:lnTo>
                  <a:lnTo>
                    <a:pt x="442" y="18"/>
                  </a:lnTo>
                  <a:lnTo>
                    <a:pt x="438" y="18"/>
                  </a:lnTo>
                  <a:lnTo>
                    <a:pt x="434" y="18"/>
                  </a:lnTo>
                  <a:lnTo>
                    <a:pt x="430" y="18"/>
                  </a:lnTo>
                  <a:lnTo>
                    <a:pt x="428" y="18"/>
                  </a:lnTo>
                  <a:lnTo>
                    <a:pt x="424" y="22"/>
                  </a:lnTo>
                  <a:lnTo>
                    <a:pt x="416" y="18"/>
                  </a:lnTo>
                  <a:lnTo>
                    <a:pt x="412" y="16"/>
                  </a:lnTo>
                  <a:lnTo>
                    <a:pt x="410" y="16"/>
                  </a:lnTo>
                  <a:lnTo>
                    <a:pt x="406" y="16"/>
                  </a:lnTo>
                  <a:lnTo>
                    <a:pt x="406" y="12"/>
                  </a:lnTo>
                  <a:lnTo>
                    <a:pt x="398" y="12"/>
                  </a:lnTo>
                  <a:lnTo>
                    <a:pt x="394" y="12"/>
                  </a:lnTo>
                  <a:lnTo>
                    <a:pt x="388" y="8"/>
                  </a:lnTo>
                  <a:lnTo>
                    <a:pt x="380" y="8"/>
                  </a:lnTo>
                  <a:lnTo>
                    <a:pt x="376" y="8"/>
                  </a:lnTo>
                  <a:lnTo>
                    <a:pt x="372" y="8"/>
                  </a:lnTo>
                  <a:lnTo>
                    <a:pt x="368" y="8"/>
                  </a:lnTo>
                  <a:lnTo>
                    <a:pt x="358" y="16"/>
                  </a:lnTo>
                  <a:lnTo>
                    <a:pt x="350" y="18"/>
                  </a:lnTo>
                  <a:lnTo>
                    <a:pt x="336" y="18"/>
                  </a:lnTo>
                  <a:lnTo>
                    <a:pt x="326" y="18"/>
                  </a:lnTo>
                  <a:lnTo>
                    <a:pt x="322" y="22"/>
                  </a:lnTo>
                  <a:lnTo>
                    <a:pt x="322" y="26"/>
                  </a:lnTo>
                  <a:lnTo>
                    <a:pt x="310" y="34"/>
                  </a:lnTo>
                  <a:lnTo>
                    <a:pt x="306" y="40"/>
                  </a:lnTo>
                  <a:lnTo>
                    <a:pt x="296" y="44"/>
                  </a:lnTo>
                  <a:lnTo>
                    <a:pt x="266" y="52"/>
                  </a:lnTo>
                  <a:lnTo>
                    <a:pt x="260" y="52"/>
                  </a:lnTo>
                  <a:lnTo>
                    <a:pt x="252" y="48"/>
                  </a:lnTo>
                  <a:lnTo>
                    <a:pt x="248" y="44"/>
                  </a:lnTo>
                  <a:lnTo>
                    <a:pt x="244" y="44"/>
                  </a:lnTo>
                  <a:lnTo>
                    <a:pt x="242" y="44"/>
                  </a:lnTo>
                  <a:lnTo>
                    <a:pt x="242" y="48"/>
                  </a:lnTo>
                  <a:lnTo>
                    <a:pt x="222" y="48"/>
                  </a:lnTo>
                  <a:lnTo>
                    <a:pt x="222" y="44"/>
                  </a:lnTo>
                  <a:lnTo>
                    <a:pt x="220" y="44"/>
                  </a:lnTo>
                  <a:lnTo>
                    <a:pt x="216" y="40"/>
                  </a:lnTo>
                  <a:lnTo>
                    <a:pt x="212" y="40"/>
                  </a:lnTo>
                  <a:lnTo>
                    <a:pt x="204" y="40"/>
                  </a:lnTo>
                  <a:lnTo>
                    <a:pt x="202" y="40"/>
                  </a:lnTo>
                  <a:lnTo>
                    <a:pt x="198" y="38"/>
                  </a:lnTo>
                  <a:lnTo>
                    <a:pt x="194" y="38"/>
                  </a:lnTo>
                  <a:lnTo>
                    <a:pt x="190" y="40"/>
                  </a:lnTo>
                  <a:lnTo>
                    <a:pt x="186" y="34"/>
                  </a:lnTo>
                  <a:lnTo>
                    <a:pt x="190" y="30"/>
                  </a:lnTo>
                  <a:lnTo>
                    <a:pt x="182" y="30"/>
                  </a:lnTo>
                  <a:lnTo>
                    <a:pt x="180" y="30"/>
                  </a:lnTo>
                  <a:lnTo>
                    <a:pt x="168" y="30"/>
                  </a:lnTo>
                  <a:lnTo>
                    <a:pt x="160" y="30"/>
                  </a:lnTo>
                  <a:lnTo>
                    <a:pt x="154" y="30"/>
                  </a:lnTo>
                  <a:lnTo>
                    <a:pt x="146" y="30"/>
                  </a:lnTo>
                  <a:lnTo>
                    <a:pt x="142" y="30"/>
                  </a:lnTo>
                  <a:lnTo>
                    <a:pt x="140" y="30"/>
                  </a:lnTo>
                  <a:lnTo>
                    <a:pt x="136" y="30"/>
                  </a:lnTo>
                  <a:lnTo>
                    <a:pt x="132" y="34"/>
                  </a:lnTo>
                  <a:lnTo>
                    <a:pt x="132" y="38"/>
                  </a:lnTo>
                  <a:lnTo>
                    <a:pt x="132" y="40"/>
                  </a:lnTo>
                  <a:lnTo>
                    <a:pt x="128" y="40"/>
                  </a:lnTo>
                  <a:lnTo>
                    <a:pt x="124" y="38"/>
                  </a:lnTo>
                  <a:lnTo>
                    <a:pt x="120" y="34"/>
                  </a:lnTo>
                  <a:lnTo>
                    <a:pt x="120" y="30"/>
                  </a:lnTo>
                  <a:lnTo>
                    <a:pt x="118" y="30"/>
                  </a:lnTo>
                  <a:lnTo>
                    <a:pt x="114" y="30"/>
                  </a:lnTo>
                  <a:lnTo>
                    <a:pt x="114" y="34"/>
                  </a:lnTo>
                  <a:lnTo>
                    <a:pt x="114" y="38"/>
                  </a:lnTo>
                  <a:lnTo>
                    <a:pt x="106" y="34"/>
                  </a:lnTo>
                  <a:lnTo>
                    <a:pt x="102" y="34"/>
                  </a:lnTo>
                  <a:lnTo>
                    <a:pt x="98" y="34"/>
                  </a:lnTo>
                  <a:lnTo>
                    <a:pt x="92" y="38"/>
                  </a:lnTo>
                  <a:lnTo>
                    <a:pt x="92" y="34"/>
                  </a:lnTo>
                  <a:lnTo>
                    <a:pt x="88" y="34"/>
                  </a:lnTo>
                  <a:lnTo>
                    <a:pt x="80" y="38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78" y="44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8" y="56"/>
                  </a:lnTo>
                  <a:lnTo>
                    <a:pt x="80" y="56"/>
                  </a:lnTo>
                  <a:lnTo>
                    <a:pt x="80" y="60"/>
                  </a:lnTo>
                  <a:lnTo>
                    <a:pt x="74" y="66"/>
                  </a:lnTo>
                  <a:lnTo>
                    <a:pt x="74" y="70"/>
                  </a:lnTo>
                  <a:lnTo>
                    <a:pt x="66" y="70"/>
                  </a:lnTo>
                  <a:lnTo>
                    <a:pt x="62" y="66"/>
                  </a:lnTo>
                  <a:lnTo>
                    <a:pt x="56" y="70"/>
                  </a:lnTo>
                  <a:lnTo>
                    <a:pt x="56" y="74"/>
                  </a:lnTo>
                  <a:lnTo>
                    <a:pt x="52" y="78"/>
                  </a:lnTo>
                  <a:lnTo>
                    <a:pt x="48" y="80"/>
                  </a:lnTo>
                  <a:lnTo>
                    <a:pt x="52" y="84"/>
                  </a:lnTo>
                  <a:lnTo>
                    <a:pt x="52" y="92"/>
                  </a:lnTo>
                  <a:lnTo>
                    <a:pt x="48" y="100"/>
                  </a:lnTo>
                  <a:lnTo>
                    <a:pt x="40" y="102"/>
                  </a:lnTo>
                  <a:lnTo>
                    <a:pt x="34" y="106"/>
                  </a:lnTo>
                  <a:lnTo>
                    <a:pt x="26" y="106"/>
                  </a:lnTo>
                  <a:lnTo>
                    <a:pt x="22" y="110"/>
                  </a:lnTo>
                  <a:lnTo>
                    <a:pt x="22" y="118"/>
                  </a:lnTo>
                  <a:lnTo>
                    <a:pt x="22" y="122"/>
                  </a:lnTo>
                  <a:lnTo>
                    <a:pt x="26" y="124"/>
                  </a:lnTo>
                  <a:lnTo>
                    <a:pt x="16" y="132"/>
                  </a:lnTo>
                  <a:lnTo>
                    <a:pt x="12" y="132"/>
                  </a:lnTo>
                  <a:lnTo>
                    <a:pt x="12" y="136"/>
                  </a:lnTo>
                  <a:lnTo>
                    <a:pt x="8" y="136"/>
                  </a:lnTo>
                  <a:lnTo>
                    <a:pt x="8" y="140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4" y="168"/>
                  </a:lnTo>
                  <a:lnTo>
                    <a:pt x="4" y="17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68" name="Freeform 8353"/>
            <p:cNvSpPr>
              <a:spLocks/>
            </p:cNvSpPr>
            <p:nvPr/>
          </p:nvSpPr>
          <p:spPr bwMode="auto">
            <a:xfrm>
              <a:off x="3609975" y="2309813"/>
              <a:ext cx="282575" cy="288925"/>
            </a:xfrm>
            <a:custGeom>
              <a:avLst/>
              <a:gdLst>
                <a:gd name="T0" fmla="*/ 57150 w 178"/>
                <a:gd name="T1" fmla="*/ 244475 h 182"/>
                <a:gd name="T2" fmla="*/ 57150 w 178"/>
                <a:gd name="T3" fmla="*/ 260350 h 182"/>
                <a:gd name="T4" fmla="*/ 50800 w 178"/>
                <a:gd name="T5" fmla="*/ 273050 h 182"/>
                <a:gd name="T6" fmla="*/ 66675 w 178"/>
                <a:gd name="T7" fmla="*/ 279400 h 182"/>
                <a:gd name="T8" fmla="*/ 85725 w 178"/>
                <a:gd name="T9" fmla="*/ 288925 h 182"/>
                <a:gd name="T10" fmla="*/ 120650 w 178"/>
                <a:gd name="T11" fmla="*/ 254000 h 182"/>
                <a:gd name="T12" fmla="*/ 130175 w 178"/>
                <a:gd name="T13" fmla="*/ 244475 h 182"/>
                <a:gd name="T14" fmla="*/ 127000 w 178"/>
                <a:gd name="T15" fmla="*/ 225425 h 182"/>
                <a:gd name="T16" fmla="*/ 98425 w 178"/>
                <a:gd name="T17" fmla="*/ 219075 h 182"/>
                <a:gd name="T18" fmla="*/ 114300 w 178"/>
                <a:gd name="T19" fmla="*/ 190500 h 182"/>
                <a:gd name="T20" fmla="*/ 136525 w 178"/>
                <a:gd name="T21" fmla="*/ 203200 h 182"/>
                <a:gd name="T22" fmla="*/ 142875 w 178"/>
                <a:gd name="T23" fmla="*/ 231775 h 182"/>
                <a:gd name="T24" fmla="*/ 155575 w 178"/>
                <a:gd name="T25" fmla="*/ 244475 h 182"/>
                <a:gd name="T26" fmla="*/ 206375 w 178"/>
                <a:gd name="T27" fmla="*/ 266700 h 182"/>
                <a:gd name="T28" fmla="*/ 225425 w 178"/>
                <a:gd name="T29" fmla="*/ 244475 h 182"/>
                <a:gd name="T30" fmla="*/ 228600 w 178"/>
                <a:gd name="T31" fmla="*/ 231775 h 182"/>
                <a:gd name="T32" fmla="*/ 234950 w 178"/>
                <a:gd name="T33" fmla="*/ 196850 h 182"/>
                <a:gd name="T34" fmla="*/ 241300 w 178"/>
                <a:gd name="T35" fmla="*/ 180975 h 182"/>
                <a:gd name="T36" fmla="*/ 254000 w 178"/>
                <a:gd name="T37" fmla="*/ 168275 h 182"/>
                <a:gd name="T38" fmla="*/ 260350 w 178"/>
                <a:gd name="T39" fmla="*/ 149225 h 182"/>
                <a:gd name="T40" fmla="*/ 260350 w 178"/>
                <a:gd name="T41" fmla="*/ 146050 h 182"/>
                <a:gd name="T42" fmla="*/ 247650 w 178"/>
                <a:gd name="T43" fmla="*/ 139700 h 182"/>
                <a:gd name="T44" fmla="*/ 269875 w 178"/>
                <a:gd name="T45" fmla="*/ 120650 h 182"/>
                <a:gd name="T46" fmla="*/ 276225 w 178"/>
                <a:gd name="T47" fmla="*/ 111125 h 182"/>
                <a:gd name="T48" fmla="*/ 254000 w 178"/>
                <a:gd name="T49" fmla="*/ 114300 h 182"/>
                <a:gd name="T50" fmla="*/ 241300 w 178"/>
                <a:gd name="T51" fmla="*/ 120650 h 182"/>
                <a:gd name="T52" fmla="*/ 225425 w 178"/>
                <a:gd name="T53" fmla="*/ 133350 h 182"/>
                <a:gd name="T54" fmla="*/ 196850 w 178"/>
                <a:gd name="T55" fmla="*/ 127000 h 182"/>
                <a:gd name="T56" fmla="*/ 196850 w 178"/>
                <a:gd name="T57" fmla="*/ 92075 h 182"/>
                <a:gd name="T58" fmla="*/ 177800 w 178"/>
                <a:gd name="T59" fmla="*/ 92075 h 182"/>
                <a:gd name="T60" fmla="*/ 184150 w 178"/>
                <a:gd name="T61" fmla="*/ 76200 h 182"/>
                <a:gd name="T62" fmla="*/ 196850 w 178"/>
                <a:gd name="T63" fmla="*/ 69850 h 182"/>
                <a:gd name="T64" fmla="*/ 200025 w 178"/>
                <a:gd name="T65" fmla="*/ 41275 h 182"/>
                <a:gd name="T66" fmla="*/ 196850 w 178"/>
                <a:gd name="T67" fmla="*/ 41275 h 182"/>
                <a:gd name="T68" fmla="*/ 177800 w 178"/>
                <a:gd name="T69" fmla="*/ 41275 h 182"/>
                <a:gd name="T70" fmla="*/ 171450 w 178"/>
                <a:gd name="T71" fmla="*/ 34925 h 182"/>
                <a:gd name="T72" fmla="*/ 149225 w 178"/>
                <a:gd name="T73" fmla="*/ 12700 h 182"/>
                <a:gd name="T74" fmla="*/ 130175 w 178"/>
                <a:gd name="T75" fmla="*/ 0 h 182"/>
                <a:gd name="T76" fmla="*/ 120650 w 178"/>
                <a:gd name="T77" fmla="*/ 6350 h 182"/>
                <a:gd name="T78" fmla="*/ 98425 w 178"/>
                <a:gd name="T79" fmla="*/ 12700 h 182"/>
                <a:gd name="T80" fmla="*/ 73025 w 178"/>
                <a:gd name="T81" fmla="*/ 12700 h 182"/>
                <a:gd name="T82" fmla="*/ 57150 w 178"/>
                <a:gd name="T83" fmla="*/ 6350 h 182"/>
                <a:gd name="T84" fmla="*/ 28575 w 178"/>
                <a:gd name="T85" fmla="*/ 12700 h 182"/>
                <a:gd name="T86" fmla="*/ 3175 w 178"/>
                <a:gd name="T87" fmla="*/ 12700 h 182"/>
                <a:gd name="T88" fmla="*/ 15875 w 178"/>
                <a:gd name="T89" fmla="*/ 34925 h 182"/>
                <a:gd name="T90" fmla="*/ 44450 w 178"/>
                <a:gd name="T91" fmla="*/ 28575 h 182"/>
                <a:gd name="T92" fmla="*/ 38100 w 178"/>
                <a:gd name="T93" fmla="*/ 47625 h 182"/>
                <a:gd name="T94" fmla="*/ 50800 w 178"/>
                <a:gd name="T95" fmla="*/ 57150 h 182"/>
                <a:gd name="T96" fmla="*/ 63500 w 178"/>
                <a:gd name="T97" fmla="*/ 82550 h 182"/>
                <a:gd name="T98" fmla="*/ 57150 w 178"/>
                <a:gd name="T99" fmla="*/ 98425 h 182"/>
                <a:gd name="T100" fmla="*/ 92075 w 178"/>
                <a:gd name="T101" fmla="*/ 114300 h 182"/>
                <a:gd name="T102" fmla="*/ 92075 w 178"/>
                <a:gd name="T103" fmla="*/ 133350 h 182"/>
                <a:gd name="T104" fmla="*/ 98425 w 178"/>
                <a:gd name="T105" fmla="*/ 149225 h 182"/>
                <a:gd name="T106" fmla="*/ 98425 w 178"/>
                <a:gd name="T107" fmla="*/ 168275 h 182"/>
                <a:gd name="T108" fmla="*/ 79375 w 178"/>
                <a:gd name="T109" fmla="*/ 184150 h 182"/>
                <a:gd name="T110" fmla="*/ 57150 w 178"/>
                <a:gd name="T111" fmla="*/ 196850 h 182"/>
                <a:gd name="T112" fmla="*/ 57150 w 178"/>
                <a:gd name="T113" fmla="*/ 219075 h 182"/>
                <a:gd name="T114" fmla="*/ 63500 w 178"/>
                <a:gd name="T115" fmla="*/ 238125 h 18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8"/>
                <a:gd name="T175" fmla="*/ 0 h 182"/>
                <a:gd name="T176" fmla="*/ 178 w 178"/>
                <a:gd name="T177" fmla="*/ 182 h 18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8" h="182">
                  <a:moveTo>
                    <a:pt x="40" y="150"/>
                  </a:moveTo>
                  <a:lnTo>
                    <a:pt x="40" y="154"/>
                  </a:lnTo>
                  <a:lnTo>
                    <a:pt x="36" y="154"/>
                  </a:lnTo>
                  <a:lnTo>
                    <a:pt x="36" y="156"/>
                  </a:lnTo>
                  <a:lnTo>
                    <a:pt x="40" y="160"/>
                  </a:lnTo>
                  <a:lnTo>
                    <a:pt x="36" y="164"/>
                  </a:lnTo>
                  <a:lnTo>
                    <a:pt x="32" y="164"/>
                  </a:lnTo>
                  <a:lnTo>
                    <a:pt x="32" y="168"/>
                  </a:lnTo>
                  <a:lnTo>
                    <a:pt x="32" y="172"/>
                  </a:lnTo>
                  <a:lnTo>
                    <a:pt x="36" y="172"/>
                  </a:lnTo>
                  <a:lnTo>
                    <a:pt x="42" y="172"/>
                  </a:lnTo>
                  <a:lnTo>
                    <a:pt x="42" y="176"/>
                  </a:lnTo>
                  <a:lnTo>
                    <a:pt x="46" y="176"/>
                  </a:lnTo>
                  <a:lnTo>
                    <a:pt x="50" y="178"/>
                  </a:lnTo>
                  <a:lnTo>
                    <a:pt x="54" y="182"/>
                  </a:lnTo>
                  <a:lnTo>
                    <a:pt x="58" y="178"/>
                  </a:lnTo>
                  <a:lnTo>
                    <a:pt x="64" y="172"/>
                  </a:lnTo>
                  <a:lnTo>
                    <a:pt x="76" y="160"/>
                  </a:lnTo>
                  <a:lnTo>
                    <a:pt x="80" y="160"/>
                  </a:lnTo>
                  <a:lnTo>
                    <a:pt x="80" y="156"/>
                  </a:lnTo>
                  <a:lnTo>
                    <a:pt x="82" y="154"/>
                  </a:lnTo>
                  <a:lnTo>
                    <a:pt x="82" y="150"/>
                  </a:lnTo>
                  <a:lnTo>
                    <a:pt x="80" y="146"/>
                  </a:lnTo>
                  <a:lnTo>
                    <a:pt x="80" y="142"/>
                  </a:lnTo>
                  <a:lnTo>
                    <a:pt x="76" y="138"/>
                  </a:lnTo>
                  <a:lnTo>
                    <a:pt x="64" y="134"/>
                  </a:lnTo>
                  <a:lnTo>
                    <a:pt x="62" y="138"/>
                  </a:lnTo>
                  <a:lnTo>
                    <a:pt x="62" y="134"/>
                  </a:lnTo>
                  <a:lnTo>
                    <a:pt x="68" y="124"/>
                  </a:lnTo>
                  <a:lnTo>
                    <a:pt x="72" y="120"/>
                  </a:lnTo>
                  <a:lnTo>
                    <a:pt x="76" y="120"/>
                  </a:lnTo>
                  <a:lnTo>
                    <a:pt x="82" y="128"/>
                  </a:lnTo>
                  <a:lnTo>
                    <a:pt x="86" y="128"/>
                  </a:lnTo>
                  <a:lnTo>
                    <a:pt x="90" y="128"/>
                  </a:lnTo>
                  <a:lnTo>
                    <a:pt x="98" y="134"/>
                  </a:lnTo>
                  <a:lnTo>
                    <a:pt x="90" y="146"/>
                  </a:lnTo>
                  <a:lnTo>
                    <a:pt x="94" y="146"/>
                  </a:lnTo>
                  <a:lnTo>
                    <a:pt x="94" y="150"/>
                  </a:lnTo>
                  <a:lnTo>
                    <a:pt x="98" y="154"/>
                  </a:lnTo>
                  <a:lnTo>
                    <a:pt x="108" y="156"/>
                  </a:lnTo>
                  <a:lnTo>
                    <a:pt x="112" y="160"/>
                  </a:lnTo>
                  <a:lnTo>
                    <a:pt x="130" y="168"/>
                  </a:lnTo>
                  <a:lnTo>
                    <a:pt x="138" y="164"/>
                  </a:lnTo>
                  <a:lnTo>
                    <a:pt x="138" y="156"/>
                  </a:lnTo>
                  <a:lnTo>
                    <a:pt x="142" y="154"/>
                  </a:lnTo>
                  <a:lnTo>
                    <a:pt x="142" y="150"/>
                  </a:lnTo>
                  <a:lnTo>
                    <a:pt x="142" y="146"/>
                  </a:lnTo>
                  <a:lnTo>
                    <a:pt x="144" y="146"/>
                  </a:lnTo>
                  <a:lnTo>
                    <a:pt x="148" y="134"/>
                  </a:lnTo>
                  <a:lnTo>
                    <a:pt x="144" y="124"/>
                  </a:lnTo>
                  <a:lnTo>
                    <a:pt x="148" y="124"/>
                  </a:lnTo>
                  <a:lnTo>
                    <a:pt x="148" y="120"/>
                  </a:lnTo>
                  <a:lnTo>
                    <a:pt x="152" y="116"/>
                  </a:lnTo>
                  <a:lnTo>
                    <a:pt x="152" y="114"/>
                  </a:lnTo>
                  <a:lnTo>
                    <a:pt x="156" y="114"/>
                  </a:lnTo>
                  <a:lnTo>
                    <a:pt x="160" y="110"/>
                  </a:lnTo>
                  <a:lnTo>
                    <a:pt x="160" y="106"/>
                  </a:lnTo>
                  <a:lnTo>
                    <a:pt x="160" y="102"/>
                  </a:lnTo>
                  <a:lnTo>
                    <a:pt x="160" y="98"/>
                  </a:lnTo>
                  <a:lnTo>
                    <a:pt x="164" y="94"/>
                  </a:lnTo>
                  <a:lnTo>
                    <a:pt x="166" y="94"/>
                  </a:lnTo>
                  <a:lnTo>
                    <a:pt x="166" y="92"/>
                  </a:lnTo>
                  <a:lnTo>
                    <a:pt x="164" y="92"/>
                  </a:lnTo>
                  <a:lnTo>
                    <a:pt x="164" y="88"/>
                  </a:lnTo>
                  <a:lnTo>
                    <a:pt x="160" y="88"/>
                  </a:lnTo>
                  <a:lnTo>
                    <a:pt x="156" y="88"/>
                  </a:lnTo>
                  <a:lnTo>
                    <a:pt x="160" y="80"/>
                  </a:lnTo>
                  <a:lnTo>
                    <a:pt x="166" y="80"/>
                  </a:lnTo>
                  <a:lnTo>
                    <a:pt x="170" y="76"/>
                  </a:lnTo>
                  <a:lnTo>
                    <a:pt x="174" y="76"/>
                  </a:lnTo>
                  <a:lnTo>
                    <a:pt x="178" y="72"/>
                  </a:lnTo>
                  <a:lnTo>
                    <a:pt x="174" y="70"/>
                  </a:lnTo>
                  <a:lnTo>
                    <a:pt x="174" y="72"/>
                  </a:lnTo>
                  <a:lnTo>
                    <a:pt x="166" y="70"/>
                  </a:lnTo>
                  <a:lnTo>
                    <a:pt x="160" y="72"/>
                  </a:lnTo>
                  <a:lnTo>
                    <a:pt x="156" y="72"/>
                  </a:lnTo>
                  <a:lnTo>
                    <a:pt x="156" y="76"/>
                  </a:lnTo>
                  <a:lnTo>
                    <a:pt x="152" y="76"/>
                  </a:lnTo>
                  <a:lnTo>
                    <a:pt x="152" y="80"/>
                  </a:lnTo>
                  <a:lnTo>
                    <a:pt x="148" y="80"/>
                  </a:lnTo>
                  <a:lnTo>
                    <a:pt x="142" y="84"/>
                  </a:lnTo>
                  <a:lnTo>
                    <a:pt x="138" y="88"/>
                  </a:lnTo>
                  <a:lnTo>
                    <a:pt x="126" y="94"/>
                  </a:lnTo>
                  <a:lnTo>
                    <a:pt x="124" y="80"/>
                  </a:lnTo>
                  <a:lnTo>
                    <a:pt x="124" y="66"/>
                  </a:lnTo>
                  <a:lnTo>
                    <a:pt x="126" y="62"/>
                  </a:lnTo>
                  <a:lnTo>
                    <a:pt x="124" y="58"/>
                  </a:lnTo>
                  <a:lnTo>
                    <a:pt x="120" y="58"/>
                  </a:lnTo>
                  <a:lnTo>
                    <a:pt x="116" y="58"/>
                  </a:lnTo>
                  <a:lnTo>
                    <a:pt x="112" y="58"/>
                  </a:lnTo>
                  <a:lnTo>
                    <a:pt x="112" y="54"/>
                  </a:lnTo>
                  <a:lnTo>
                    <a:pt x="112" y="52"/>
                  </a:lnTo>
                  <a:lnTo>
                    <a:pt x="116" y="48"/>
                  </a:lnTo>
                  <a:lnTo>
                    <a:pt x="120" y="48"/>
                  </a:lnTo>
                  <a:lnTo>
                    <a:pt x="124" y="48"/>
                  </a:lnTo>
                  <a:lnTo>
                    <a:pt x="124" y="44"/>
                  </a:lnTo>
                  <a:lnTo>
                    <a:pt x="124" y="40"/>
                  </a:lnTo>
                  <a:lnTo>
                    <a:pt x="126" y="36"/>
                  </a:lnTo>
                  <a:lnTo>
                    <a:pt x="126" y="26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4" y="26"/>
                  </a:lnTo>
                  <a:lnTo>
                    <a:pt x="120" y="26"/>
                  </a:lnTo>
                  <a:lnTo>
                    <a:pt x="116" y="26"/>
                  </a:lnTo>
                  <a:lnTo>
                    <a:pt x="112" y="26"/>
                  </a:lnTo>
                  <a:lnTo>
                    <a:pt x="108" y="26"/>
                  </a:lnTo>
                  <a:lnTo>
                    <a:pt x="104" y="26"/>
                  </a:lnTo>
                  <a:lnTo>
                    <a:pt x="108" y="22"/>
                  </a:lnTo>
                  <a:lnTo>
                    <a:pt x="102" y="14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0" y="4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82" y="4"/>
                  </a:lnTo>
                  <a:lnTo>
                    <a:pt x="80" y="4"/>
                  </a:lnTo>
                  <a:lnTo>
                    <a:pt x="76" y="4"/>
                  </a:lnTo>
                  <a:lnTo>
                    <a:pt x="72" y="4"/>
                  </a:lnTo>
                  <a:lnTo>
                    <a:pt x="68" y="10"/>
                  </a:lnTo>
                  <a:lnTo>
                    <a:pt x="62" y="8"/>
                  </a:lnTo>
                  <a:lnTo>
                    <a:pt x="58" y="8"/>
                  </a:lnTo>
                  <a:lnTo>
                    <a:pt x="54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18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2" y="8"/>
                  </a:lnTo>
                  <a:lnTo>
                    <a:pt x="0" y="10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28" y="18"/>
                  </a:lnTo>
                  <a:lnTo>
                    <a:pt x="28" y="22"/>
                  </a:lnTo>
                  <a:lnTo>
                    <a:pt x="32" y="26"/>
                  </a:lnTo>
                  <a:lnTo>
                    <a:pt x="24" y="30"/>
                  </a:lnTo>
                  <a:lnTo>
                    <a:pt x="28" y="32"/>
                  </a:lnTo>
                  <a:lnTo>
                    <a:pt x="36" y="36"/>
                  </a:lnTo>
                  <a:lnTo>
                    <a:pt x="32" y="36"/>
                  </a:lnTo>
                  <a:lnTo>
                    <a:pt x="32" y="40"/>
                  </a:lnTo>
                  <a:lnTo>
                    <a:pt x="36" y="48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36" y="54"/>
                  </a:lnTo>
                  <a:lnTo>
                    <a:pt x="36" y="62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2"/>
                  </a:lnTo>
                  <a:lnTo>
                    <a:pt x="58" y="76"/>
                  </a:lnTo>
                  <a:lnTo>
                    <a:pt x="62" y="80"/>
                  </a:lnTo>
                  <a:lnTo>
                    <a:pt x="58" y="84"/>
                  </a:lnTo>
                  <a:lnTo>
                    <a:pt x="58" y="88"/>
                  </a:lnTo>
                  <a:lnTo>
                    <a:pt x="62" y="92"/>
                  </a:lnTo>
                  <a:lnTo>
                    <a:pt x="62" y="94"/>
                  </a:lnTo>
                  <a:lnTo>
                    <a:pt x="62" y="98"/>
                  </a:lnTo>
                  <a:lnTo>
                    <a:pt x="62" y="102"/>
                  </a:lnTo>
                  <a:lnTo>
                    <a:pt x="62" y="106"/>
                  </a:lnTo>
                  <a:lnTo>
                    <a:pt x="58" y="110"/>
                  </a:lnTo>
                  <a:lnTo>
                    <a:pt x="58" y="114"/>
                  </a:lnTo>
                  <a:lnTo>
                    <a:pt x="50" y="116"/>
                  </a:lnTo>
                  <a:lnTo>
                    <a:pt x="46" y="116"/>
                  </a:lnTo>
                  <a:lnTo>
                    <a:pt x="42" y="116"/>
                  </a:lnTo>
                  <a:lnTo>
                    <a:pt x="36" y="124"/>
                  </a:lnTo>
                  <a:lnTo>
                    <a:pt x="36" y="128"/>
                  </a:lnTo>
                  <a:lnTo>
                    <a:pt x="36" y="132"/>
                  </a:lnTo>
                  <a:lnTo>
                    <a:pt x="36" y="138"/>
                  </a:lnTo>
                  <a:lnTo>
                    <a:pt x="40" y="142"/>
                  </a:lnTo>
                  <a:lnTo>
                    <a:pt x="42" y="150"/>
                  </a:lnTo>
                  <a:lnTo>
                    <a:pt x="40" y="15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0" name="Freeform 8365"/>
            <p:cNvSpPr>
              <a:spLocks/>
            </p:cNvSpPr>
            <p:nvPr/>
          </p:nvSpPr>
          <p:spPr bwMode="auto">
            <a:xfrm>
              <a:off x="3244850" y="2211388"/>
              <a:ext cx="536575" cy="441325"/>
            </a:xfrm>
            <a:custGeom>
              <a:avLst/>
              <a:gdLst>
                <a:gd name="T0" fmla="*/ 514350 w 338"/>
                <a:gd name="T1" fmla="*/ 82550 h 278"/>
                <a:gd name="T2" fmla="*/ 485775 w 338"/>
                <a:gd name="T3" fmla="*/ 47625 h 278"/>
                <a:gd name="T4" fmla="*/ 450850 w 338"/>
                <a:gd name="T5" fmla="*/ 28575 h 278"/>
                <a:gd name="T6" fmla="*/ 428625 w 338"/>
                <a:gd name="T7" fmla="*/ 15875 h 278"/>
                <a:gd name="T8" fmla="*/ 415925 w 338"/>
                <a:gd name="T9" fmla="*/ 0 h 278"/>
                <a:gd name="T10" fmla="*/ 352425 w 338"/>
                <a:gd name="T11" fmla="*/ 0 h 278"/>
                <a:gd name="T12" fmla="*/ 282575 w 338"/>
                <a:gd name="T13" fmla="*/ 12700 h 278"/>
                <a:gd name="T14" fmla="*/ 241300 w 338"/>
                <a:gd name="T15" fmla="*/ 15875 h 278"/>
                <a:gd name="T16" fmla="*/ 212725 w 338"/>
                <a:gd name="T17" fmla="*/ 34925 h 278"/>
                <a:gd name="T18" fmla="*/ 177800 w 338"/>
                <a:gd name="T19" fmla="*/ 57150 h 278"/>
                <a:gd name="T20" fmla="*/ 133350 w 338"/>
                <a:gd name="T21" fmla="*/ 50800 h 278"/>
                <a:gd name="T22" fmla="*/ 98425 w 338"/>
                <a:gd name="T23" fmla="*/ 63500 h 278"/>
                <a:gd name="T24" fmla="*/ 114300 w 338"/>
                <a:gd name="T25" fmla="*/ 82550 h 278"/>
                <a:gd name="T26" fmla="*/ 107950 w 338"/>
                <a:gd name="T27" fmla="*/ 149225 h 278"/>
                <a:gd name="T28" fmla="*/ 133350 w 338"/>
                <a:gd name="T29" fmla="*/ 161925 h 278"/>
                <a:gd name="T30" fmla="*/ 142875 w 338"/>
                <a:gd name="T31" fmla="*/ 184150 h 278"/>
                <a:gd name="T32" fmla="*/ 136525 w 338"/>
                <a:gd name="T33" fmla="*/ 212725 h 278"/>
                <a:gd name="T34" fmla="*/ 120650 w 338"/>
                <a:gd name="T35" fmla="*/ 231775 h 278"/>
                <a:gd name="T36" fmla="*/ 155575 w 338"/>
                <a:gd name="T37" fmla="*/ 273050 h 278"/>
                <a:gd name="T38" fmla="*/ 133350 w 338"/>
                <a:gd name="T39" fmla="*/ 295275 h 278"/>
                <a:gd name="T40" fmla="*/ 79375 w 338"/>
                <a:gd name="T41" fmla="*/ 295275 h 278"/>
                <a:gd name="T42" fmla="*/ 57150 w 338"/>
                <a:gd name="T43" fmla="*/ 330200 h 278"/>
                <a:gd name="T44" fmla="*/ 34925 w 338"/>
                <a:gd name="T45" fmla="*/ 342900 h 278"/>
                <a:gd name="T46" fmla="*/ 44450 w 338"/>
                <a:gd name="T47" fmla="*/ 365125 h 278"/>
                <a:gd name="T48" fmla="*/ 57150 w 338"/>
                <a:gd name="T49" fmla="*/ 381000 h 278"/>
                <a:gd name="T50" fmla="*/ 22225 w 338"/>
                <a:gd name="T51" fmla="*/ 381000 h 278"/>
                <a:gd name="T52" fmla="*/ 0 w 338"/>
                <a:gd name="T53" fmla="*/ 406400 h 278"/>
                <a:gd name="T54" fmla="*/ 0 w 338"/>
                <a:gd name="T55" fmla="*/ 428625 h 278"/>
                <a:gd name="T56" fmla="*/ 28575 w 338"/>
                <a:gd name="T57" fmla="*/ 428625 h 278"/>
                <a:gd name="T58" fmla="*/ 73025 w 338"/>
                <a:gd name="T59" fmla="*/ 406400 h 278"/>
                <a:gd name="T60" fmla="*/ 98425 w 338"/>
                <a:gd name="T61" fmla="*/ 422275 h 278"/>
                <a:gd name="T62" fmla="*/ 165100 w 338"/>
                <a:gd name="T63" fmla="*/ 381000 h 278"/>
                <a:gd name="T64" fmla="*/ 184150 w 338"/>
                <a:gd name="T65" fmla="*/ 358775 h 278"/>
                <a:gd name="T66" fmla="*/ 200025 w 338"/>
                <a:gd name="T67" fmla="*/ 330200 h 278"/>
                <a:gd name="T68" fmla="*/ 206375 w 338"/>
                <a:gd name="T69" fmla="*/ 307975 h 278"/>
                <a:gd name="T70" fmla="*/ 206375 w 338"/>
                <a:gd name="T71" fmla="*/ 288925 h 278"/>
                <a:gd name="T72" fmla="*/ 241300 w 338"/>
                <a:gd name="T73" fmla="*/ 288925 h 278"/>
                <a:gd name="T74" fmla="*/ 263525 w 338"/>
                <a:gd name="T75" fmla="*/ 288925 h 278"/>
                <a:gd name="T76" fmla="*/ 288925 w 338"/>
                <a:gd name="T77" fmla="*/ 317500 h 278"/>
                <a:gd name="T78" fmla="*/ 304800 w 338"/>
                <a:gd name="T79" fmla="*/ 323850 h 278"/>
                <a:gd name="T80" fmla="*/ 339725 w 338"/>
                <a:gd name="T81" fmla="*/ 317500 h 278"/>
                <a:gd name="T82" fmla="*/ 368300 w 338"/>
                <a:gd name="T83" fmla="*/ 311150 h 278"/>
                <a:gd name="T84" fmla="*/ 396875 w 338"/>
                <a:gd name="T85" fmla="*/ 311150 h 278"/>
                <a:gd name="T86" fmla="*/ 422275 w 338"/>
                <a:gd name="T87" fmla="*/ 317500 h 278"/>
                <a:gd name="T88" fmla="*/ 438150 w 338"/>
                <a:gd name="T89" fmla="*/ 282575 h 278"/>
                <a:gd name="T90" fmla="*/ 463550 w 338"/>
                <a:gd name="T91" fmla="*/ 260350 h 278"/>
                <a:gd name="T92" fmla="*/ 457200 w 338"/>
                <a:gd name="T93" fmla="*/ 231775 h 278"/>
                <a:gd name="T94" fmla="*/ 444500 w 338"/>
                <a:gd name="T95" fmla="*/ 203200 h 278"/>
                <a:gd name="T96" fmla="*/ 422275 w 338"/>
                <a:gd name="T97" fmla="*/ 174625 h 278"/>
                <a:gd name="T98" fmla="*/ 403225 w 338"/>
                <a:gd name="T99" fmla="*/ 146050 h 278"/>
                <a:gd name="T100" fmla="*/ 393700 w 338"/>
                <a:gd name="T101" fmla="*/ 127000 h 278"/>
                <a:gd name="T102" fmla="*/ 381000 w 338"/>
                <a:gd name="T103" fmla="*/ 114300 h 278"/>
                <a:gd name="T104" fmla="*/ 422275 w 338"/>
                <a:gd name="T105" fmla="*/ 104775 h 278"/>
                <a:gd name="T106" fmla="*/ 457200 w 338"/>
                <a:gd name="T107" fmla="*/ 111125 h 278"/>
                <a:gd name="T108" fmla="*/ 492125 w 338"/>
                <a:gd name="T109" fmla="*/ 104775 h 278"/>
                <a:gd name="T110" fmla="*/ 514350 w 338"/>
                <a:gd name="T111" fmla="*/ 111125 h 2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38"/>
                <a:gd name="T169" fmla="*/ 0 h 278"/>
                <a:gd name="T170" fmla="*/ 338 w 338"/>
                <a:gd name="T171" fmla="*/ 278 h 2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38" h="278">
                  <a:moveTo>
                    <a:pt x="334" y="66"/>
                  </a:moveTo>
                  <a:lnTo>
                    <a:pt x="332" y="62"/>
                  </a:lnTo>
                  <a:lnTo>
                    <a:pt x="328" y="52"/>
                  </a:lnTo>
                  <a:lnTo>
                    <a:pt x="328" y="48"/>
                  </a:lnTo>
                  <a:lnTo>
                    <a:pt x="324" y="52"/>
                  </a:lnTo>
                  <a:lnTo>
                    <a:pt x="320" y="52"/>
                  </a:lnTo>
                  <a:lnTo>
                    <a:pt x="316" y="52"/>
                  </a:lnTo>
                  <a:lnTo>
                    <a:pt x="310" y="44"/>
                  </a:lnTo>
                  <a:lnTo>
                    <a:pt x="306" y="32"/>
                  </a:lnTo>
                  <a:lnTo>
                    <a:pt x="306" y="30"/>
                  </a:lnTo>
                  <a:lnTo>
                    <a:pt x="298" y="22"/>
                  </a:lnTo>
                  <a:lnTo>
                    <a:pt x="294" y="18"/>
                  </a:lnTo>
                  <a:lnTo>
                    <a:pt x="292" y="18"/>
                  </a:lnTo>
                  <a:lnTo>
                    <a:pt x="288" y="18"/>
                  </a:lnTo>
                  <a:lnTo>
                    <a:pt x="284" y="18"/>
                  </a:lnTo>
                  <a:lnTo>
                    <a:pt x="284" y="22"/>
                  </a:lnTo>
                  <a:lnTo>
                    <a:pt x="280" y="22"/>
                  </a:lnTo>
                  <a:lnTo>
                    <a:pt x="276" y="18"/>
                  </a:lnTo>
                  <a:lnTo>
                    <a:pt x="272" y="18"/>
                  </a:lnTo>
                  <a:lnTo>
                    <a:pt x="270" y="10"/>
                  </a:lnTo>
                  <a:lnTo>
                    <a:pt x="270" y="8"/>
                  </a:lnTo>
                  <a:lnTo>
                    <a:pt x="266" y="8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262" y="0"/>
                  </a:lnTo>
                  <a:lnTo>
                    <a:pt x="258" y="0"/>
                  </a:lnTo>
                  <a:lnTo>
                    <a:pt x="248" y="0"/>
                  </a:lnTo>
                  <a:lnTo>
                    <a:pt x="236" y="0"/>
                  </a:lnTo>
                  <a:lnTo>
                    <a:pt x="230" y="0"/>
                  </a:lnTo>
                  <a:lnTo>
                    <a:pt x="222" y="0"/>
                  </a:lnTo>
                  <a:lnTo>
                    <a:pt x="214" y="0"/>
                  </a:lnTo>
                  <a:lnTo>
                    <a:pt x="208" y="0"/>
                  </a:lnTo>
                  <a:lnTo>
                    <a:pt x="196" y="4"/>
                  </a:lnTo>
                  <a:lnTo>
                    <a:pt x="182" y="10"/>
                  </a:lnTo>
                  <a:lnTo>
                    <a:pt x="178" y="8"/>
                  </a:lnTo>
                  <a:lnTo>
                    <a:pt x="170" y="8"/>
                  </a:lnTo>
                  <a:lnTo>
                    <a:pt x="166" y="8"/>
                  </a:lnTo>
                  <a:lnTo>
                    <a:pt x="160" y="8"/>
                  </a:lnTo>
                  <a:lnTo>
                    <a:pt x="156" y="10"/>
                  </a:lnTo>
                  <a:lnTo>
                    <a:pt x="152" y="10"/>
                  </a:lnTo>
                  <a:lnTo>
                    <a:pt x="148" y="10"/>
                  </a:lnTo>
                  <a:lnTo>
                    <a:pt x="146" y="10"/>
                  </a:lnTo>
                  <a:lnTo>
                    <a:pt x="142" y="14"/>
                  </a:lnTo>
                  <a:lnTo>
                    <a:pt x="138" y="18"/>
                  </a:lnTo>
                  <a:lnTo>
                    <a:pt x="134" y="22"/>
                  </a:lnTo>
                  <a:lnTo>
                    <a:pt x="130" y="26"/>
                  </a:lnTo>
                  <a:lnTo>
                    <a:pt x="126" y="30"/>
                  </a:lnTo>
                  <a:lnTo>
                    <a:pt x="120" y="32"/>
                  </a:lnTo>
                  <a:lnTo>
                    <a:pt x="116" y="36"/>
                  </a:lnTo>
                  <a:lnTo>
                    <a:pt x="112" y="36"/>
                  </a:lnTo>
                  <a:lnTo>
                    <a:pt x="104" y="40"/>
                  </a:lnTo>
                  <a:lnTo>
                    <a:pt x="102" y="40"/>
                  </a:lnTo>
                  <a:lnTo>
                    <a:pt x="90" y="36"/>
                  </a:lnTo>
                  <a:lnTo>
                    <a:pt x="84" y="36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6" y="32"/>
                  </a:lnTo>
                  <a:lnTo>
                    <a:pt x="58" y="36"/>
                  </a:lnTo>
                  <a:lnTo>
                    <a:pt x="58" y="40"/>
                  </a:lnTo>
                  <a:lnTo>
                    <a:pt x="62" y="40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4" y="48"/>
                  </a:lnTo>
                  <a:lnTo>
                    <a:pt x="68" y="48"/>
                  </a:lnTo>
                  <a:lnTo>
                    <a:pt x="72" y="52"/>
                  </a:lnTo>
                  <a:lnTo>
                    <a:pt x="58" y="54"/>
                  </a:lnTo>
                  <a:lnTo>
                    <a:pt x="54" y="58"/>
                  </a:lnTo>
                  <a:lnTo>
                    <a:pt x="58" y="70"/>
                  </a:lnTo>
                  <a:lnTo>
                    <a:pt x="64" y="92"/>
                  </a:lnTo>
                  <a:lnTo>
                    <a:pt x="68" y="94"/>
                  </a:lnTo>
                  <a:lnTo>
                    <a:pt x="72" y="94"/>
                  </a:lnTo>
                  <a:lnTo>
                    <a:pt x="72" y="98"/>
                  </a:lnTo>
                  <a:lnTo>
                    <a:pt x="76" y="98"/>
                  </a:lnTo>
                  <a:lnTo>
                    <a:pt x="80" y="98"/>
                  </a:lnTo>
                  <a:lnTo>
                    <a:pt x="84" y="102"/>
                  </a:lnTo>
                  <a:lnTo>
                    <a:pt x="84" y="106"/>
                  </a:lnTo>
                  <a:lnTo>
                    <a:pt x="84" y="110"/>
                  </a:lnTo>
                  <a:lnTo>
                    <a:pt x="84" y="114"/>
                  </a:lnTo>
                  <a:lnTo>
                    <a:pt x="86" y="116"/>
                  </a:lnTo>
                  <a:lnTo>
                    <a:pt x="90" y="116"/>
                  </a:lnTo>
                  <a:lnTo>
                    <a:pt x="90" y="120"/>
                  </a:lnTo>
                  <a:lnTo>
                    <a:pt x="90" y="124"/>
                  </a:lnTo>
                  <a:lnTo>
                    <a:pt x="90" y="128"/>
                  </a:lnTo>
                  <a:lnTo>
                    <a:pt x="90" y="132"/>
                  </a:lnTo>
                  <a:lnTo>
                    <a:pt x="86" y="134"/>
                  </a:lnTo>
                  <a:lnTo>
                    <a:pt x="84" y="134"/>
                  </a:lnTo>
                  <a:lnTo>
                    <a:pt x="80" y="134"/>
                  </a:lnTo>
                  <a:lnTo>
                    <a:pt x="80" y="138"/>
                  </a:lnTo>
                  <a:lnTo>
                    <a:pt x="76" y="142"/>
                  </a:lnTo>
                  <a:lnTo>
                    <a:pt x="76" y="146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90" y="164"/>
                  </a:lnTo>
                  <a:lnTo>
                    <a:pt x="98" y="168"/>
                  </a:lnTo>
                  <a:lnTo>
                    <a:pt x="98" y="172"/>
                  </a:lnTo>
                  <a:lnTo>
                    <a:pt x="94" y="176"/>
                  </a:lnTo>
                  <a:lnTo>
                    <a:pt x="98" y="178"/>
                  </a:lnTo>
                  <a:lnTo>
                    <a:pt x="94" y="182"/>
                  </a:lnTo>
                  <a:lnTo>
                    <a:pt x="86" y="182"/>
                  </a:lnTo>
                  <a:lnTo>
                    <a:pt x="84" y="186"/>
                  </a:lnTo>
                  <a:lnTo>
                    <a:pt x="84" y="190"/>
                  </a:lnTo>
                  <a:lnTo>
                    <a:pt x="72" y="194"/>
                  </a:lnTo>
                  <a:lnTo>
                    <a:pt x="68" y="196"/>
                  </a:lnTo>
                  <a:lnTo>
                    <a:pt x="54" y="190"/>
                  </a:lnTo>
                  <a:lnTo>
                    <a:pt x="50" y="186"/>
                  </a:lnTo>
                  <a:lnTo>
                    <a:pt x="40" y="196"/>
                  </a:lnTo>
                  <a:lnTo>
                    <a:pt x="40" y="200"/>
                  </a:lnTo>
                  <a:lnTo>
                    <a:pt x="40" y="204"/>
                  </a:lnTo>
                  <a:lnTo>
                    <a:pt x="36" y="204"/>
                  </a:lnTo>
                  <a:lnTo>
                    <a:pt x="36" y="208"/>
                  </a:lnTo>
                  <a:lnTo>
                    <a:pt x="32" y="208"/>
                  </a:lnTo>
                  <a:lnTo>
                    <a:pt x="28" y="208"/>
                  </a:lnTo>
                  <a:lnTo>
                    <a:pt x="24" y="212"/>
                  </a:lnTo>
                  <a:lnTo>
                    <a:pt x="22" y="212"/>
                  </a:lnTo>
                  <a:lnTo>
                    <a:pt x="22" y="216"/>
                  </a:lnTo>
                  <a:lnTo>
                    <a:pt x="22" y="218"/>
                  </a:lnTo>
                  <a:lnTo>
                    <a:pt x="22" y="222"/>
                  </a:lnTo>
                  <a:lnTo>
                    <a:pt x="24" y="222"/>
                  </a:lnTo>
                  <a:lnTo>
                    <a:pt x="28" y="226"/>
                  </a:lnTo>
                  <a:lnTo>
                    <a:pt x="28" y="230"/>
                  </a:lnTo>
                  <a:lnTo>
                    <a:pt x="32" y="226"/>
                  </a:lnTo>
                  <a:lnTo>
                    <a:pt x="32" y="230"/>
                  </a:lnTo>
                  <a:lnTo>
                    <a:pt x="28" y="234"/>
                  </a:lnTo>
                  <a:lnTo>
                    <a:pt x="36" y="238"/>
                  </a:lnTo>
                  <a:lnTo>
                    <a:pt x="36" y="240"/>
                  </a:lnTo>
                  <a:lnTo>
                    <a:pt x="32" y="238"/>
                  </a:lnTo>
                  <a:lnTo>
                    <a:pt x="24" y="238"/>
                  </a:lnTo>
                  <a:lnTo>
                    <a:pt x="22" y="240"/>
                  </a:lnTo>
                  <a:lnTo>
                    <a:pt x="18" y="240"/>
                  </a:lnTo>
                  <a:lnTo>
                    <a:pt x="14" y="240"/>
                  </a:lnTo>
                  <a:lnTo>
                    <a:pt x="10" y="240"/>
                  </a:lnTo>
                  <a:lnTo>
                    <a:pt x="6" y="240"/>
                  </a:lnTo>
                  <a:lnTo>
                    <a:pt x="2" y="244"/>
                  </a:lnTo>
                  <a:lnTo>
                    <a:pt x="0" y="244"/>
                  </a:lnTo>
                  <a:lnTo>
                    <a:pt x="0" y="256"/>
                  </a:lnTo>
                  <a:lnTo>
                    <a:pt x="0" y="260"/>
                  </a:lnTo>
                  <a:lnTo>
                    <a:pt x="2" y="262"/>
                  </a:lnTo>
                  <a:lnTo>
                    <a:pt x="2" y="266"/>
                  </a:lnTo>
                  <a:lnTo>
                    <a:pt x="2" y="270"/>
                  </a:lnTo>
                  <a:lnTo>
                    <a:pt x="0" y="270"/>
                  </a:lnTo>
                  <a:lnTo>
                    <a:pt x="2" y="274"/>
                  </a:lnTo>
                  <a:lnTo>
                    <a:pt x="2" y="278"/>
                  </a:lnTo>
                  <a:lnTo>
                    <a:pt x="10" y="274"/>
                  </a:lnTo>
                  <a:lnTo>
                    <a:pt x="14" y="270"/>
                  </a:lnTo>
                  <a:lnTo>
                    <a:pt x="18" y="270"/>
                  </a:lnTo>
                  <a:lnTo>
                    <a:pt x="22" y="266"/>
                  </a:lnTo>
                  <a:lnTo>
                    <a:pt x="28" y="262"/>
                  </a:lnTo>
                  <a:lnTo>
                    <a:pt x="32" y="260"/>
                  </a:lnTo>
                  <a:lnTo>
                    <a:pt x="40" y="260"/>
                  </a:lnTo>
                  <a:lnTo>
                    <a:pt x="46" y="256"/>
                  </a:lnTo>
                  <a:lnTo>
                    <a:pt x="46" y="260"/>
                  </a:lnTo>
                  <a:lnTo>
                    <a:pt x="50" y="260"/>
                  </a:lnTo>
                  <a:lnTo>
                    <a:pt x="50" y="262"/>
                  </a:lnTo>
                  <a:lnTo>
                    <a:pt x="54" y="266"/>
                  </a:lnTo>
                  <a:lnTo>
                    <a:pt x="62" y="266"/>
                  </a:lnTo>
                  <a:lnTo>
                    <a:pt x="76" y="260"/>
                  </a:lnTo>
                  <a:lnTo>
                    <a:pt x="80" y="256"/>
                  </a:lnTo>
                  <a:lnTo>
                    <a:pt x="94" y="252"/>
                  </a:lnTo>
                  <a:lnTo>
                    <a:pt x="98" y="248"/>
                  </a:lnTo>
                  <a:lnTo>
                    <a:pt x="104" y="240"/>
                  </a:lnTo>
                  <a:lnTo>
                    <a:pt x="108" y="240"/>
                  </a:lnTo>
                  <a:lnTo>
                    <a:pt x="112" y="238"/>
                  </a:lnTo>
                  <a:lnTo>
                    <a:pt x="116" y="234"/>
                  </a:lnTo>
                  <a:lnTo>
                    <a:pt x="116" y="230"/>
                  </a:lnTo>
                  <a:lnTo>
                    <a:pt x="116" y="226"/>
                  </a:lnTo>
                  <a:lnTo>
                    <a:pt x="116" y="222"/>
                  </a:lnTo>
                  <a:lnTo>
                    <a:pt x="120" y="218"/>
                  </a:lnTo>
                  <a:lnTo>
                    <a:pt x="124" y="216"/>
                  </a:lnTo>
                  <a:lnTo>
                    <a:pt x="126" y="212"/>
                  </a:lnTo>
                  <a:lnTo>
                    <a:pt x="126" y="208"/>
                  </a:lnTo>
                  <a:lnTo>
                    <a:pt x="130" y="204"/>
                  </a:lnTo>
                  <a:lnTo>
                    <a:pt x="134" y="200"/>
                  </a:lnTo>
                  <a:lnTo>
                    <a:pt x="134" y="196"/>
                  </a:lnTo>
                  <a:lnTo>
                    <a:pt x="130" y="196"/>
                  </a:lnTo>
                  <a:lnTo>
                    <a:pt x="130" y="194"/>
                  </a:lnTo>
                  <a:lnTo>
                    <a:pt x="126" y="194"/>
                  </a:lnTo>
                  <a:lnTo>
                    <a:pt x="126" y="190"/>
                  </a:lnTo>
                  <a:lnTo>
                    <a:pt x="126" y="186"/>
                  </a:lnTo>
                  <a:lnTo>
                    <a:pt x="126" y="182"/>
                  </a:lnTo>
                  <a:lnTo>
                    <a:pt x="130" y="182"/>
                  </a:lnTo>
                  <a:lnTo>
                    <a:pt x="134" y="182"/>
                  </a:lnTo>
                  <a:lnTo>
                    <a:pt x="138" y="178"/>
                  </a:lnTo>
                  <a:lnTo>
                    <a:pt x="146" y="178"/>
                  </a:lnTo>
                  <a:lnTo>
                    <a:pt x="148" y="178"/>
                  </a:lnTo>
                  <a:lnTo>
                    <a:pt x="152" y="182"/>
                  </a:lnTo>
                  <a:lnTo>
                    <a:pt x="156" y="178"/>
                  </a:lnTo>
                  <a:lnTo>
                    <a:pt x="160" y="178"/>
                  </a:lnTo>
                  <a:lnTo>
                    <a:pt x="164" y="178"/>
                  </a:lnTo>
                  <a:lnTo>
                    <a:pt x="164" y="182"/>
                  </a:lnTo>
                  <a:lnTo>
                    <a:pt x="166" y="182"/>
                  </a:lnTo>
                  <a:lnTo>
                    <a:pt x="170" y="186"/>
                  </a:lnTo>
                  <a:lnTo>
                    <a:pt x="174" y="182"/>
                  </a:lnTo>
                  <a:lnTo>
                    <a:pt x="174" y="186"/>
                  </a:lnTo>
                  <a:lnTo>
                    <a:pt x="178" y="194"/>
                  </a:lnTo>
                  <a:lnTo>
                    <a:pt x="182" y="200"/>
                  </a:lnTo>
                  <a:lnTo>
                    <a:pt x="186" y="204"/>
                  </a:lnTo>
                  <a:lnTo>
                    <a:pt x="188" y="204"/>
                  </a:lnTo>
                  <a:lnTo>
                    <a:pt x="188" y="208"/>
                  </a:lnTo>
                  <a:lnTo>
                    <a:pt x="192" y="208"/>
                  </a:lnTo>
                  <a:lnTo>
                    <a:pt x="192" y="204"/>
                  </a:lnTo>
                  <a:lnTo>
                    <a:pt x="196" y="200"/>
                  </a:lnTo>
                  <a:lnTo>
                    <a:pt x="200" y="196"/>
                  </a:lnTo>
                  <a:lnTo>
                    <a:pt x="204" y="200"/>
                  </a:lnTo>
                  <a:lnTo>
                    <a:pt x="208" y="200"/>
                  </a:lnTo>
                  <a:lnTo>
                    <a:pt x="214" y="200"/>
                  </a:lnTo>
                  <a:lnTo>
                    <a:pt x="218" y="196"/>
                  </a:lnTo>
                  <a:lnTo>
                    <a:pt x="222" y="196"/>
                  </a:lnTo>
                  <a:lnTo>
                    <a:pt x="226" y="194"/>
                  </a:lnTo>
                  <a:lnTo>
                    <a:pt x="232" y="194"/>
                  </a:lnTo>
                  <a:lnTo>
                    <a:pt x="232" y="196"/>
                  </a:lnTo>
                  <a:lnTo>
                    <a:pt x="236" y="196"/>
                  </a:lnTo>
                  <a:lnTo>
                    <a:pt x="244" y="196"/>
                  </a:lnTo>
                  <a:lnTo>
                    <a:pt x="248" y="196"/>
                  </a:lnTo>
                  <a:lnTo>
                    <a:pt x="248" y="200"/>
                  </a:lnTo>
                  <a:lnTo>
                    <a:pt x="250" y="196"/>
                  </a:lnTo>
                  <a:lnTo>
                    <a:pt x="258" y="204"/>
                  </a:lnTo>
                  <a:lnTo>
                    <a:pt x="262" y="204"/>
                  </a:lnTo>
                  <a:lnTo>
                    <a:pt x="266" y="204"/>
                  </a:lnTo>
                  <a:lnTo>
                    <a:pt x="270" y="204"/>
                  </a:lnTo>
                  <a:lnTo>
                    <a:pt x="266" y="200"/>
                  </a:lnTo>
                  <a:lnTo>
                    <a:pt x="266" y="194"/>
                  </a:lnTo>
                  <a:lnTo>
                    <a:pt x="266" y="190"/>
                  </a:lnTo>
                  <a:lnTo>
                    <a:pt x="266" y="186"/>
                  </a:lnTo>
                  <a:lnTo>
                    <a:pt x="272" y="178"/>
                  </a:lnTo>
                  <a:lnTo>
                    <a:pt x="276" y="178"/>
                  </a:lnTo>
                  <a:lnTo>
                    <a:pt x="280" y="178"/>
                  </a:lnTo>
                  <a:lnTo>
                    <a:pt x="288" y="176"/>
                  </a:lnTo>
                  <a:lnTo>
                    <a:pt x="288" y="172"/>
                  </a:lnTo>
                  <a:lnTo>
                    <a:pt x="292" y="168"/>
                  </a:lnTo>
                  <a:lnTo>
                    <a:pt x="292" y="164"/>
                  </a:lnTo>
                  <a:lnTo>
                    <a:pt x="292" y="160"/>
                  </a:lnTo>
                  <a:lnTo>
                    <a:pt x="292" y="156"/>
                  </a:lnTo>
                  <a:lnTo>
                    <a:pt x="292" y="154"/>
                  </a:lnTo>
                  <a:lnTo>
                    <a:pt x="288" y="150"/>
                  </a:lnTo>
                  <a:lnTo>
                    <a:pt x="288" y="146"/>
                  </a:lnTo>
                  <a:lnTo>
                    <a:pt x="292" y="142"/>
                  </a:lnTo>
                  <a:lnTo>
                    <a:pt x="288" y="138"/>
                  </a:lnTo>
                  <a:lnTo>
                    <a:pt x="288" y="134"/>
                  </a:lnTo>
                  <a:lnTo>
                    <a:pt x="284" y="134"/>
                  </a:lnTo>
                  <a:lnTo>
                    <a:pt x="280" y="128"/>
                  </a:lnTo>
                  <a:lnTo>
                    <a:pt x="266" y="124"/>
                  </a:lnTo>
                  <a:lnTo>
                    <a:pt x="266" y="116"/>
                  </a:lnTo>
                  <a:lnTo>
                    <a:pt x="270" y="116"/>
                  </a:lnTo>
                  <a:lnTo>
                    <a:pt x="270" y="114"/>
                  </a:lnTo>
                  <a:lnTo>
                    <a:pt x="266" y="110"/>
                  </a:lnTo>
                  <a:lnTo>
                    <a:pt x="262" y="102"/>
                  </a:lnTo>
                  <a:lnTo>
                    <a:pt x="262" y="98"/>
                  </a:lnTo>
                  <a:lnTo>
                    <a:pt x="266" y="98"/>
                  </a:lnTo>
                  <a:lnTo>
                    <a:pt x="258" y="94"/>
                  </a:lnTo>
                  <a:lnTo>
                    <a:pt x="254" y="92"/>
                  </a:lnTo>
                  <a:lnTo>
                    <a:pt x="262" y="88"/>
                  </a:lnTo>
                  <a:lnTo>
                    <a:pt x="258" y="84"/>
                  </a:lnTo>
                  <a:lnTo>
                    <a:pt x="258" y="80"/>
                  </a:lnTo>
                  <a:lnTo>
                    <a:pt x="248" y="84"/>
                  </a:lnTo>
                  <a:lnTo>
                    <a:pt x="248" y="80"/>
                  </a:lnTo>
                  <a:lnTo>
                    <a:pt x="240" y="84"/>
                  </a:lnTo>
                  <a:lnTo>
                    <a:pt x="236" y="80"/>
                  </a:lnTo>
                  <a:lnTo>
                    <a:pt x="230" y="72"/>
                  </a:lnTo>
                  <a:lnTo>
                    <a:pt x="232" y="70"/>
                  </a:lnTo>
                  <a:lnTo>
                    <a:pt x="240" y="72"/>
                  </a:lnTo>
                  <a:lnTo>
                    <a:pt x="240" y="70"/>
                  </a:lnTo>
                  <a:lnTo>
                    <a:pt x="248" y="70"/>
                  </a:lnTo>
                  <a:lnTo>
                    <a:pt x="254" y="70"/>
                  </a:lnTo>
                  <a:lnTo>
                    <a:pt x="258" y="70"/>
                  </a:lnTo>
                  <a:lnTo>
                    <a:pt x="266" y="66"/>
                  </a:lnTo>
                  <a:lnTo>
                    <a:pt x="270" y="66"/>
                  </a:lnTo>
                  <a:lnTo>
                    <a:pt x="272" y="66"/>
                  </a:lnTo>
                  <a:lnTo>
                    <a:pt x="276" y="70"/>
                  </a:lnTo>
                  <a:lnTo>
                    <a:pt x="284" y="70"/>
                  </a:lnTo>
                  <a:lnTo>
                    <a:pt x="288" y="70"/>
                  </a:lnTo>
                  <a:lnTo>
                    <a:pt x="292" y="70"/>
                  </a:lnTo>
                  <a:lnTo>
                    <a:pt x="298" y="72"/>
                  </a:lnTo>
                  <a:lnTo>
                    <a:pt x="302" y="66"/>
                  </a:lnTo>
                  <a:lnTo>
                    <a:pt x="306" y="66"/>
                  </a:lnTo>
                  <a:lnTo>
                    <a:pt x="310" y="66"/>
                  </a:lnTo>
                  <a:lnTo>
                    <a:pt x="312" y="66"/>
                  </a:lnTo>
                  <a:lnTo>
                    <a:pt x="312" y="62"/>
                  </a:lnTo>
                  <a:lnTo>
                    <a:pt x="316" y="62"/>
                  </a:lnTo>
                  <a:lnTo>
                    <a:pt x="320" y="66"/>
                  </a:lnTo>
                  <a:lnTo>
                    <a:pt x="324" y="70"/>
                  </a:lnTo>
                  <a:lnTo>
                    <a:pt x="328" y="70"/>
                  </a:lnTo>
                  <a:lnTo>
                    <a:pt x="332" y="76"/>
                  </a:lnTo>
                  <a:lnTo>
                    <a:pt x="338" y="72"/>
                  </a:lnTo>
                  <a:lnTo>
                    <a:pt x="334" y="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89" name="Freeform 8374"/>
            <p:cNvSpPr>
              <a:spLocks/>
            </p:cNvSpPr>
            <p:nvPr/>
          </p:nvSpPr>
          <p:spPr bwMode="auto">
            <a:xfrm>
              <a:off x="2381250" y="1614488"/>
              <a:ext cx="612775" cy="365125"/>
            </a:xfrm>
            <a:custGeom>
              <a:avLst/>
              <a:gdLst>
                <a:gd name="T0" fmla="*/ 304800 w 386"/>
                <a:gd name="T1" fmla="*/ 336550 h 230"/>
                <a:gd name="T2" fmla="*/ 330200 w 386"/>
                <a:gd name="T3" fmla="*/ 336550 h 230"/>
                <a:gd name="T4" fmla="*/ 358775 w 386"/>
                <a:gd name="T5" fmla="*/ 342900 h 230"/>
                <a:gd name="T6" fmla="*/ 387350 w 386"/>
                <a:gd name="T7" fmla="*/ 330200 h 230"/>
                <a:gd name="T8" fmla="*/ 409575 w 386"/>
                <a:gd name="T9" fmla="*/ 317500 h 230"/>
                <a:gd name="T10" fmla="*/ 444500 w 386"/>
                <a:gd name="T11" fmla="*/ 317500 h 230"/>
                <a:gd name="T12" fmla="*/ 485775 w 386"/>
                <a:gd name="T13" fmla="*/ 314325 h 230"/>
                <a:gd name="T14" fmla="*/ 520700 w 386"/>
                <a:gd name="T15" fmla="*/ 330200 h 230"/>
                <a:gd name="T16" fmla="*/ 549275 w 386"/>
                <a:gd name="T17" fmla="*/ 330200 h 230"/>
                <a:gd name="T18" fmla="*/ 571500 w 386"/>
                <a:gd name="T19" fmla="*/ 317500 h 230"/>
                <a:gd name="T20" fmla="*/ 596900 w 386"/>
                <a:gd name="T21" fmla="*/ 307975 h 230"/>
                <a:gd name="T22" fmla="*/ 584200 w 386"/>
                <a:gd name="T23" fmla="*/ 273050 h 230"/>
                <a:gd name="T24" fmla="*/ 600075 w 386"/>
                <a:gd name="T25" fmla="*/ 238125 h 230"/>
                <a:gd name="T26" fmla="*/ 606425 w 386"/>
                <a:gd name="T27" fmla="*/ 184150 h 230"/>
                <a:gd name="T28" fmla="*/ 571500 w 386"/>
                <a:gd name="T29" fmla="*/ 184150 h 230"/>
                <a:gd name="T30" fmla="*/ 533400 w 386"/>
                <a:gd name="T31" fmla="*/ 174625 h 230"/>
                <a:gd name="T32" fmla="*/ 501650 w 386"/>
                <a:gd name="T33" fmla="*/ 155575 h 230"/>
                <a:gd name="T34" fmla="*/ 514350 w 386"/>
                <a:gd name="T35" fmla="*/ 111125 h 230"/>
                <a:gd name="T36" fmla="*/ 533400 w 386"/>
                <a:gd name="T37" fmla="*/ 63500 h 230"/>
                <a:gd name="T38" fmla="*/ 542925 w 386"/>
                <a:gd name="T39" fmla="*/ 41275 h 230"/>
                <a:gd name="T40" fmla="*/ 498475 w 386"/>
                <a:gd name="T41" fmla="*/ 47625 h 230"/>
                <a:gd name="T42" fmla="*/ 457200 w 386"/>
                <a:gd name="T43" fmla="*/ 19050 h 230"/>
                <a:gd name="T44" fmla="*/ 409575 w 386"/>
                <a:gd name="T45" fmla="*/ 28575 h 230"/>
                <a:gd name="T46" fmla="*/ 381000 w 386"/>
                <a:gd name="T47" fmla="*/ 28575 h 230"/>
                <a:gd name="T48" fmla="*/ 339725 w 386"/>
                <a:gd name="T49" fmla="*/ 41275 h 230"/>
                <a:gd name="T50" fmla="*/ 301625 w 386"/>
                <a:gd name="T51" fmla="*/ 22225 h 230"/>
                <a:gd name="T52" fmla="*/ 273050 w 386"/>
                <a:gd name="T53" fmla="*/ 12700 h 230"/>
                <a:gd name="T54" fmla="*/ 225425 w 386"/>
                <a:gd name="T55" fmla="*/ 6350 h 230"/>
                <a:gd name="T56" fmla="*/ 196850 w 386"/>
                <a:gd name="T57" fmla="*/ 34925 h 230"/>
                <a:gd name="T58" fmla="*/ 196850 w 386"/>
                <a:gd name="T59" fmla="*/ 76200 h 230"/>
                <a:gd name="T60" fmla="*/ 212725 w 386"/>
                <a:gd name="T61" fmla="*/ 92075 h 230"/>
                <a:gd name="T62" fmla="*/ 212725 w 386"/>
                <a:gd name="T63" fmla="*/ 120650 h 230"/>
                <a:gd name="T64" fmla="*/ 184150 w 386"/>
                <a:gd name="T65" fmla="*/ 133350 h 230"/>
                <a:gd name="T66" fmla="*/ 155575 w 386"/>
                <a:gd name="T67" fmla="*/ 152400 h 230"/>
                <a:gd name="T68" fmla="*/ 133350 w 386"/>
                <a:gd name="T69" fmla="*/ 168275 h 230"/>
                <a:gd name="T70" fmla="*/ 107950 w 386"/>
                <a:gd name="T71" fmla="*/ 190500 h 230"/>
                <a:gd name="T72" fmla="*/ 92075 w 386"/>
                <a:gd name="T73" fmla="*/ 238125 h 230"/>
                <a:gd name="T74" fmla="*/ 69850 w 386"/>
                <a:gd name="T75" fmla="*/ 250825 h 230"/>
                <a:gd name="T76" fmla="*/ 57150 w 386"/>
                <a:gd name="T77" fmla="*/ 279400 h 230"/>
                <a:gd name="T78" fmla="*/ 34925 w 386"/>
                <a:gd name="T79" fmla="*/ 295275 h 230"/>
                <a:gd name="T80" fmla="*/ 9525 w 386"/>
                <a:gd name="T81" fmla="*/ 314325 h 230"/>
                <a:gd name="T82" fmla="*/ 6350 w 386"/>
                <a:gd name="T83" fmla="*/ 342900 h 230"/>
                <a:gd name="T84" fmla="*/ 9525 w 386"/>
                <a:gd name="T85" fmla="*/ 365125 h 230"/>
                <a:gd name="T86" fmla="*/ 41275 w 386"/>
                <a:gd name="T87" fmla="*/ 352425 h 230"/>
                <a:gd name="T88" fmla="*/ 69850 w 386"/>
                <a:gd name="T89" fmla="*/ 358775 h 230"/>
                <a:gd name="T90" fmla="*/ 92075 w 386"/>
                <a:gd name="T91" fmla="*/ 358775 h 230"/>
                <a:gd name="T92" fmla="*/ 120650 w 386"/>
                <a:gd name="T93" fmla="*/ 352425 h 230"/>
                <a:gd name="T94" fmla="*/ 149225 w 386"/>
                <a:gd name="T95" fmla="*/ 358775 h 230"/>
                <a:gd name="T96" fmla="*/ 177800 w 386"/>
                <a:gd name="T97" fmla="*/ 349250 h 230"/>
                <a:gd name="T98" fmla="*/ 212725 w 386"/>
                <a:gd name="T99" fmla="*/ 336550 h 230"/>
                <a:gd name="T100" fmla="*/ 238125 w 386"/>
                <a:gd name="T101" fmla="*/ 330200 h 230"/>
                <a:gd name="T102" fmla="*/ 260350 w 386"/>
                <a:gd name="T103" fmla="*/ 342900 h 2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6"/>
                <a:gd name="T157" fmla="*/ 0 h 230"/>
                <a:gd name="T158" fmla="*/ 386 w 386"/>
                <a:gd name="T159" fmla="*/ 230 h 2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6" h="230">
                  <a:moveTo>
                    <a:pt x="182" y="212"/>
                  </a:moveTo>
                  <a:lnTo>
                    <a:pt x="186" y="212"/>
                  </a:lnTo>
                  <a:lnTo>
                    <a:pt x="186" y="216"/>
                  </a:lnTo>
                  <a:lnTo>
                    <a:pt x="190" y="212"/>
                  </a:lnTo>
                  <a:lnTo>
                    <a:pt x="192" y="212"/>
                  </a:lnTo>
                  <a:lnTo>
                    <a:pt x="196" y="208"/>
                  </a:lnTo>
                  <a:lnTo>
                    <a:pt x="196" y="212"/>
                  </a:lnTo>
                  <a:lnTo>
                    <a:pt x="200" y="212"/>
                  </a:lnTo>
                  <a:lnTo>
                    <a:pt x="204" y="212"/>
                  </a:lnTo>
                  <a:lnTo>
                    <a:pt x="208" y="212"/>
                  </a:lnTo>
                  <a:lnTo>
                    <a:pt x="212" y="212"/>
                  </a:lnTo>
                  <a:lnTo>
                    <a:pt x="212" y="216"/>
                  </a:lnTo>
                  <a:lnTo>
                    <a:pt x="214" y="216"/>
                  </a:lnTo>
                  <a:lnTo>
                    <a:pt x="218" y="216"/>
                  </a:lnTo>
                  <a:lnTo>
                    <a:pt x="226" y="216"/>
                  </a:lnTo>
                  <a:lnTo>
                    <a:pt x="236" y="208"/>
                  </a:lnTo>
                  <a:lnTo>
                    <a:pt x="240" y="208"/>
                  </a:lnTo>
                  <a:lnTo>
                    <a:pt x="236" y="204"/>
                  </a:lnTo>
                  <a:lnTo>
                    <a:pt x="244" y="204"/>
                  </a:lnTo>
                  <a:lnTo>
                    <a:pt x="244" y="208"/>
                  </a:lnTo>
                  <a:lnTo>
                    <a:pt x="248" y="204"/>
                  </a:lnTo>
                  <a:lnTo>
                    <a:pt x="252" y="204"/>
                  </a:lnTo>
                  <a:lnTo>
                    <a:pt x="254" y="208"/>
                  </a:lnTo>
                  <a:lnTo>
                    <a:pt x="258" y="204"/>
                  </a:lnTo>
                  <a:lnTo>
                    <a:pt x="258" y="200"/>
                  </a:lnTo>
                  <a:lnTo>
                    <a:pt x="262" y="204"/>
                  </a:lnTo>
                  <a:lnTo>
                    <a:pt x="266" y="204"/>
                  </a:lnTo>
                  <a:lnTo>
                    <a:pt x="270" y="204"/>
                  </a:lnTo>
                  <a:lnTo>
                    <a:pt x="276" y="204"/>
                  </a:lnTo>
                  <a:lnTo>
                    <a:pt x="280" y="200"/>
                  </a:lnTo>
                  <a:lnTo>
                    <a:pt x="284" y="200"/>
                  </a:lnTo>
                  <a:lnTo>
                    <a:pt x="288" y="200"/>
                  </a:lnTo>
                  <a:lnTo>
                    <a:pt x="292" y="200"/>
                  </a:lnTo>
                  <a:lnTo>
                    <a:pt x="298" y="200"/>
                  </a:lnTo>
                  <a:lnTo>
                    <a:pt x="306" y="198"/>
                  </a:lnTo>
                  <a:lnTo>
                    <a:pt x="316" y="194"/>
                  </a:lnTo>
                  <a:lnTo>
                    <a:pt x="320" y="200"/>
                  </a:lnTo>
                  <a:lnTo>
                    <a:pt x="324" y="200"/>
                  </a:lnTo>
                  <a:lnTo>
                    <a:pt x="324" y="204"/>
                  </a:lnTo>
                  <a:lnTo>
                    <a:pt x="328" y="208"/>
                  </a:lnTo>
                  <a:lnTo>
                    <a:pt x="332" y="204"/>
                  </a:lnTo>
                  <a:lnTo>
                    <a:pt x="336" y="204"/>
                  </a:lnTo>
                  <a:lnTo>
                    <a:pt x="338" y="208"/>
                  </a:lnTo>
                  <a:lnTo>
                    <a:pt x="342" y="208"/>
                  </a:lnTo>
                  <a:lnTo>
                    <a:pt x="346" y="208"/>
                  </a:lnTo>
                  <a:lnTo>
                    <a:pt x="350" y="208"/>
                  </a:lnTo>
                  <a:lnTo>
                    <a:pt x="354" y="212"/>
                  </a:lnTo>
                  <a:lnTo>
                    <a:pt x="358" y="208"/>
                  </a:lnTo>
                  <a:lnTo>
                    <a:pt x="360" y="204"/>
                  </a:lnTo>
                  <a:lnTo>
                    <a:pt x="360" y="200"/>
                  </a:lnTo>
                  <a:lnTo>
                    <a:pt x="364" y="200"/>
                  </a:lnTo>
                  <a:lnTo>
                    <a:pt x="364" y="198"/>
                  </a:lnTo>
                  <a:lnTo>
                    <a:pt x="368" y="198"/>
                  </a:lnTo>
                  <a:lnTo>
                    <a:pt x="372" y="200"/>
                  </a:lnTo>
                  <a:lnTo>
                    <a:pt x="376" y="194"/>
                  </a:lnTo>
                  <a:lnTo>
                    <a:pt x="372" y="190"/>
                  </a:lnTo>
                  <a:lnTo>
                    <a:pt x="372" y="186"/>
                  </a:lnTo>
                  <a:lnTo>
                    <a:pt x="372" y="182"/>
                  </a:lnTo>
                  <a:lnTo>
                    <a:pt x="368" y="176"/>
                  </a:lnTo>
                  <a:lnTo>
                    <a:pt x="368" y="172"/>
                  </a:lnTo>
                  <a:lnTo>
                    <a:pt x="368" y="168"/>
                  </a:lnTo>
                  <a:lnTo>
                    <a:pt x="368" y="164"/>
                  </a:lnTo>
                  <a:lnTo>
                    <a:pt x="376" y="160"/>
                  </a:lnTo>
                  <a:lnTo>
                    <a:pt x="382" y="158"/>
                  </a:lnTo>
                  <a:lnTo>
                    <a:pt x="378" y="150"/>
                  </a:lnTo>
                  <a:lnTo>
                    <a:pt x="386" y="128"/>
                  </a:lnTo>
                  <a:lnTo>
                    <a:pt x="386" y="124"/>
                  </a:lnTo>
                  <a:lnTo>
                    <a:pt x="386" y="120"/>
                  </a:lnTo>
                  <a:lnTo>
                    <a:pt x="386" y="116"/>
                  </a:lnTo>
                  <a:lnTo>
                    <a:pt x="382" y="116"/>
                  </a:lnTo>
                  <a:lnTo>
                    <a:pt x="378" y="114"/>
                  </a:lnTo>
                  <a:lnTo>
                    <a:pt x="376" y="110"/>
                  </a:lnTo>
                  <a:lnTo>
                    <a:pt x="372" y="110"/>
                  </a:lnTo>
                  <a:lnTo>
                    <a:pt x="364" y="114"/>
                  </a:lnTo>
                  <a:lnTo>
                    <a:pt x="360" y="116"/>
                  </a:lnTo>
                  <a:lnTo>
                    <a:pt x="354" y="116"/>
                  </a:lnTo>
                  <a:lnTo>
                    <a:pt x="346" y="116"/>
                  </a:lnTo>
                  <a:lnTo>
                    <a:pt x="342" y="116"/>
                  </a:lnTo>
                  <a:lnTo>
                    <a:pt x="338" y="114"/>
                  </a:lnTo>
                  <a:lnTo>
                    <a:pt x="336" y="110"/>
                  </a:lnTo>
                  <a:lnTo>
                    <a:pt x="328" y="110"/>
                  </a:lnTo>
                  <a:lnTo>
                    <a:pt x="324" y="106"/>
                  </a:lnTo>
                  <a:lnTo>
                    <a:pt x="320" y="102"/>
                  </a:lnTo>
                  <a:lnTo>
                    <a:pt x="316" y="102"/>
                  </a:lnTo>
                  <a:lnTo>
                    <a:pt x="316" y="98"/>
                  </a:lnTo>
                  <a:lnTo>
                    <a:pt x="320" y="92"/>
                  </a:lnTo>
                  <a:lnTo>
                    <a:pt x="320" y="88"/>
                  </a:lnTo>
                  <a:lnTo>
                    <a:pt x="324" y="80"/>
                  </a:lnTo>
                  <a:lnTo>
                    <a:pt x="324" y="74"/>
                  </a:lnTo>
                  <a:lnTo>
                    <a:pt x="324" y="70"/>
                  </a:lnTo>
                  <a:lnTo>
                    <a:pt x="324" y="66"/>
                  </a:lnTo>
                  <a:lnTo>
                    <a:pt x="328" y="58"/>
                  </a:lnTo>
                  <a:lnTo>
                    <a:pt x="332" y="48"/>
                  </a:lnTo>
                  <a:lnTo>
                    <a:pt x="336" y="44"/>
                  </a:lnTo>
                  <a:lnTo>
                    <a:pt x="336" y="40"/>
                  </a:lnTo>
                  <a:lnTo>
                    <a:pt x="346" y="34"/>
                  </a:lnTo>
                  <a:lnTo>
                    <a:pt x="354" y="30"/>
                  </a:lnTo>
                  <a:lnTo>
                    <a:pt x="354" y="26"/>
                  </a:lnTo>
                  <a:lnTo>
                    <a:pt x="350" y="22"/>
                  </a:lnTo>
                  <a:lnTo>
                    <a:pt x="342" y="26"/>
                  </a:lnTo>
                  <a:lnTo>
                    <a:pt x="338" y="26"/>
                  </a:lnTo>
                  <a:lnTo>
                    <a:pt x="332" y="30"/>
                  </a:lnTo>
                  <a:lnTo>
                    <a:pt x="324" y="30"/>
                  </a:lnTo>
                  <a:lnTo>
                    <a:pt x="320" y="34"/>
                  </a:lnTo>
                  <a:lnTo>
                    <a:pt x="314" y="30"/>
                  </a:lnTo>
                  <a:lnTo>
                    <a:pt x="306" y="30"/>
                  </a:lnTo>
                  <a:lnTo>
                    <a:pt x="302" y="26"/>
                  </a:lnTo>
                  <a:lnTo>
                    <a:pt x="298" y="18"/>
                  </a:lnTo>
                  <a:lnTo>
                    <a:pt x="292" y="14"/>
                  </a:lnTo>
                  <a:lnTo>
                    <a:pt x="288" y="12"/>
                  </a:lnTo>
                  <a:lnTo>
                    <a:pt x="280" y="8"/>
                  </a:lnTo>
                  <a:lnTo>
                    <a:pt x="276" y="8"/>
                  </a:lnTo>
                  <a:lnTo>
                    <a:pt x="274" y="8"/>
                  </a:lnTo>
                  <a:lnTo>
                    <a:pt x="266" y="14"/>
                  </a:lnTo>
                  <a:lnTo>
                    <a:pt x="258" y="18"/>
                  </a:lnTo>
                  <a:lnTo>
                    <a:pt x="254" y="18"/>
                  </a:lnTo>
                  <a:lnTo>
                    <a:pt x="252" y="18"/>
                  </a:lnTo>
                  <a:lnTo>
                    <a:pt x="248" y="18"/>
                  </a:lnTo>
                  <a:lnTo>
                    <a:pt x="244" y="18"/>
                  </a:lnTo>
                  <a:lnTo>
                    <a:pt x="240" y="18"/>
                  </a:lnTo>
                  <a:lnTo>
                    <a:pt x="234" y="18"/>
                  </a:lnTo>
                  <a:lnTo>
                    <a:pt x="230" y="22"/>
                  </a:lnTo>
                  <a:lnTo>
                    <a:pt x="222" y="26"/>
                  </a:lnTo>
                  <a:lnTo>
                    <a:pt x="218" y="30"/>
                  </a:lnTo>
                  <a:lnTo>
                    <a:pt x="214" y="26"/>
                  </a:lnTo>
                  <a:lnTo>
                    <a:pt x="214" y="22"/>
                  </a:lnTo>
                  <a:lnTo>
                    <a:pt x="208" y="22"/>
                  </a:lnTo>
                  <a:lnTo>
                    <a:pt x="200" y="18"/>
                  </a:lnTo>
                  <a:lnTo>
                    <a:pt x="192" y="18"/>
                  </a:lnTo>
                  <a:lnTo>
                    <a:pt x="190" y="14"/>
                  </a:lnTo>
                  <a:lnTo>
                    <a:pt x="186" y="12"/>
                  </a:lnTo>
                  <a:lnTo>
                    <a:pt x="178" y="12"/>
                  </a:lnTo>
                  <a:lnTo>
                    <a:pt x="174" y="12"/>
                  </a:lnTo>
                  <a:lnTo>
                    <a:pt x="174" y="8"/>
                  </a:lnTo>
                  <a:lnTo>
                    <a:pt x="172" y="8"/>
                  </a:lnTo>
                  <a:lnTo>
                    <a:pt x="164" y="4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0" y="4"/>
                  </a:lnTo>
                  <a:lnTo>
                    <a:pt x="142" y="4"/>
                  </a:lnTo>
                  <a:lnTo>
                    <a:pt x="138" y="8"/>
                  </a:lnTo>
                  <a:lnTo>
                    <a:pt x="134" y="12"/>
                  </a:lnTo>
                  <a:lnTo>
                    <a:pt x="128" y="12"/>
                  </a:lnTo>
                  <a:lnTo>
                    <a:pt x="120" y="14"/>
                  </a:lnTo>
                  <a:lnTo>
                    <a:pt x="124" y="2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4" y="48"/>
                  </a:lnTo>
                  <a:lnTo>
                    <a:pt x="128" y="52"/>
                  </a:lnTo>
                  <a:lnTo>
                    <a:pt x="128" y="54"/>
                  </a:lnTo>
                  <a:lnTo>
                    <a:pt x="128" y="58"/>
                  </a:lnTo>
                  <a:lnTo>
                    <a:pt x="130" y="58"/>
                  </a:lnTo>
                  <a:lnTo>
                    <a:pt x="134" y="58"/>
                  </a:lnTo>
                  <a:lnTo>
                    <a:pt x="134" y="62"/>
                  </a:lnTo>
                  <a:lnTo>
                    <a:pt x="134" y="66"/>
                  </a:lnTo>
                  <a:lnTo>
                    <a:pt x="130" y="70"/>
                  </a:lnTo>
                  <a:lnTo>
                    <a:pt x="130" y="74"/>
                  </a:lnTo>
                  <a:lnTo>
                    <a:pt x="134" y="76"/>
                  </a:lnTo>
                  <a:lnTo>
                    <a:pt x="130" y="84"/>
                  </a:lnTo>
                  <a:lnTo>
                    <a:pt x="128" y="84"/>
                  </a:lnTo>
                  <a:lnTo>
                    <a:pt x="124" y="84"/>
                  </a:lnTo>
                  <a:lnTo>
                    <a:pt x="120" y="88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08" y="88"/>
                  </a:lnTo>
                  <a:lnTo>
                    <a:pt x="102" y="88"/>
                  </a:lnTo>
                  <a:lnTo>
                    <a:pt x="102" y="92"/>
                  </a:lnTo>
                  <a:lnTo>
                    <a:pt x="98" y="96"/>
                  </a:lnTo>
                  <a:lnTo>
                    <a:pt x="98" y="98"/>
                  </a:lnTo>
                  <a:lnTo>
                    <a:pt x="94" y="102"/>
                  </a:lnTo>
                  <a:lnTo>
                    <a:pt x="90" y="106"/>
                  </a:lnTo>
                  <a:lnTo>
                    <a:pt x="88" y="110"/>
                  </a:lnTo>
                  <a:lnTo>
                    <a:pt x="84" y="106"/>
                  </a:lnTo>
                  <a:lnTo>
                    <a:pt x="80" y="106"/>
                  </a:lnTo>
                  <a:lnTo>
                    <a:pt x="76" y="106"/>
                  </a:lnTo>
                  <a:lnTo>
                    <a:pt x="68" y="110"/>
                  </a:lnTo>
                  <a:lnTo>
                    <a:pt x="68" y="116"/>
                  </a:lnTo>
                  <a:lnTo>
                    <a:pt x="68" y="120"/>
                  </a:lnTo>
                  <a:lnTo>
                    <a:pt x="72" y="132"/>
                  </a:lnTo>
                  <a:lnTo>
                    <a:pt x="68" y="138"/>
                  </a:lnTo>
                  <a:lnTo>
                    <a:pt x="68" y="146"/>
                  </a:lnTo>
                  <a:lnTo>
                    <a:pt x="66" y="150"/>
                  </a:lnTo>
                  <a:lnTo>
                    <a:pt x="58" y="150"/>
                  </a:lnTo>
                  <a:lnTo>
                    <a:pt x="50" y="150"/>
                  </a:lnTo>
                  <a:lnTo>
                    <a:pt x="46" y="150"/>
                  </a:lnTo>
                  <a:lnTo>
                    <a:pt x="44" y="150"/>
                  </a:lnTo>
                  <a:lnTo>
                    <a:pt x="40" y="154"/>
                  </a:lnTo>
                  <a:lnTo>
                    <a:pt x="44" y="158"/>
                  </a:lnTo>
                  <a:lnTo>
                    <a:pt x="40" y="160"/>
                  </a:lnTo>
                  <a:lnTo>
                    <a:pt x="36" y="164"/>
                  </a:lnTo>
                  <a:lnTo>
                    <a:pt x="36" y="168"/>
                  </a:lnTo>
                  <a:lnTo>
                    <a:pt x="36" y="172"/>
                  </a:lnTo>
                  <a:lnTo>
                    <a:pt x="36" y="176"/>
                  </a:lnTo>
                  <a:lnTo>
                    <a:pt x="36" y="178"/>
                  </a:lnTo>
                  <a:lnTo>
                    <a:pt x="32" y="182"/>
                  </a:lnTo>
                  <a:lnTo>
                    <a:pt x="28" y="186"/>
                  </a:lnTo>
                  <a:lnTo>
                    <a:pt x="26" y="186"/>
                  </a:lnTo>
                  <a:lnTo>
                    <a:pt x="22" y="186"/>
                  </a:lnTo>
                  <a:lnTo>
                    <a:pt x="18" y="186"/>
                  </a:lnTo>
                  <a:lnTo>
                    <a:pt x="18" y="190"/>
                  </a:lnTo>
                  <a:lnTo>
                    <a:pt x="14" y="190"/>
                  </a:lnTo>
                  <a:lnTo>
                    <a:pt x="10" y="198"/>
                  </a:lnTo>
                  <a:lnTo>
                    <a:pt x="6" y="198"/>
                  </a:lnTo>
                  <a:lnTo>
                    <a:pt x="4" y="200"/>
                  </a:lnTo>
                  <a:lnTo>
                    <a:pt x="6" y="204"/>
                  </a:lnTo>
                  <a:lnTo>
                    <a:pt x="6" y="208"/>
                  </a:lnTo>
                  <a:lnTo>
                    <a:pt x="4" y="212"/>
                  </a:lnTo>
                  <a:lnTo>
                    <a:pt x="4" y="216"/>
                  </a:lnTo>
                  <a:lnTo>
                    <a:pt x="0" y="222"/>
                  </a:lnTo>
                  <a:lnTo>
                    <a:pt x="0" y="226"/>
                  </a:lnTo>
                  <a:lnTo>
                    <a:pt x="0" y="230"/>
                  </a:lnTo>
                  <a:lnTo>
                    <a:pt x="4" y="230"/>
                  </a:lnTo>
                  <a:lnTo>
                    <a:pt x="6" y="230"/>
                  </a:lnTo>
                  <a:lnTo>
                    <a:pt x="10" y="230"/>
                  </a:lnTo>
                  <a:lnTo>
                    <a:pt x="14" y="226"/>
                  </a:lnTo>
                  <a:lnTo>
                    <a:pt x="18" y="222"/>
                  </a:lnTo>
                  <a:lnTo>
                    <a:pt x="22" y="222"/>
                  </a:lnTo>
                  <a:lnTo>
                    <a:pt x="26" y="222"/>
                  </a:lnTo>
                  <a:lnTo>
                    <a:pt x="28" y="222"/>
                  </a:lnTo>
                  <a:lnTo>
                    <a:pt x="32" y="222"/>
                  </a:lnTo>
                  <a:lnTo>
                    <a:pt x="36" y="226"/>
                  </a:lnTo>
                  <a:lnTo>
                    <a:pt x="40" y="226"/>
                  </a:lnTo>
                  <a:lnTo>
                    <a:pt x="44" y="226"/>
                  </a:lnTo>
                  <a:lnTo>
                    <a:pt x="46" y="230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2"/>
                  </a:lnTo>
                  <a:lnTo>
                    <a:pt x="58" y="226"/>
                  </a:lnTo>
                  <a:lnTo>
                    <a:pt x="62" y="226"/>
                  </a:lnTo>
                  <a:lnTo>
                    <a:pt x="66" y="226"/>
                  </a:lnTo>
                  <a:lnTo>
                    <a:pt x="68" y="226"/>
                  </a:lnTo>
                  <a:lnTo>
                    <a:pt x="68" y="222"/>
                  </a:lnTo>
                  <a:lnTo>
                    <a:pt x="76" y="222"/>
                  </a:lnTo>
                  <a:lnTo>
                    <a:pt x="80" y="226"/>
                  </a:lnTo>
                  <a:lnTo>
                    <a:pt x="84" y="222"/>
                  </a:lnTo>
                  <a:lnTo>
                    <a:pt x="88" y="222"/>
                  </a:lnTo>
                  <a:lnTo>
                    <a:pt x="90" y="222"/>
                  </a:lnTo>
                  <a:lnTo>
                    <a:pt x="94" y="226"/>
                  </a:lnTo>
                  <a:lnTo>
                    <a:pt x="98" y="222"/>
                  </a:lnTo>
                  <a:lnTo>
                    <a:pt x="102" y="222"/>
                  </a:lnTo>
                  <a:lnTo>
                    <a:pt x="106" y="222"/>
                  </a:lnTo>
                  <a:lnTo>
                    <a:pt x="108" y="220"/>
                  </a:lnTo>
                  <a:lnTo>
                    <a:pt x="112" y="220"/>
                  </a:lnTo>
                  <a:lnTo>
                    <a:pt x="116" y="220"/>
                  </a:lnTo>
                  <a:lnTo>
                    <a:pt x="124" y="220"/>
                  </a:lnTo>
                  <a:lnTo>
                    <a:pt x="128" y="220"/>
                  </a:lnTo>
                  <a:lnTo>
                    <a:pt x="130" y="216"/>
                  </a:lnTo>
                  <a:lnTo>
                    <a:pt x="134" y="212"/>
                  </a:lnTo>
                  <a:lnTo>
                    <a:pt x="138" y="212"/>
                  </a:lnTo>
                  <a:lnTo>
                    <a:pt x="142" y="208"/>
                  </a:lnTo>
                  <a:lnTo>
                    <a:pt x="146" y="208"/>
                  </a:lnTo>
                  <a:lnTo>
                    <a:pt x="146" y="204"/>
                  </a:lnTo>
                  <a:lnTo>
                    <a:pt x="150" y="208"/>
                  </a:lnTo>
                  <a:lnTo>
                    <a:pt x="152" y="212"/>
                  </a:lnTo>
                  <a:lnTo>
                    <a:pt x="156" y="212"/>
                  </a:lnTo>
                  <a:lnTo>
                    <a:pt x="160" y="212"/>
                  </a:lnTo>
                  <a:lnTo>
                    <a:pt x="164" y="212"/>
                  </a:lnTo>
                  <a:lnTo>
                    <a:pt x="164" y="216"/>
                  </a:lnTo>
                  <a:lnTo>
                    <a:pt x="178" y="212"/>
                  </a:lnTo>
                  <a:lnTo>
                    <a:pt x="182" y="21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0" name="Freeform 8375"/>
            <p:cNvSpPr>
              <a:spLocks/>
            </p:cNvSpPr>
            <p:nvPr/>
          </p:nvSpPr>
          <p:spPr bwMode="auto">
            <a:xfrm>
              <a:off x="3219450" y="1735138"/>
              <a:ext cx="520700" cy="355600"/>
            </a:xfrm>
            <a:custGeom>
              <a:avLst/>
              <a:gdLst>
                <a:gd name="T0" fmla="*/ 0 w 328"/>
                <a:gd name="T1" fmla="*/ 123825 h 224"/>
                <a:gd name="T2" fmla="*/ 19050 w 328"/>
                <a:gd name="T3" fmla="*/ 146050 h 224"/>
                <a:gd name="T4" fmla="*/ 41275 w 328"/>
                <a:gd name="T5" fmla="*/ 174625 h 224"/>
                <a:gd name="T6" fmla="*/ 60325 w 328"/>
                <a:gd name="T7" fmla="*/ 215900 h 224"/>
                <a:gd name="T8" fmla="*/ 98425 w 328"/>
                <a:gd name="T9" fmla="*/ 222250 h 224"/>
                <a:gd name="T10" fmla="*/ 123825 w 328"/>
                <a:gd name="T11" fmla="*/ 228600 h 224"/>
                <a:gd name="T12" fmla="*/ 139700 w 328"/>
                <a:gd name="T13" fmla="*/ 238125 h 224"/>
                <a:gd name="T14" fmla="*/ 174625 w 328"/>
                <a:gd name="T15" fmla="*/ 238125 h 224"/>
                <a:gd name="T16" fmla="*/ 190500 w 328"/>
                <a:gd name="T17" fmla="*/ 244475 h 224"/>
                <a:gd name="T18" fmla="*/ 250825 w 328"/>
                <a:gd name="T19" fmla="*/ 238125 h 224"/>
                <a:gd name="T20" fmla="*/ 244475 w 328"/>
                <a:gd name="T21" fmla="*/ 260350 h 224"/>
                <a:gd name="T22" fmla="*/ 260350 w 328"/>
                <a:gd name="T23" fmla="*/ 266700 h 224"/>
                <a:gd name="T24" fmla="*/ 273050 w 328"/>
                <a:gd name="T25" fmla="*/ 292100 h 224"/>
                <a:gd name="T26" fmla="*/ 273050 w 328"/>
                <a:gd name="T27" fmla="*/ 301625 h 224"/>
                <a:gd name="T28" fmla="*/ 288925 w 328"/>
                <a:gd name="T29" fmla="*/ 314325 h 224"/>
                <a:gd name="T30" fmla="*/ 307975 w 328"/>
                <a:gd name="T31" fmla="*/ 327025 h 224"/>
                <a:gd name="T32" fmla="*/ 323850 w 328"/>
                <a:gd name="T33" fmla="*/ 349250 h 224"/>
                <a:gd name="T34" fmla="*/ 342900 w 328"/>
                <a:gd name="T35" fmla="*/ 330200 h 224"/>
                <a:gd name="T36" fmla="*/ 393700 w 328"/>
                <a:gd name="T37" fmla="*/ 314325 h 224"/>
                <a:gd name="T38" fmla="*/ 447675 w 328"/>
                <a:gd name="T39" fmla="*/ 279400 h 224"/>
                <a:gd name="T40" fmla="*/ 447675 w 328"/>
                <a:gd name="T41" fmla="*/ 231775 h 224"/>
                <a:gd name="T42" fmla="*/ 469900 w 328"/>
                <a:gd name="T43" fmla="*/ 222250 h 224"/>
                <a:gd name="T44" fmla="*/ 488950 w 328"/>
                <a:gd name="T45" fmla="*/ 209550 h 224"/>
                <a:gd name="T46" fmla="*/ 492125 w 328"/>
                <a:gd name="T47" fmla="*/ 187325 h 224"/>
                <a:gd name="T48" fmla="*/ 488950 w 328"/>
                <a:gd name="T49" fmla="*/ 158750 h 224"/>
                <a:gd name="T50" fmla="*/ 511175 w 328"/>
                <a:gd name="T51" fmla="*/ 139700 h 224"/>
                <a:gd name="T52" fmla="*/ 517525 w 328"/>
                <a:gd name="T53" fmla="*/ 104775 h 224"/>
                <a:gd name="T54" fmla="*/ 492125 w 328"/>
                <a:gd name="T55" fmla="*/ 82550 h 224"/>
                <a:gd name="T56" fmla="*/ 476250 w 328"/>
                <a:gd name="T57" fmla="*/ 69850 h 224"/>
                <a:gd name="T58" fmla="*/ 447675 w 328"/>
                <a:gd name="T59" fmla="*/ 69850 h 224"/>
                <a:gd name="T60" fmla="*/ 406400 w 328"/>
                <a:gd name="T61" fmla="*/ 63500 h 224"/>
                <a:gd name="T62" fmla="*/ 419100 w 328"/>
                <a:gd name="T63" fmla="*/ 41275 h 224"/>
                <a:gd name="T64" fmla="*/ 422275 w 328"/>
                <a:gd name="T65" fmla="*/ 25400 h 224"/>
                <a:gd name="T66" fmla="*/ 393700 w 328"/>
                <a:gd name="T67" fmla="*/ 0 h 224"/>
                <a:gd name="T68" fmla="*/ 390525 w 328"/>
                <a:gd name="T69" fmla="*/ 31750 h 224"/>
                <a:gd name="T70" fmla="*/ 377825 w 328"/>
                <a:gd name="T71" fmla="*/ 53975 h 224"/>
                <a:gd name="T72" fmla="*/ 365125 w 328"/>
                <a:gd name="T73" fmla="*/ 60325 h 224"/>
                <a:gd name="T74" fmla="*/ 349250 w 328"/>
                <a:gd name="T75" fmla="*/ 63500 h 224"/>
                <a:gd name="T76" fmla="*/ 336550 w 328"/>
                <a:gd name="T77" fmla="*/ 47625 h 224"/>
                <a:gd name="T78" fmla="*/ 320675 w 328"/>
                <a:gd name="T79" fmla="*/ 34925 h 224"/>
                <a:gd name="T80" fmla="*/ 301625 w 328"/>
                <a:gd name="T81" fmla="*/ 19050 h 224"/>
                <a:gd name="T82" fmla="*/ 266700 w 328"/>
                <a:gd name="T83" fmla="*/ 19050 h 224"/>
                <a:gd name="T84" fmla="*/ 231775 w 328"/>
                <a:gd name="T85" fmla="*/ 25400 h 224"/>
                <a:gd name="T86" fmla="*/ 209550 w 328"/>
                <a:gd name="T87" fmla="*/ 25400 h 224"/>
                <a:gd name="T88" fmla="*/ 174625 w 328"/>
                <a:gd name="T89" fmla="*/ 31750 h 224"/>
                <a:gd name="T90" fmla="*/ 146050 w 328"/>
                <a:gd name="T91" fmla="*/ 47625 h 224"/>
                <a:gd name="T92" fmla="*/ 123825 w 328"/>
                <a:gd name="T93" fmla="*/ 47625 h 224"/>
                <a:gd name="T94" fmla="*/ 76200 w 328"/>
                <a:gd name="T95" fmla="*/ 60325 h 224"/>
                <a:gd name="T96" fmla="*/ 53975 w 328"/>
                <a:gd name="T97" fmla="*/ 76200 h 224"/>
                <a:gd name="T98" fmla="*/ 28575 w 328"/>
                <a:gd name="T99" fmla="*/ 82550 h 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8"/>
                <a:gd name="T151" fmla="*/ 0 h 224"/>
                <a:gd name="T152" fmla="*/ 328 w 328"/>
                <a:gd name="T153" fmla="*/ 224 h 2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8" h="224">
                  <a:moveTo>
                    <a:pt x="8" y="60"/>
                  </a:moveTo>
                  <a:lnTo>
                    <a:pt x="4" y="66"/>
                  </a:lnTo>
                  <a:lnTo>
                    <a:pt x="4" y="74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4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6" y="100"/>
                  </a:lnTo>
                  <a:lnTo>
                    <a:pt x="18" y="100"/>
                  </a:lnTo>
                  <a:lnTo>
                    <a:pt x="22" y="100"/>
                  </a:lnTo>
                  <a:lnTo>
                    <a:pt x="26" y="110"/>
                  </a:lnTo>
                  <a:lnTo>
                    <a:pt x="40" y="114"/>
                  </a:lnTo>
                  <a:lnTo>
                    <a:pt x="40" y="122"/>
                  </a:lnTo>
                  <a:lnTo>
                    <a:pt x="44" y="128"/>
                  </a:lnTo>
                  <a:lnTo>
                    <a:pt x="38" y="136"/>
                  </a:lnTo>
                  <a:lnTo>
                    <a:pt x="52" y="136"/>
                  </a:lnTo>
                  <a:lnTo>
                    <a:pt x="58" y="136"/>
                  </a:lnTo>
                  <a:lnTo>
                    <a:pt x="62" y="132"/>
                  </a:lnTo>
                  <a:lnTo>
                    <a:pt x="62" y="140"/>
                  </a:lnTo>
                  <a:lnTo>
                    <a:pt x="70" y="136"/>
                  </a:lnTo>
                  <a:lnTo>
                    <a:pt x="74" y="140"/>
                  </a:lnTo>
                  <a:lnTo>
                    <a:pt x="74" y="144"/>
                  </a:lnTo>
                  <a:lnTo>
                    <a:pt x="78" y="144"/>
                  </a:lnTo>
                  <a:lnTo>
                    <a:pt x="80" y="144"/>
                  </a:lnTo>
                  <a:lnTo>
                    <a:pt x="80" y="146"/>
                  </a:lnTo>
                  <a:lnTo>
                    <a:pt x="84" y="150"/>
                  </a:lnTo>
                  <a:lnTo>
                    <a:pt x="88" y="150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02" y="154"/>
                  </a:lnTo>
                  <a:lnTo>
                    <a:pt x="110" y="150"/>
                  </a:lnTo>
                  <a:lnTo>
                    <a:pt x="110" y="154"/>
                  </a:lnTo>
                  <a:lnTo>
                    <a:pt x="114" y="154"/>
                  </a:lnTo>
                  <a:lnTo>
                    <a:pt x="118" y="154"/>
                  </a:lnTo>
                  <a:lnTo>
                    <a:pt x="120" y="154"/>
                  </a:lnTo>
                  <a:lnTo>
                    <a:pt x="124" y="154"/>
                  </a:lnTo>
                  <a:lnTo>
                    <a:pt x="132" y="150"/>
                  </a:lnTo>
                  <a:lnTo>
                    <a:pt x="150" y="150"/>
                  </a:lnTo>
                  <a:lnTo>
                    <a:pt x="158" y="150"/>
                  </a:lnTo>
                  <a:lnTo>
                    <a:pt x="158" y="154"/>
                  </a:lnTo>
                  <a:lnTo>
                    <a:pt x="158" y="158"/>
                  </a:lnTo>
                  <a:lnTo>
                    <a:pt x="154" y="162"/>
                  </a:lnTo>
                  <a:lnTo>
                    <a:pt x="154" y="164"/>
                  </a:lnTo>
                  <a:lnTo>
                    <a:pt x="158" y="164"/>
                  </a:lnTo>
                  <a:lnTo>
                    <a:pt x="162" y="164"/>
                  </a:lnTo>
                  <a:lnTo>
                    <a:pt x="164" y="164"/>
                  </a:lnTo>
                  <a:lnTo>
                    <a:pt x="164" y="168"/>
                  </a:lnTo>
                  <a:lnTo>
                    <a:pt x="168" y="168"/>
                  </a:lnTo>
                  <a:lnTo>
                    <a:pt x="172" y="172"/>
                  </a:lnTo>
                  <a:lnTo>
                    <a:pt x="176" y="180"/>
                  </a:lnTo>
                  <a:lnTo>
                    <a:pt x="172" y="184"/>
                  </a:lnTo>
                  <a:lnTo>
                    <a:pt x="168" y="184"/>
                  </a:lnTo>
                  <a:lnTo>
                    <a:pt x="168" y="186"/>
                  </a:lnTo>
                  <a:lnTo>
                    <a:pt x="168" y="190"/>
                  </a:lnTo>
                  <a:lnTo>
                    <a:pt x="172" y="190"/>
                  </a:lnTo>
                  <a:lnTo>
                    <a:pt x="180" y="190"/>
                  </a:lnTo>
                  <a:lnTo>
                    <a:pt x="180" y="194"/>
                  </a:lnTo>
                  <a:lnTo>
                    <a:pt x="182" y="194"/>
                  </a:lnTo>
                  <a:lnTo>
                    <a:pt x="182" y="198"/>
                  </a:lnTo>
                  <a:lnTo>
                    <a:pt x="190" y="198"/>
                  </a:lnTo>
                  <a:lnTo>
                    <a:pt x="190" y="202"/>
                  </a:lnTo>
                  <a:lnTo>
                    <a:pt x="194" y="202"/>
                  </a:lnTo>
                  <a:lnTo>
                    <a:pt x="194" y="206"/>
                  </a:lnTo>
                  <a:lnTo>
                    <a:pt x="198" y="208"/>
                  </a:lnTo>
                  <a:lnTo>
                    <a:pt x="198" y="212"/>
                  </a:lnTo>
                  <a:lnTo>
                    <a:pt x="204" y="224"/>
                  </a:lnTo>
                  <a:lnTo>
                    <a:pt x="204" y="220"/>
                  </a:lnTo>
                  <a:lnTo>
                    <a:pt x="208" y="216"/>
                  </a:lnTo>
                  <a:lnTo>
                    <a:pt x="212" y="216"/>
                  </a:lnTo>
                  <a:lnTo>
                    <a:pt x="212" y="212"/>
                  </a:lnTo>
                  <a:lnTo>
                    <a:pt x="216" y="208"/>
                  </a:lnTo>
                  <a:lnTo>
                    <a:pt x="220" y="208"/>
                  </a:lnTo>
                  <a:lnTo>
                    <a:pt x="224" y="208"/>
                  </a:lnTo>
                  <a:lnTo>
                    <a:pt x="242" y="202"/>
                  </a:lnTo>
                  <a:lnTo>
                    <a:pt x="248" y="198"/>
                  </a:lnTo>
                  <a:lnTo>
                    <a:pt x="252" y="194"/>
                  </a:lnTo>
                  <a:lnTo>
                    <a:pt x="274" y="184"/>
                  </a:lnTo>
                  <a:lnTo>
                    <a:pt x="274" y="180"/>
                  </a:lnTo>
                  <a:lnTo>
                    <a:pt x="282" y="176"/>
                  </a:lnTo>
                  <a:lnTo>
                    <a:pt x="282" y="172"/>
                  </a:lnTo>
                  <a:lnTo>
                    <a:pt x="282" y="164"/>
                  </a:lnTo>
                  <a:lnTo>
                    <a:pt x="286" y="164"/>
                  </a:lnTo>
                  <a:lnTo>
                    <a:pt x="282" y="146"/>
                  </a:lnTo>
                  <a:lnTo>
                    <a:pt x="282" y="144"/>
                  </a:lnTo>
                  <a:lnTo>
                    <a:pt x="288" y="144"/>
                  </a:lnTo>
                  <a:lnTo>
                    <a:pt x="292" y="140"/>
                  </a:lnTo>
                  <a:lnTo>
                    <a:pt x="296" y="140"/>
                  </a:lnTo>
                  <a:lnTo>
                    <a:pt x="300" y="140"/>
                  </a:lnTo>
                  <a:lnTo>
                    <a:pt x="304" y="140"/>
                  </a:lnTo>
                  <a:lnTo>
                    <a:pt x="308" y="136"/>
                  </a:lnTo>
                  <a:lnTo>
                    <a:pt x="308" y="132"/>
                  </a:lnTo>
                  <a:lnTo>
                    <a:pt x="304" y="132"/>
                  </a:lnTo>
                  <a:lnTo>
                    <a:pt x="308" y="128"/>
                  </a:lnTo>
                  <a:lnTo>
                    <a:pt x="310" y="122"/>
                  </a:lnTo>
                  <a:lnTo>
                    <a:pt x="310" y="118"/>
                  </a:lnTo>
                  <a:lnTo>
                    <a:pt x="314" y="110"/>
                  </a:lnTo>
                  <a:lnTo>
                    <a:pt x="310" y="106"/>
                  </a:lnTo>
                  <a:lnTo>
                    <a:pt x="310" y="102"/>
                  </a:lnTo>
                  <a:lnTo>
                    <a:pt x="308" y="100"/>
                  </a:lnTo>
                  <a:lnTo>
                    <a:pt x="310" y="96"/>
                  </a:lnTo>
                  <a:lnTo>
                    <a:pt x="314" y="92"/>
                  </a:lnTo>
                  <a:lnTo>
                    <a:pt x="318" y="92"/>
                  </a:lnTo>
                  <a:lnTo>
                    <a:pt x="322" y="88"/>
                  </a:lnTo>
                  <a:lnTo>
                    <a:pt x="326" y="84"/>
                  </a:lnTo>
                  <a:lnTo>
                    <a:pt x="328" y="70"/>
                  </a:lnTo>
                  <a:lnTo>
                    <a:pt x="328" y="66"/>
                  </a:lnTo>
                  <a:lnTo>
                    <a:pt x="326" y="66"/>
                  </a:lnTo>
                  <a:lnTo>
                    <a:pt x="322" y="66"/>
                  </a:lnTo>
                  <a:lnTo>
                    <a:pt x="318" y="66"/>
                  </a:lnTo>
                  <a:lnTo>
                    <a:pt x="314" y="62"/>
                  </a:lnTo>
                  <a:lnTo>
                    <a:pt x="310" y="52"/>
                  </a:lnTo>
                  <a:lnTo>
                    <a:pt x="310" y="48"/>
                  </a:lnTo>
                  <a:lnTo>
                    <a:pt x="308" y="44"/>
                  </a:lnTo>
                  <a:lnTo>
                    <a:pt x="304" y="44"/>
                  </a:lnTo>
                  <a:lnTo>
                    <a:pt x="300" y="44"/>
                  </a:lnTo>
                  <a:lnTo>
                    <a:pt x="296" y="40"/>
                  </a:lnTo>
                  <a:lnTo>
                    <a:pt x="292" y="44"/>
                  </a:lnTo>
                  <a:lnTo>
                    <a:pt x="288" y="44"/>
                  </a:lnTo>
                  <a:lnTo>
                    <a:pt x="282" y="44"/>
                  </a:lnTo>
                  <a:lnTo>
                    <a:pt x="278" y="48"/>
                  </a:lnTo>
                  <a:lnTo>
                    <a:pt x="264" y="52"/>
                  </a:lnTo>
                  <a:lnTo>
                    <a:pt x="256" y="52"/>
                  </a:lnTo>
                  <a:lnTo>
                    <a:pt x="256" y="40"/>
                  </a:lnTo>
                  <a:lnTo>
                    <a:pt x="260" y="40"/>
                  </a:lnTo>
                  <a:lnTo>
                    <a:pt x="264" y="34"/>
                  </a:lnTo>
                  <a:lnTo>
                    <a:pt x="264" y="30"/>
                  </a:lnTo>
                  <a:lnTo>
                    <a:pt x="264" y="26"/>
                  </a:lnTo>
                  <a:lnTo>
                    <a:pt x="264" y="22"/>
                  </a:lnTo>
                  <a:lnTo>
                    <a:pt x="266" y="20"/>
                  </a:lnTo>
                  <a:lnTo>
                    <a:pt x="264" y="20"/>
                  </a:lnTo>
                  <a:lnTo>
                    <a:pt x="266" y="16"/>
                  </a:lnTo>
                  <a:lnTo>
                    <a:pt x="264" y="8"/>
                  </a:lnTo>
                  <a:lnTo>
                    <a:pt x="260" y="4"/>
                  </a:lnTo>
                  <a:lnTo>
                    <a:pt x="256" y="0"/>
                  </a:lnTo>
                  <a:lnTo>
                    <a:pt x="248" y="0"/>
                  </a:lnTo>
                  <a:lnTo>
                    <a:pt x="248" y="4"/>
                  </a:lnTo>
                  <a:lnTo>
                    <a:pt x="248" y="12"/>
                  </a:lnTo>
                  <a:lnTo>
                    <a:pt x="246" y="16"/>
                  </a:lnTo>
                  <a:lnTo>
                    <a:pt x="246" y="20"/>
                  </a:lnTo>
                  <a:lnTo>
                    <a:pt x="242" y="22"/>
                  </a:lnTo>
                  <a:lnTo>
                    <a:pt x="238" y="26"/>
                  </a:lnTo>
                  <a:lnTo>
                    <a:pt x="238" y="30"/>
                  </a:lnTo>
                  <a:lnTo>
                    <a:pt x="238" y="34"/>
                  </a:lnTo>
                  <a:lnTo>
                    <a:pt x="242" y="40"/>
                  </a:lnTo>
                  <a:lnTo>
                    <a:pt x="234" y="40"/>
                  </a:lnTo>
                  <a:lnTo>
                    <a:pt x="234" y="38"/>
                  </a:lnTo>
                  <a:lnTo>
                    <a:pt x="230" y="38"/>
                  </a:lnTo>
                  <a:lnTo>
                    <a:pt x="226" y="38"/>
                  </a:lnTo>
                  <a:lnTo>
                    <a:pt x="224" y="34"/>
                  </a:lnTo>
                  <a:lnTo>
                    <a:pt x="224" y="38"/>
                  </a:lnTo>
                  <a:lnTo>
                    <a:pt x="220" y="40"/>
                  </a:lnTo>
                  <a:lnTo>
                    <a:pt x="216" y="40"/>
                  </a:lnTo>
                  <a:lnTo>
                    <a:pt x="216" y="38"/>
                  </a:lnTo>
                  <a:lnTo>
                    <a:pt x="216" y="34"/>
                  </a:lnTo>
                  <a:lnTo>
                    <a:pt x="212" y="30"/>
                  </a:lnTo>
                  <a:lnTo>
                    <a:pt x="212" y="26"/>
                  </a:lnTo>
                  <a:lnTo>
                    <a:pt x="208" y="26"/>
                  </a:lnTo>
                  <a:lnTo>
                    <a:pt x="204" y="22"/>
                  </a:lnTo>
                  <a:lnTo>
                    <a:pt x="202" y="22"/>
                  </a:lnTo>
                  <a:lnTo>
                    <a:pt x="198" y="22"/>
                  </a:lnTo>
                  <a:lnTo>
                    <a:pt x="194" y="20"/>
                  </a:lnTo>
                  <a:lnTo>
                    <a:pt x="194" y="16"/>
                  </a:lnTo>
                  <a:lnTo>
                    <a:pt x="190" y="12"/>
                  </a:lnTo>
                  <a:lnTo>
                    <a:pt x="186" y="8"/>
                  </a:lnTo>
                  <a:lnTo>
                    <a:pt x="182" y="12"/>
                  </a:lnTo>
                  <a:lnTo>
                    <a:pt x="180" y="12"/>
                  </a:lnTo>
                  <a:lnTo>
                    <a:pt x="168" y="12"/>
                  </a:lnTo>
                  <a:lnTo>
                    <a:pt x="158" y="12"/>
                  </a:lnTo>
                  <a:lnTo>
                    <a:pt x="154" y="12"/>
                  </a:lnTo>
                  <a:lnTo>
                    <a:pt x="150" y="16"/>
                  </a:lnTo>
                  <a:lnTo>
                    <a:pt x="146" y="16"/>
                  </a:lnTo>
                  <a:lnTo>
                    <a:pt x="142" y="16"/>
                  </a:lnTo>
                  <a:lnTo>
                    <a:pt x="140" y="16"/>
                  </a:lnTo>
                  <a:lnTo>
                    <a:pt x="136" y="16"/>
                  </a:lnTo>
                  <a:lnTo>
                    <a:pt x="132" y="16"/>
                  </a:lnTo>
                  <a:lnTo>
                    <a:pt x="124" y="16"/>
                  </a:lnTo>
                  <a:lnTo>
                    <a:pt x="120" y="16"/>
                  </a:lnTo>
                  <a:lnTo>
                    <a:pt x="118" y="20"/>
                  </a:lnTo>
                  <a:lnTo>
                    <a:pt x="110" y="20"/>
                  </a:lnTo>
                  <a:lnTo>
                    <a:pt x="106" y="22"/>
                  </a:lnTo>
                  <a:lnTo>
                    <a:pt x="102" y="22"/>
                  </a:lnTo>
                  <a:lnTo>
                    <a:pt x="100" y="26"/>
                  </a:lnTo>
                  <a:lnTo>
                    <a:pt x="92" y="30"/>
                  </a:lnTo>
                  <a:lnTo>
                    <a:pt x="88" y="30"/>
                  </a:lnTo>
                  <a:lnTo>
                    <a:pt x="84" y="30"/>
                  </a:lnTo>
                  <a:lnTo>
                    <a:pt x="80" y="30"/>
                  </a:lnTo>
                  <a:lnTo>
                    <a:pt x="78" y="30"/>
                  </a:lnTo>
                  <a:lnTo>
                    <a:pt x="66" y="34"/>
                  </a:lnTo>
                  <a:lnTo>
                    <a:pt x="56" y="38"/>
                  </a:lnTo>
                  <a:lnTo>
                    <a:pt x="52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38" y="44"/>
                  </a:lnTo>
                  <a:lnTo>
                    <a:pt x="34" y="44"/>
                  </a:lnTo>
                  <a:lnTo>
                    <a:pt x="34" y="48"/>
                  </a:lnTo>
                  <a:lnTo>
                    <a:pt x="30" y="48"/>
                  </a:lnTo>
                  <a:lnTo>
                    <a:pt x="26" y="48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2" y="56"/>
                  </a:lnTo>
                  <a:lnTo>
                    <a:pt x="8" y="56"/>
                  </a:lnTo>
                  <a:lnTo>
                    <a:pt x="8" y="6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1" name="Freeform 8376"/>
            <p:cNvSpPr>
              <a:spLocks/>
            </p:cNvSpPr>
            <p:nvPr/>
          </p:nvSpPr>
          <p:spPr bwMode="auto">
            <a:xfrm>
              <a:off x="3302000" y="1423988"/>
              <a:ext cx="508000" cy="393700"/>
            </a:xfrm>
            <a:custGeom>
              <a:avLst/>
              <a:gdLst>
                <a:gd name="T0" fmla="*/ 63500 w 320"/>
                <a:gd name="T1" fmla="*/ 358775 h 248"/>
                <a:gd name="T2" fmla="*/ 107950 w 320"/>
                <a:gd name="T3" fmla="*/ 336550 h 248"/>
                <a:gd name="T4" fmla="*/ 149225 w 320"/>
                <a:gd name="T5" fmla="*/ 336550 h 248"/>
                <a:gd name="T6" fmla="*/ 206375 w 320"/>
                <a:gd name="T7" fmla="*/ 330200 h 248"/>
                <a:gd name="T8" fmla="*/ 238125 w 320"/>
                <a:gd name="T9" fmla="*/ 346075 h 248"/>
                <a:gd name="T10" fmla="*/ 260350 w 320"/>
                <a:gd name="T11" fmla="*/ 371475 h 248"/>
                <a:gd name="T12" fmla="*/ 282575 w 320"/>
                <a:gd name="T13" fmla="*/ 371475 h 248"/>
                <a:gd name="T14" fmla="*/ 295275 w 320"/>
                <a:gd name="T15" fmla="*/ 352425 h 248"/>
                <a:gd name="T16" fmla="*/ 311150 w 320"/>
                <a:gd name="T17" fmla="*/ 311150 h 248"/>
                <a:gd name="T18" fmla="*/ 339725 w 320"/>
                <a:gd name="T19" fmla="*/ 342900 h 248"/>
                <a:gd name="T20" fmla="*/ 323850 w 320"/>
                <a:gd name="T21" fmla="*/ 374650 h 248"/>
                <a:gd name="T22" fmla="*/ 381000 w 320"/>
                <a:gd name="T23" fmla="*/ 381000 h 248"/>
                <a:gd name="T24" fmla="*/ 409575 w 320"/>
                <a:gd name="T25" fmla="*/ 346075 h 248"/>
                <a:gd name="T26" fmla="*/ 438150 w 320"/>
                <a:gd name="T27" fmla="*/ 317500 h 248"/>
                <a:gd name="T28" fmla="*/ 415925 w 320"/>
                <a:gd name="T29" fmla="*/ 301625 h 248"/>
                <a:gd name="T30" fmla="*/ 415925 w 320"/>
                <a:gd name="T31" fmla="*/ 260350 h 248"/>
                <a:gd name="T32" fmla="*/ 434975 w 320"/>
                <a:gd name="T33" fmla="*/ 238125 h 248"/>
                <a:gd name="T34" fmla="*/ 492125 w 320"/>
                <a:gd name="T35" fmla="*/ 219075 h 248"/>
                <a:gd name="T36" fmla="*/ 508000 w 320"/>
                <a:gd name="T37" fmla="*/ 196850 h 248"/>
                <a:gd name="T38" fmla="*/ 498475 w 320"/>
                <a:gd name="T39" fmla="*/ 161925 h 248"/>
                <a:gd name="T40" fmla="*/ 450850 w 320"/>
                <a:gd name="T41" fmla="*/ 161925 h 248"/>
                <a:gd name="T42" fmla="*/ 415925 w 320"/>
                <a:gd name="T43" fmla="*/ 139700 h 248"/>
                <a:gd name="T44" fmla="*/ 387350 w 320"/>
                <a:gd name="T45" fmla="*/ 114300 h 248"/>
                <a:gd name="T46" fmla="*/ 371475 w 320"/>
                <a:gd name="T47" fmla="*/ 79375 h 248"/>
                <a:gd name="T48" fmla="*/ 409575 w 320"/>
                <a:gd name="T49" fmla="*/ 79375 h 248"/>
                <a:gd name="T50" fmla="*/ 438150 w 320"/>
                <a:gd name="T51" fmla="*/ 79375 h 248"/>
                <a:gd name="T52" fmla="*/ 457200 w 320"/>
                <a:gd name="T53" fmla="*/ 76200 h 248"/>
                <a:gd name="T54" fmla="*/ 434975 w 320"/>
                <a:gd name="T55" fmla="*/ 28575 h 248"/>
                <a:gd name="T56" fmla="*/ 457200 w 320"/>
                <a:gd name="T57" fmla="*/ 0 h 248"/>
                <a:gd name="T58" fmla="*/ 406400 w 320"/>
                <a:gd name="T59" fmla="*/ 6350 h 248"/>
                <a:gd name="T60" fmla="*/ 381000 w 320"/>
                <a:gd name="T61" fmla="*/ 12700 h 248"/>
                <a:gd name="T62" fmla="*/ 352425 w 320"/>
                <a:gd name="T63" fmla="*/ 44450 h 248"/>
                <a:gd name="T64" fmla="*/ 346075 w 320"/>
                <a:gd name="T65" fmla="*/ 69850 h 248"/>
                <a:gd name="T66" fmla="*/ 358775 w 320"/>
                <a:gd name="T67" fmla="*/ 85725 h 248"/>
                <a:gd name="T68" fmla="*/ 346075 w 320"/>
                <a:gd name="T69" fmla="*/ 142875 h 248"/>
                <a:gd name="T70" fmla="*/ 317500 w 320"/>
                <a:gd name="T71" fmla="*/ 161925 h 248"/>
                <a:gd name="T72" fmla="*/ 288925 w 320"/>
                <a:gd name="T73" fmla="*/ 184150 h 248"/>
                <a:gd name="T74" fmla="*/ 276225 w 320"/>
                <a:gd name="T75" fmla="*/ 161925 h 248"/>
                <a:gd name="T76" fmla="*/ 260350 w 320"/>
                <a:gd name="T77" fmla="*/ 127000 h 248"/>
                <a:gd name="T78" fmla="*/ 238125 w 320"/>
                <a:gd name="T79" fmla="*/ 104775 h 248"/>
                <a:gd name="T80" fmla="*/ 238125 w 320"/>
                <a:gd name="T81" fmla="*/ 76200 h 248"/>
                <a:gd name="T82" fmla="*/ 190500 w 320"/>
                <a:gd name="T83" fmla="*/ 104775 h 248"/>
                <a:gd name="T84" fmla="*/ 149225 w 320"/>
                <a:gd name="T85" fmla="*/ 127000 h 248"/>
                <a:gd name="T86" fmla="*/ 142875 w 320"/>
                <a:gd name="T87" fmla="*/ 155575 h 248"/>
                <a:gd name="T88" fmla="*/ 174625 w 320"/>
                <a:gd name="T89" fmla="*/ 149225 h 248"/>
                <a:gd name="T90" fmla="*/ 184150 w 320"/>
                <a:gd name="T91" fmla="*/ 184150 h 248"/>
                <a:gd name="T92" fmla="*/ 155575 w 320"/>
                <a:gd name="T93" fmla="*/ 196850 h 248"/>
                <a:gd name="T94" fmla="*/ 155575 w 320"/>
                <a:gd name="T95" fmla="*/ 225425 h 248"/>
                <a:gd name="T96" fmla="*/ 133350 w 320"/>
                <a:gd name="T97" fmla="*/ 260350 h 248"/>
                <a:gd name="T98" fmla="*/ 98425 w 320"/>
                <a:gd name="T99" fmla="*/ 282575 h 248"/>
                <a:gd name="T100" fmla="*/ 63500 w 320"/>
                <a:gd name="T101" fmla="*/ 260350 h 248"/>
                <a:gd name="T102" fmla="*/ 22225 w 320"/>
                <a:gd name="T103" fmla="*/ 244475 h 248"/>
                <a:gd name="T104" fmla="*/ 9525 w 320"/>
                <a:gd name="T105" fmla="*/ 276225 h 248"/>
                <a:gd name="T106" fmla="*/ 50800 w 320"/>
                <a:gd name="T107" fmla="*/ 295275 h 248"/>
                <a:gd name="T108" fmla="*/ 44450 w 320"/>
                <a:gd name="T109" fmla="*/ 323850 h 248"/>
                <a:gd name="T110" fmla="*/ 15875 w 320"/>
                <a:gd name="T111" fmla="*/ 336550 h 248"/>
                <a:gd name="T112" fmla="*/ 22225 w 320"/>
                <a:gd name="T113" fmla="*/ 365125 h 2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0"/>
                <a:gd name="T172" fmla="*/ 0 h 248"/>
                <a:gd name="T173" fmla="*/ 320 w 320"/>
                <a:gd name="T174" fmla="*/ 248 h 24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0" h="248">
                  <a:moveTo>
                    <a:pt x="14" y="230"/>
                  </a:moveTo>
                  <a:lnTo>
                    <a:pt x="26" y="226"/>
                  </a:lnTo>
                  <a:lnTo>
                    <a:pt x="28" y="226"/>
                  </a:lnTo>
                  <a:lnTo>
                    <a:pt x="32" y="226"/>
                  </a:lnTo>
                  <a:lnTo>
                    <a:pt x="36" y="226"/>
                  </a:lnTo>
                  <a:lnTo>
                    <a:pt x="40" y="226"/>
                  </a:lnTo>
                  <a:lnTo>
                    <a:pt x="48" y="222"/>
                  </a:lnTo>
                  <a:lnTo>
                    <a:pt x="50" y="218"/>
                  </a:lnTo>
                  <a:lnTo>
                    <a:pt x="54" y="218"/>
                  </a:lnTo>
                  <a:lnTo>
                    <a:pt x="58" y="216"/>
                  </a:lnTo>
                  <a:lnTo>
                    <a:pt x="66" y="216"/>
                  </a:lnTo>
                  <a:lnTo>
                    <a:pt x="68" y="212"/>
                  </a:lnTo>
                  <a:lnTo>
                    <a:pt x="72" y="212"/>
                  </a:lnTo>
                  <a:lnTo>
                    <a:pt x="80" y="212"/>
                  </a:lnTo>
                  <a:lnTo>
                    <a:pt x="84" y="212"/>
                  </a:lnTo>
                  <a:lnTo>
                    <a:pt x="88" y="212"/>
                  </a:lnTo>
                  <a:lnTo>
                    <a:pt x="90" y="212"/>
                  </a:lnTo>
                  <a:lnTo>
                    <a:pt x="94" y="212"/>
                  </a:lnTo>
                  <a:lnTo>
                    <a:pt x="98" y="212"/>
                  </a:lnTo>
                  <a:lnTo>
                    <a:pt x="102" y="208"/>
                  </a:lnTo>
                  <a:lnTo>
                    <a:pt x="106" y="208"/>
                  </a:lnTo>
                  <a:lnTo>
                    <a:pt x="116" y="208"/>
                  </a:lnTo>
                  <a:lnTo>
                    <a:pt x="128" y="208"/>
                  </a:lnTo>
                  <a:lnTo>
                    <a:pt x="130" y="208"/>
                  </a:lnTo>
                  <a:lnTo>
                    <a:pt x="134" y="204"/>
                  </a:lnTo>
                  <a:lnTo>
                    <a:pt x="138" y="208"/>
                  </a:lnTo>
                  <a:lnTo>
                    <a:pt x="142" y="212"/>
                  </a:lnTo>
                  <a:lnTo>
                    <a:pt x="142" y="216"/>
                  </a:lnTo>
                  <a:lnTo>
                    <a:pt x="146" y="218"/>
                  </a:lnTo>
                  <a:lnTo>
                    <a:pt x="150" y="218"/>
                  </a:lnTo>
                  <a:lnTo>
                    <a:pt x="152" y="218"/>
                  </a:lnTo>
                  <a:lnTo>
                    <a:pt x="156" y="222"/>
                  </a:lnTo>
                  <a:lnTo>
                    <a:pt x="160" y="222"/>
                  </a:lnTo>
                  <a:lnTo>
                    <a:pt x="160" y="226"/>
                  </a:lnTo>
                  <a:lnTo>
                    <a:pt x="164" y="230"/>
                  </a:lnTo>
                  <a:lnTo>
                    <a:pt x="164" y="234"/>
                  </a:lnTo>
                  <a:lnTo>
                    <a:pt x="164" y="236"/>
                  </a:lnTo>
                  <a:lnTo>
                    <a:pt x="168" y="236"/>
                  </a:lnTo>
                  <a:lnTo>
                    <a:pt x="172" y="234"/>
                  </a:lnTo>
                  <a:lnTo>
                    <a:pt x="172" y="230"/>
                  </a:lnTo>
                  <a:lnTo>
                    <a:pt x="174" y="234"/>
                  </a:lnTo>
                  <a:lnTo>
                    <a:pt x="178" y="234"/>
                  </a:lnTo>
                  <a:lnTo>
                    <a:pt x="182" y="234"/>
                  </a:lnTo>
                  <a:lnTo>
                    <a:pt x="182" y="236"/>
                  </a:lnTo>
                  <a:lnTo>
                    <a:pt x="190" y="236"/>
                  </a:lnTo>
                  <a:lnTo>
                    <a:pt x="186" y="230"/>
                  </a:lnTo>
                  <a:lnTo>
                    <a:pt x="186" y="226"/>
                  </a:lnTo>
                  <a:lnTo>
                    <a:pt x="186" y="222"/>
                  </a:lnTo>
                  <a:lnTo>
                    <a:pt x="190" y="218"/>
                  </a:lnTo>
                  <a:lnTo>
                    <a:pt x="194" y="216"/>
                  </a:lnTo>
                  <a:lnTo>
                    <a:pt x="194" y="212"/>
                  </a:lnTo>
                  <a:lnTo>
                    <a:pt x="196" y="208"/>
                  </a:lnTo>
                  <a:lnTo>
                    <a:pt x="196" y="200"/>
                  </a:lnTo>
                  <a:lnTo>
                    <a:pt x="196" y="196"/>
                  </a:lnTo>
                  <a:lnTo>
                    <a:pt x="204" y="196"/>
                  </a:lnTo>
                  <a:lnTo>
                    <a:pt x="208" y="200"/>
                  </a:lnTo>
                  <a:lnTo>
                    <a:pt x="212" y="204"/>
                  </a:lnTo>
                  <a:lnTo>
                    <a:pt x="214" y="212"/>
                  </a:lnTo>
                  <a:lnTo>
                    <a:pt x="212" y="216"/>
                  </a:lnTo>
                  <a:lnTo>
                    <a:pt x="214" y="216"/>
                  </a:lnTo>
                  <a:lnTo>
                    <a:pt x="212" y="218"/>
                  </a:lnTo>
                  <a:lnTo>
                    <a:pt x="212" y="222"/>
                  </a:lnTo>
                  <a:lnTo>
                    <a:pt x="212" y="226"/>
                  </a:lnTo>
                  <a:lnTo>
                    <a:pt x="212" y="230"/>
                  </a:lnTo>
                  <a:lnTo>
                    <a:pt x="208" y="236"/>
                  </a:lnTo>
                  <a:lnTo>
                    <a:pt x="204" y="236"/>
                  </a:lnTo>
                  <a:lnTo>
                    <a:pt x="204" y="248"/>
                  </a:lnTo>
                  <a:lnTo>
                    <a:pt x="212" y="248"/>
                  </a:lnTo>
                  <a:lnTo>
                    <a:pt x="226" y="244"/>
                  </a:lnTo>
                  <a:lnTo>
                    <a:pt x="230" y="240"/>
                  </a:lnTo>
                  <a:lnTo>
                    <a:pt x="236" y="240"/>
                  </a:lnTo>
                  <a:lnTo>
                    <a:pt x="240" y="240"/>
                  </a:lnTo>
                  <a:lnTo>
                    <a:pt x="244" y="236"/>
                  </a:lnTo>
                  <a:lnTo>
                    <a:pt x="244" y="234"/>
                  </a:lnTo>
                  <a:lnTo>
                    <a:pt x="244" y="230"/>
                  </a:lnTo>
                  <a:lnTo>
                    <a:pt x="252" y="226"/>
                  </a:lnTo>
                  <a:lnTo>
                    <a:pt x="256" y="222"/>
                  </a:lnTo>
                  <a:lnTo>
                    <a:pt x="258" y="218"/>
                  </a:lnTo>
                  <a:lnTo>
                    <a:pt x="262" y="216"/>
                  </a:lnTo>
                  <a:lnTo>
                    <a:pt x="262" y="212"/>
                  </a:lnTo>
                  <a:lnTo>
                    <a:pt x="266" y="208"/>
                  </a:lnTo>
                  <a:lnTo>
                    <a:pt x="274" y="204"/>
                  </a:lnTo>
                  <a:lnTo>
                    <a:pt x="274" y="200"/>
                  </a:lnTo>
                  <a:lnTo>
                    <a:pt x="276" y="200"/>
                  </a:lnTo>
                  <a:lnTo>
                    <a:pt x="276" y="196"/>
                  </a:lnTo>
                  <a:lnTo>
                    <a:pt x="274" y="194"/>
                  </a:lnTo>
                  <a:lnTo>
                    <a:pt x="270" y="194"/>
                  </a:lnTo>
                  <a:lnTo>
                    <a:pt x="266" y="194"/>
                  </a:lnTo>
                  <a:lnTo>
                    <a:pt x="262" y="194"/>
                  </a:lnTo>
                  <a:lnTo>
                    <a:pt x="262" y="190"/>
                  </a:lnTo>
                  <a:lnTo>
                    <a:pt x="266" y="190"/>
                  </a:lnTo>
                  <a:lnTo>
                    <a:pt x="266" y="186"/>
                  </a:lnTo>
                  <a:lnTo>
                    <a:pt x="262" y="182"/>
                  </a:lnTo>
                  <a:lnTo>
                    <a:pt x="262" y="174"/>
                  </a:lnTo>
                  <a:lnTo>
                    <a:pt x="262" y="168"/>
                  </a:lnTo>
                  <a:lnTo>
                    <a:pt x="262" y="164"/>
                  </a:lnTo>
                  <a:lnTo>
                    <a:pt x="262" y="156"/>
                  </a:lnTo>
                  <a:lnTo>
                    <a:pt x="266" y="156"/>
                  </a:lnTo>
                  <a:lnTo>
                    <a:pt x="266" y="154"/>
                  </a:lnTo>
                  <a:lnTo>
                    <a:pt x="270" y="154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0" y="154"/>
                  </a:lnTo>
                  <a:lnTo>
                    <a:pt x="288" y="150"/>
                  </a:lnTo>
                  <a:lnTo>
                    <a:pt x="296" y="146"/>
                  </a:lnTo>
                  <a:lnTo>
                    <a:pt x="298" y="142"/>
                  </a:lnTo>
                  <a:lnTo>
                    <a:pt x="302" y="142"/>
                  </a:lnTo>
                  <a:lnTo>
                    <a:pt x="310" y="138"/>
                  </a:lnTo>
                  <a:lnTo>
                    <a:pt x="314" y="134"/>
                  </a:lnTo>
                  <a:lnTo>
                    <a:pt x="314" y="132"/>
                  </a:lnTo>
                  <a:lnTo>
                    <a:pt x="318" y="132"/>
                  </a:lnTo>
                  <a:lnTo>
                    <a:pt x="318" y="128"/>
                  </a:lnTo>
                  <a:lnTo>
                    <a:pt x="318" y="124"/>
                  </a:lnTo>
                  <a:lnTo>
                    <a:pt x="320" y="124"/>
                  </a:lnTo>
                  <a:lnTo>
                    <a:pt x="320" y="120"/>
                  </a:lnTo>
                  <a:lnTo>
                    <a:pt x="318" y="116"/>
                  </a:lnTo>
                  <a:lnTo>
                    <a:pt x="318" y="112"/>
                  </a:lnTo>
                  <a:lnTo>
                    <a:pt x="318" y="110"/>
                  </a:lnTo>
                  <a:lnTo>
                    <a:pt x="318" y="106"/>
                  </a:lnTo>
                  <a:lnTo>
                    <a:pt x="314" y="102"/>
                  </a:lnTo>
                  <a:lnTo>
                    <a:pt x="310" y="102"/>
                  </a:lnTo>
                  <a:lnTo>
                    <a:pt x="306" y="102"/>
                  </a:lnTo>
                  <a:lnTo>
                    <a:pt x="298" y="106"/>
                  </a:lnTo>
                  <a:lnTo>
                    <a:pt x="292" y="106"/>
                  </a:lnTo>
                  <a:lnTo>
                    <a:pt x="284" y="106"/>
                  </a:lnTo>
                  <a:lnTo>
                    <a:pt x="284" y="102"/>
                  </a:lnTo>
                  <a:lnTo>
                    <a:pt x="276" y="102"/>
                  </a:lnTo>
                  <a:lnTo>
                    <a:pt x="274" y="98"/>
                  </a:lnTo>
                  <a:lnTo>
                    <a:pt x="270" y="98"/>
                  </a:lnTo>
                  <a:lnTo>
                    <a:pt x="266" y="94"/>
                  </a:lnTo>
                  <a:lnTo>
                    <a:pt x="262" y="90"/>
                  </a:lnTo>
                  <a:lnTo>
                    <a:pt x="262" y="88"/>
                  </a:lnTo>
                  <a:lnTo>
                    <a:pt x="262" y="84"/>
                  </a:lnTo>
                  <a:lnTo>
                    <a:pt x="258" y="80"/>
                  </a:lnTo>
                  <a:lnTo>
                    <a:pt x="256" y="80"/>
                  </a:lnTo>
                  <a:lnTo>
                    <a:pt x="252" y="80"/>
                  </a:lnTo>
                  <a:lnTo>
                    <a:pt x="248" y="76"/>
                  </a:lnTo>
                  <a:lnTo>
                    <a:pt x="244" y="72"/>
                  </a:lnTo>
                  <a:lnTo>
                    <a:pt x="240" y="66"/>
                  </a:lnTo>
                  <a:lnTo>
                    <a:pt x="240" y="62"/>
                  </a:lnTo>
                  <a:lnTo>
                    <a:pt x="236" y="58"/>
                  </a:lnTo>
                  <a:lnTo>
                    <a:pt x="234" y="58"/>
                  </a:lnTo>
                  <a:lnTo>
                    <a:pt x="234" y="54"/>
                  </a:lnTo>
                  <a:lnTo>
                    <a:pt x="234" y="50"/>
                  </a:lnTo>
                  <a:lnTo>
                    <a:pt x="236" y="54"/>
                  </a:lnTo>
                  <a:lnTo>
                    <a:pt x="240" y="54"/>
                  </a:lnTo>
                  <a:lnTo>
                    <a:pt x="244" y="54"/>
                  </a:lnTo>
                  <a:lnTo>
                    <a:pt x="248" y="58"/>
                  </a:lnTo>
                  <a:lnTo>
                    <a:pt x="256" y="54"/>
                  </a:lnTo>
                  <a:lnTo>
                    <a:pt x="258" y="50"/>
                  </a:lnTo>
                  <a:lnTo>
                    <a:pt x="266" y="50"/>
                  </a:lnTo>
                  <a:lnTo>
                    <a:pt x="270" y="50"/>
                  </a:lnTo>
                  <a:lnTo>
                    <a:pt x="274" y="50"/>
                  </a:lnTo>
                  <a:lnTo>
                    <a:pt x="274" y="54"/>
                  </a:lnTo>
                  <a:lnTo>
                    <a:pt x="276" y="54"/>
                  </a:lnTo>
                  <a:lnTo>
                    <a:pt x="276" y="50"/>
                  </a:lnTo>
                  <a:lnTo>
                    <a:pt x="276" y="48"/>
                  </a:lnTo>
                  <a:lnTo>
                    <a:pt x="280" y="44"/>
                  </a:lnTo>
                  <a:lnTo>
                    <a:pt x="284" y="40"/>
                  </a:lnTo>
                  <a:lnTo>
                    <a:pt x="284" y="48"/>
                  </a:lnTo>
                  <a:lnTo>
                    <a:pt x="288" y="50"/>
                  </a:lnTo>
                  <a:lnTo>
                    <a:pt x="288" y="48"/>
                  </a:lnTo>
                  <a:lnTo>
                    <a:pt x="292" y="40"/>
                  </a:lnTo>
                  <a:lnTo>
                    <a:pt x="288" y="40"/>
                  </a:lnTo>
                  <a:lnTo>
                    <a:pt x="284" y="36"/>
                  </a:lnTo>
                  <a:lnTo>
                    <a:pt x="284" y="32"/>
                  </a:lnTo>
                  <a:lnTo>
                    <a:pt x="284" y="26"/>
                  </a:lnTo>
                  <a:lnTo>
                    <a:pt x="274" y="18"/>
                  </a:lnTo>
                  <a:lnTo>
                    <a:pt x="274" y="14"/>
                  </a:lnTo>
                  <a:lnTo>
                    <a:pt x="280" y="10"/>
                  </a:lnTo>
                  <a:lnTo>
                    <a:pt x="280" y="8"/>
                  </a:lnTo>
                  <a:lnTo>
                    <a:pt x="288" y="4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4" y="0"/>
                  </a:lnTo>
                  <a:lnTo>
                    <a:pt x="280" y="4"/>
                  </a:lnTo>
                  <a:lnTo>
                    <a:pt x="276" y="8"/>
                  </a:lnTo>
                  <a:lnTo>
                    <a:pt x="270" y="8"/>
                  </a:lnTo>
                  <a:lnTo>
                    <a:pt x="262" y="8"/>
                  </a:lnTo>
                  <a:lnTo>
                    <a:pt x="256" y="4"/>
                  </a:lnTo>
                  <a:lnTo>
                    <a:pt x="252" y="4"/>
                  </a:lnTo>
                  <a:lnTo>
                    <a:pt x="252" y="0"/>
                  </a:lnTo>
                  <a:lnTo>
                    <a:pt x="248" y="0"/>
                  </a:lnTo>
                  <a:lnTo>
                    <a:pt x="244" y="4"/>
                  </a:lnTo>
                  <a:lnTo>
                    <a:pt x="240" y="4"/>
                  </a:lnTo>
                  <a:lnTo>
                    <a:pt x="240" y="8"/>
                  </a:lnTo>
                  <a:lnTo>
                    <a:pt x="244" y="8"/>
                  </a:lnTo>
                  <a:lnTo>
                    <a:pt x="240" y="10"/>
                  </a:lnTo>
                  <a:lnTo>
                    <a:pt x="236" y="14"/>
                  </a:lnTo>
                  <a:lnTo>
                    <a:pt x="234" y="18"/>
                  </a:lnTo>
                  <a:lnTo>
                    <a:pt x="226" y="26"/>
                  </a:lnTo>
                  <a:lnTo>
                    <a:pt x="222" y="28"/>
                  </a:lnTo>
                  <a:lnTo>
                    <a:pt x="226" y="28"/>
                  </a:lnTo>
                  <a:lnTo>
                    <a:pt x="222" y="32"/>
                  </a:lnTo>
                  <a:lnTo>
                    <a:pt x="218" y="32"/>
                  </a:lnTo>
                  <a:lnTo>
                    <a:pt x="218" y="36"/>
                  </a:lnTo>
                  <a:lnTo>
                    <a:pt x="218" y="40"/>
                  </a:lnTo>
                  <a:lnTo>
                    <a:pt x="218" y="44"/>
                  </a:lnTo>
                  <a:lnTo>
                    <a:pt x="222" y="44"/>
                  </a:lnTo>
                  <a:lnTo>
                    <a:pt x="226" y="48"/>
                  </a:lnTo>
                  <a:lnTo>
                    <a:pt x="230" y="48"/>
                  </a:lnTo>
                  <a:lnTo>
                    <a:pt x="230" y="50"/>
                  </a:lnTo>
                  <a:lnTo>
                    <a:pt x="230" y="54"/>
                  </a:lnTo>
                  <a:lnTo>
                    <a:pt x="226" y="54"/>
                  </a:lnTo>
                  <a:lnTo>
                    <a:pt x="214" y="58"/>
                  </a:lnTo>
                  <a:lnTo>
                    <a:pt x="214" y="66"/>
                  </a:lnTo>
                  <a:lnTo>
                    <a:pt x="218" y="70"/>
                  </a:lnTo>
                  <a:lnTo>
                    <a:pt x="218" y="72"/>
                  </a:lnTo>
                  <a:lnTo>
                    <a:pt x="218" y="88"/>
                  </a:lnTo>
                  <a:lnTo>
                    <a:pt x="218" y="90"/>
                  </a:lnTo>
                  <a:lnTo>
                    <a:pt x="214" y="90"/>
                  </a:lnTo>
                  <a:lnTo>
                    <a:pt x="208" y="90"/>
                  </a:lnTo>
                  <a:lnTo>
                    <a:pt x="208" y="94"/>
                  </a:lnTo>
                  <a:lnTo>
                    <a:pt x="204" y="94"/>
                  </a:lnTo>
                  <a:lnTo>
                    <a:pt x="200" y="98"/>
                  </a:lnTo>
                  <a:lnTo>
                    <a:pt x="200" y="102"/>
                  </a:lnTo>
                  <a:lnTo>
                    <a:pt x="196" y="106"/>
                  </a:lnTo>
                  <a:lnTo>
                    <a:pt x="194" y="110"/>
                  </a:lnTo>
                  <a:lnTo>
                    <a:pt x="194" y="112"/>
                  </a:lnTo>
                  <a:lnTo>
                    <a:pt x="190" y="116"/>
                  </a:lnTo>
                  <a:lnTo>
                    <a:pt x="186" y="120"/>
                  </a:lnTo>
                  <a:lnTo>
                    <a:pt x="182" y="116"/>
                  </a:lnTo>
                  <a:lnTo>
                    <a:pt x="182" y="112"/>
                  </a:lnTo>
                  <a:lnTo>
                    <a:pt x="182" y="110"/>
                  </a:lnTo>
                  <a:lnTo>
                    <a:pt x="182" y="106"/>
                  </a:lnTo>
                  <a:lnTo>
                    <a:pt x="178" y="106"/>
                  </a:lnTo>
                  <a:lnTo>
                    <a:pt x="178" y="102"/>
                  </a:lnTo>
                  <a:lnTo>
                    <a:pt x="174" y="102"/>
                  </a:lnTo>
                  <a:lnTo>
                    <a:pt x="174" y="98"/>
                  </a:lnTo>
                  <a:lnTo>
                    <a:pt x="174" y="90"/>
                  </a:lnTo>
                  <a:lnTo>
                    <a:pt x="178" y="84"/>
                  </a:lnTo>
                  <a:lnTo>
                    <a:pt x="172" y="84"/>
                  </a:lnTo>
                  <a:lnTo>
                    <a:pt x="168" y="84"/>
                  </a:lnTo>
                  <a:lnTo>
                    <a:pt x="164" y="80"/>
                  </a:lnTo>
                  <a:lnTo>
                    <a:pt x="160" y="80"/>
                  </a:lnTo>
                  <a:lnTo>
                    <a:pt x="156" y="80"/>
                  </a:lnTo>
                  <a:lnTo>
                    <a:pt x="146" y="80"/>
                  </a:lnTo>
                  <a:lnTo>
                    <a:pt x="146" y="72"/>
                  </a:lnTo>
                  <a:lnTo>
                    <a:pt x="146" y="70"/>
                  </a:lnTo>
                  <a:lnTo>
                    <a:pt x="150" y="66"/>
                  </a:lnTo>
                  <a:lnTo>
                    <a:pt x="152" y="66"/>
                  </a:lnTo>
                  <a:lnTo>
                    <a:pt x="156" y="62"/>
                  </a:lnTo>
                  <a:lnTo>
                    <a:pt x="156" y="58"/>
                  </a:lnTo>
                  <a:lnTo>
                    <a:pt x="152" y="54"/>
                  </a:lnTo>
                  <a:lnTo>
                    <a:pt x="150" y="50"/>
                  </a:lnTo>
                  <a:lnTo>
                    <a:pt x="150" y="48"/>
                  </a:lnTo>
                  <a:lnTo>
                    <a:pt x="146" y="50"/>
                  </a:lnTo>
                  <a:lnTo>
                    <a:pt x="138" y="50"/>
                  </a:lnTo>
                  <a:lnTo>
                    <a:pt x="134" y="54"/>
                  </a:lnTo>
                  <a:lnTo>
                    <a:pt x="130" y="58"/>
                  </a:lnTo>
                  <a:lnTo>
                    <a:pt x="124" y="62"/>
                  </a:lnTo>
                  <a:lnTo>
                    <a:pt x="120" y="66"/>
                  </a:lnTo>
                  <a:lnTo>
                    <a:pt x="116" y="70"/>
                  </a:lnTo>
                  <a:lnTo>
                    <a:pt x="112" y="72"/>
                  </a:lnTo>
                  <a:lnTo>
                    <a:pt x="110" y="76"/>
                  </a:lnTo>
                  <a:lnTo>
                    <a:pt x="106" y="76"/>
                  </a:lnTo>
                  <a:lnTo>
                    <a:pt x="98" y="76"/>
                  </a:lnTo>
                  <a:lnTo>
                    <a:pt x="94" y="80"/>
                  </a:lnTo>
                  <a:lnTo>
                    <a:pt x="90" y="84"/>
                  </a:lnTo>
                  <a:lnTo>
                    <a:pt x="88" y="88"/>
                  </a:lnTo>
                  <a:lnTo>
                    <a:pt x="88" y="90"/>
                  </a:lnTo>
                  <a:lnTo>
                    <a:pt x="88" y="94"/>
                  </a:lnTo>
                  <a:lnTo>
                    <a:pt x="88" y="98"/>
                  </a:lnTo>
                  <a:lnTo>
                    <a:pt x="90" y="98"/>
                  </a:lnTo>
                  <a:lnTo>
                    <a:pt x="90" y="102"/>
                  </a:lnTo>
                  <a:lnTo>
                    <a:pt x="94" y="102"/>
                  </a:lnTo>
                  <a:lnTo>
                    <a:pt x="98" y="102"/>
                  </a:lnTo>
                  <a:lnTo>
                    <a:pt x="102" y="102"/>
                  </a:lnTo>
                  <a:lnTo>
                    <a:pt x="106" y="98"/>
                  </a:lnTo>
                  <a:lnTo>
                    <a:pt x="110" y="94"/>
                  </a:lnTo>
                  <a:lnTo>
                    <a:pt x="112" y="98"/>
                  </a:lnTo>
                  <a:lnTo>
                    <a:pt x="116" y="98"/>
                  </a:lnTo>
                  <a:lnTo>
                    <a:pt x="120" y="98"/>
                  </a:lnTo>
                  <a:lnTo>
                    <a:pt x="120" y="102"/>
                  </a:lnTo>
                  <a:lnTo>
                    <a:pt x="120" y="110"/>
                  </a:lnTo>
                  <a:lnTo>
                    <a:pt x="116" y="116"/>
                  </a:lnTo>
                  <a:lnTo>
                    <a:pt x="112" y="116"/>
                  </a:lnTo>
                  <a:lnTo>
                    <a:pt x="112" y="124"/>
                  </a:lnTo>
                  <a:lnTo>
                    <a:pt x="110" y="124"/>
                  </a:lnTo>
                  <a:lnTo>
                    <a:pt x="106" y="120"/>
                  </a:lnTo>
                  <a:lnTo>
                    <a:pt x="102" y="120"/>
                  </a:lnTo>
                  <a:lnTo>
                    <a:pt x="98" y="124"/>
                  </a:lnTo>
                  <a:lnTo>
                    <a:pt x="94" y="124"/>
                  </a:lnTo>
                  <a:lnTo>
                    <a:pt x="90" y="124"/>
                  </a:lnTo>
                  <a:lnTo>
                    <a:pt x="94" y="128"/>
                  </a:lnTo>
                  <a:lnTo>
                    <a:pt x="98" y="132"/>
                  </a:lnTo>
                  <a:lnTo>
                    <a:pt x="98" y="134"/>
                  </a:lnTo>
                  <a:lnTo>
                    <a:pt x="98" y="142"/>
                  </a:lnTo>
                  <a:lnTo>
                    <a:pt x="98" y="146"/>
                  </a:lnTo>
                  <a:lnTo>
                    <a:pt x="98" y="154"/>
                  </a:lnTo>
                  <a:lnTo>
                    <a:pt x="94" y="154"/>
                  </a:lnTo>
                  <a:lnTo>
                    <a:pt x="90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80" y="168"/>
                  </a:lnTo>
                  <a:lnTo>
                    <a:pt x="76" y="172"/>
                  </a:lnTo>
                  <a:lnTo>
                    <a:pt x="76" y="174"/>
                  </a:lnTo>
                  <a:lnTo>
                    <a:pt x="72" y="174"/>
                  </a:lnTo>
                  <a:lnTo>
                    <a:pt x="68" y="174"/>
                  </a:lnTo>
                  <a:lnTo>
                    <a:pt x="62" y="178"/>
                  </a:lnTo>
                  <a:lnTo>
                    <a:pt x="58" y="178"/>
                  </a:lnTo>
                  <a:lnTo>
                    <a:pt x="54" y="174"/>
                  </a:lnTo>
                  <a:lnTo>
                    <a:pt x="50" y="172"/>
                  </a:lnTo>
                  <a:lnTo>
                    <a:pt x="48" y="164"/>
                  </a:lnTo>
                  <a:lnTo>
                    <a:pt x="44" y="164"/>
                  </a:lnTo>
                  <a:lnTo>
                    <a:pt x="40" y="164"/>
                  </a:lnTo>
                  <a:lnTo>
                    <a:pt x="36" y="160"/>
                  </a:lnTo>
                  <a:lnTo>
                    <a:pt x="32" y="156"/>
                  </a:lnTo>
                  <a:lnTo>
                    <a:pt x="26" y="154"/>
                  </a:lnTo>
                  <a:lnTo>
                    <a:pt x="22" y="150"/>
                  </a:lnTo>
                  <a:lnTo>
                    <a:pt x="18" y="150"/>
                  </a:lnTo>
                  <a:lnTo>
                    <a:pt x="14" y="154"/>
                  </a:lnTo>
                  <a:lnTo>
                    <a:pt x="10" y="156"/>
                  </a:lnTo>
                  <a:lnTo>
                    <a:pt x="6" y="164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4" y="174"/>
                  </a:lnTo>
                  <a:lnTo>
                    <a:pt x="6" y="174"/>
                  </a:lnTo>
                  <a:lnTo>
                    <a:pt x="10" y="172"/>
                  </a:lnTo>
                  <a:lnTo>
                    <a:pt x="14" y="174"/>
                  </a:lnTo>
                  <a:lnTo>
                    <a:pt x="18" y="174"/>
                  </a:lnTo>
                  <a:lnTo>
                    <a:pt x="22" y="178"/>
                  </a:lnTo>
                  <a:lnTo>
                    <a:pt x="28" y="178"/>
                  </a:lnTo>
                  <a:lnTo>
                    <a:pt x="32" y="186"/>
                  </a:lnTo>
                  <a:lnTo>
                    <a:pt x="32" y="182"/>
                  </a:lnTo>
                  <a:lnTo>
                    <a:pt x="40" y="190"/>
                  </a:lnTo>
                  <a:lnTo>
                    <a:pt x="36" y="190"/>
                  </a:lnTo>
                  <a:lnTo>
                    <a:pt x="36" y="194"/>
                  </a:lnTo>
                  <a:lnTo>
                    <a:pt x="32" y="196"/>
                  </a:lnTo>
                  <a:lnTo>
                    <a:pt x="28" y="204"/>
                  </a:lnTo>
                  <a:lnTo>
                    <a:pt x="26" y="204"/>
                  </a:lnTo>
                  <a:lnTo>
                    <a:pt x="26" y="208"/>
                  </a:lnTo>
                  <a:lnTo>
                    <a:pt x="22" y="208"/>
                  </a:lnTo>
                  <a:lnTo>
                    <a:pt x="14" y="208"/>
                  </a:lnTo>
                  <a:lnTo>
                    <a:pt x="10" y="208"/>
                  </a:lnTo>
                  <a:lnTo>
                    <a:pt x="10" y="212"/>
                  </a:lnTo>
                  <a:lnTo>
                    <a:pt x="10" y="218"/>
                  </a:lnTo>
                  <a:lnTo>
                    <a:pt x="4" y="222"/>
                  </a:lnTo>
                  <a:lnTo>
                    <a:pt x="4" y="226"/>
                  </a:lnTo>
                  <a:lnTo>
                    <a:pt x="0" y="230"/>
                  </a:lnTo>
                  <a:lnTo>
                    <a:pt x="4" y="234"/>
                  </a:lnTo>
                  <a:lnTo>
                    <a:pt x="14" y="23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3" name="Freeform 8378"/>
            <p:cNvSpPr>
              <a:spLocks/>
            </p:cNvSpPr>
            <p:nvPr/>
          </p:nvSpPr>
          <p:spPr bwMode="auto">
            <a:xfrm>
              <a:off x="2565400" y="1795463"/>
              <a:ext cx="977900" cy="479425"/>
            </a:xfrm>
            <a:custGeom>
              <a:avLst/>
              <a:gdLst>
                <a:gd name="T0" fmla="*/ 12700 w 616"/>
                <a:gd name="T1" fmla="*/ 365125 h 302"/>
                <a:gd name="T2" fmla="*/ 57150 w 616"/>
                <a:gd name="T3" fmla="*/ 374650 h 302"/>
                <a:gd name="T4" fmla="*/ 19050 w 616"/>
                <a:gd name="T5" fmla="*/ 409575 h 302"/>
                <a:gd name="T6" fmla="*/ 22225 w 616"/>
                <a:gd name="T7" fmla="*/ 431800 h 302"/>
                <a:gd name="T8" fmla="*/ 57150 w 616"/>
                <a:gd name="T9" fmla="*/ 450850 h 302"/>
                <a:gd name="T10" fmla="*/ 88900 w 616"/>
                <a:gd name="T11" fmla="*/ 463550 h 302"/>
                <a:gd name="T12" fmla="*/ 104775 w 616"/>
                <a:gd name="T13" fmla="*/ 473075 h 302"/>
                <a:gd name="T14" fmla="*/ 139700 w 616"/>
                <a:gd name="T15" fmla="*/ 431800 h 302"/>
                <a:gd name="T16" fmla="*/ 180975 w 616"/>
                <a:gd name="T17" fmla="*/ 415925 h 302"/>
                <a:gd name="T18" fmla="*/ 187325 w 616"/>
                <a:gd name="T19" fmla="*/ 381000 h 302"/>
                <a:gd name="T20" fmla="*/ 203200 w 616"/>
                <a:gd name="T21" fmla="*/ 358775 h 302"/>
                <a:gd name="T22" fmla="*/ 244475 w 616"/>
                <a:gd name="T23" fmla="*/ 365125 h 302"/>
                <a:gd name="T24" fmla="*/ 260350 w 616"/>
                <a:gd name="T25" fmla="*/ 365125 h 302"/>
                <a:gd name="T26" fmla="*/ 285750 w 616"/>
                <a:gd name="T27" fmla="*/ 352425 h 302"/>
                <a:gd name="T28" fmla="*/ 349250 w 616"/>
                <a:gd name="T29" fmla="*/ 352425 h 302"/>
                <a:gd name="T30" fmla="*/ 377825 w 616"/>
                <a:gd name="T31" fmla="*/ 365125 h 302"/>
                <a:gd name="T32" fmla="*/ 415925 w 616"/>
                <a:gd name="T33" fmla="*/ 374650 h 302"/>
                <a:gd name="T34" fmla="*/ 463550 w 616"/>
                <a:gd name="T35" fmla="*/ 381000 h 302"/>
                <a:gd name="T36" fmla="*/ 574675 w 616"/>
                <a:gd name="T37" fmla="*/ 346075 h 302"/>
                <a:gd name="T38" fmla="*/ 647700 w 616"/>
                <a:gd name="T39" fmla="*/ 317500 h 302"/>
                <a:gd name="T40" fmla="*/ 695325 w 616"/>
                <a:gd name="T41" fmla="*/ 323850 h 302"/>
                <a:gd name="T42" fmla="*/ 736600 w 616"/>
                <a:gd name="T43" fmla="*/ 339725 h 302"/>
                <a:gd name="T44" fmla="*/ 771525 w 616"/>
                <a:gd name="T45" fmla="*/ 333375 h 302"/>
                <a:gd name="T46" fmla="*/ 822325 w 616"/>
                <a:gd name="T47" fmla="*/ 346075 h 302"/>
                <a:gd name="T48" fmla="*/ 892175 w 616"/>
                <a:gd name="T49" fmla="*/ 330200 h 302"/>
                <a:gd name="T50" fmla="*/ 974725 w 616"/>
                <a:gd name="T51" fmla="*/ 298450 h 302"/>
                <a:gd name="T52" fmla="*/ 962025 w 616"/>
                <a:gd name="T53" fmla="*/ 260350 h 302"/>
                <a:gd name="T54" fmla="*/ 939800 w 616"/>
                <a:gd name="T55" fmla="*/ 241300 h 302"/>
                <a:gd name="T56" fmla="*/ 933450 w 616"/>
                <a:gd name="T57" fmla="*/ 225425 h 302"/>
                <a:gd name="T58" fmla="*/ 904875 w 616"/>
                <a:gd name="T59" fmla="*/ 200025 h 302"/>
                <a:gd name="T60" fmla="*/ 892175 w 616"/>
                <a:gd name="T61" fmla="*/ 177800 h 302"/>
                <a:gd name="T62" fmla="*/ 828675 w 616"/>
                <a:gd name="T63" fmla="*/ 184150 h 302"/>
                <a:gd name="T64" fmla="*/ 787400 w 616"/>
                <a:gd name="T65" fmla="*/ 177800 h 302"/>
                <a:gd name="T66" fmla="*/ 765175 w 616"/>
                <a:gd name="T67" fmla="*/ 155575 h 302"/>
                <a:gd name="T68" fmla="*/ 723900 w 616"/>
                <a:gd name="T69" fmla="*/ 142875 h 302"/>
                <a:gd name="T70" fmla="*/ 679450 w 616"/>
                <a:gd name="T71" fmla="*/ 98425 h 302"/>
                <a:gd name="T72" fmla="*/ 660400 w 616"/>
                <a:gd name="T73" fmla="*/ 57150 h 302"/>
                <a:gd name="T74" fmla="*/ 660400 w 616"/>
                <a:gd name="T75" fmla="*/ 22225 h 302"/>
                <a:gd name="T76" fmla="*/ 609600 w 616"/>
                <a:gd name="T77" fmla="*/ 9525 h 302"/>
                <a:gd name="T78" fmla="*/ 561975 w 616"/>
                <a:gd name="T79" fmla="*/ 3175 h 302"/>
                <a:gd name="T80" fmla="*/ 527050 w 616"/>
                <a:gd name="T81" fmla="*/ 9525 h 302"/>
                <a:gd name="T82" fmla="*/ 492125 w 616"/>
                <a:gd name="T83" fmla="*/ 15875 h 302"/>
                <a:gd name="T84" fmla="*/ 447675 w 616"/>
                <a:gd name="T85" fmla="*/ 38100 h 302"/>
                <a:gd name="T86" fmla="*/ 434975 w 616"/>
                <a:gd name="T87" fmla="*/ 22225 h 302"/>
                <a:gd name="T88" fmla="*/ 400050 w 616"/>
                <a:gd name="T89" fmla="*/ 85725 h 302"/>
                <a:gd name="T90" fmla="*/ 412750 w 616"/>
                <a:gd name="T91" fmla="*/ 127000 h 302"/>
                <a:gd name="T92" fmla="*/ 387350 w 616"/>
                <a:gd name="T93" fmla="*/ 142875 h 302"/>
                <a:gd name="T94" fmla="*/ 352425 w 616"/>
                <a:gd name="T95" fmla="*/ 149225 h 302"/>
                <a:gd name="T96" fmla="*/ 323850 w 616"/>
                <a:gd name="T97" fmla="*/ 136525 h 302"/>
                <a:gd name="T98" fmla="*/ 266700 w 616"/>
                <a:gd name="T99" fmla="*/ 136525 h 302"/>
                <a:gd name="T100" fmla="*/ 225425 w 616"/>
                <a:gd name="T101" fmla="*/ 136525 h 302"/>
                <a:gd name="T102" fmla="*/ 203200 w 616"/>
                <a:gd name="T103" fmla="*/ 142875 h 302"/>
                <a:gd name="T104" fmla="*/ 155575 w 616"/>
                <a:gd name="T105" fmla="*/ 161925 h 302"/>
                <a:gd name="T106" fmla="*/ 127000 w 616"/>
                <a:gd name="T107" fmla="*/ 155575 h 302"/>
                <a:gd name="T108" fmla="*/ 104775 w 616"/>
                <a:gd name="T109" fmla="*/ 155575 h 302"/>
                <a:gd name="T110" fmla="*/ 92075 w 616"/>
                <a:gd name="T111" fmla="*/ 171450 h 302"/>
                <a:gd name="T112" fmla="*/ 111125 w 616"/>
                <a:gd name="T113" fmla="*/ 196850 h 302"/>
                <a:gd name="T114" fmla="*/ 117475 w 616"/>
                <a:gd name="T115" fmla="*/ 212725 h 302"/>
                <a:gd name="T116" fmla="*/ 104775 w 616"/>
                <a:gd name="T117" fmla="*/ 241300 h 302"/>
                <a:gd name="T118" fmla="*/ 76200 w 616"/>
                <a:gd name="T119" fmla="*/ 260350 h 302"/>
                <a:gd name="T120" fmla="*/ 41275 w 616"/>
                <a:gd name="T121" fmla="*/ 266700 h 302"/>
                <a:gd name="T122" fmla="*/ 41275 w 616"/>
                <a:gd name="T123" fmla="*/ 295275 h 302"/>
                <a:gd name="T124" fmla="*/ 19050 w 616"/>
                <a:gd name="T125" fmla="*/ 333375 h 3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16"/>
                <a:gd name="T190" fmla="*/ 0 h 302"/>
                <a:gd name="T191" fmla="*/ 616 w 616"/>
                <a:gd name="T192" fmla="*/ 302 h 3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16" h="302">
                  <a:moveTo>
                    <a:pt x="4" y="218"/>
                  </a:moveTo>
                  <a:lnTo>
                    <a:pt x="0" y="218"/>
                  </a:lnTo>
                  <a:lnTo>
                    <a:pt x="0" y="222"/>
                  </a:lnTo>
                  <a:lnTo>
                    <a:pt x="0" y="226"/>
                  </a:lnTo>
                  <a:lnTo>
                    <a:pt x="4" y="230"/>
                  </a:lnTo>
                  <a:lnTo>
                    <a:pt x="8" y="230"/>
                  </a:lnTo>
                  <a:lnTo>
                    <a:pt x="4" y="232"/>
                  </a:lnTo>
                  <a:lnTo>
                    <a:pt x="8" y="236"/>
                  </a:lnTo>
                  <a:lnTo>
                    <a:pt x="8" y="232"/>
                  </a:lnTo>
                  <a:lnTo>
                    <a:pt x="18" y="230"/>
                  </a:lnTo>
                  <a:lnTo>
                    <a:pt x="30" y="226"/>
                  </a:lnTo>
                  <a:lnTo>
                    <a:pt x="36" y="236"/>
                  </a:lnTo>
                  <a:lnTo>
                    <a:pt x="22" y="244"/>
                  </a:lnTo>
                  <a:lnTo>
                    <a:pt x="12" y="244"/>
                  </a:lnTo>
                  <a:lnTo>
                    <a:pt x="12" y="248"/>
                  </a:lnTo>
                  <a:lnTo>
                    <a:pt x="8" y="252"/>
                  </a:lnTo>
                  <a:lnTo>
                    <a:pt x="12" y="254"/>
                  </a:lnTo>
                  <a:lnTo>
                    <a:pt x="12" y="258"/>
                  </a:lnTo>
                  <a:lnTo>
                    <a:pt x="8" y="262"/>
                  </a:lnTo>
                  <a:lnTo>
                    <a:pt x="8" y="266"/>
                  </a:lnTo>
                  <a:lnTo>
                    <a:pt x="12" y="266"/>
                  </a:lnTo>
                  <a:lnTo>
                    <a:pt x="12" y="270"/>
                  </a:lnTo>
                  <a:lnTo>
                    <a:pt x="12" y="272"/>
                  </a:lnTo>
                  <a:lnTo>
                    <a:pt x="14" y="272"/>
                  </a:lnTo>
                  <a:lnTo>
                    <a:pt x="18" y="280"/>
                  </a:lnTo>
                  <a:lnTo>
                    <a:pt x="26" y="276"/>
                  </a:lnTo>
                  <a:lnTo>
                    <a:pt x="30" y="276"/>
                  </a:lnTo>
                  <a:lnTo>
                    <a:pt x="34" y="280"/>
                  </a:lnTo>
                  <a:lnTo>
                    <a:pt x="34" y="284"/>
                  </a:lnTo>
                  <a:lnTo>
                    <a:pt x="36" y="284"/>
                  </a:lnTo>
                  <a:lnTo>
                    <a:pt x="36" y="288"/>
                  </a:lnTo>
                  <a:lnTo>
                    <a:pt x="40" y="288"/>
                  </a:lnTo>
                  <a:lnTo>
                    <a:pt x="44" y="288"/>
                  </a:lnTo>
                  <a:lnTo>
                    <a:pt x="48" y="288"/>
                  </a:lnTo>
                  <a:lnTo>
                    <a:pt x="52" y="292"/>
                  </a:lnTo>
                  <a:lnTo>
                    <a:pt x="56" y="292"/>
                  </a:lnTo>
                  <a:lnTo>
                    <a:pt x="58" y="294"/>
                  </a:lnTo>
                  <a:lnTo>
                    <a:pt x="62" y="294"/>
                  </a:lnTo>
                  <a:lnTo>
                    <a:pt x="58" y="298"/>
                  </a:lnTo>
                  <a:lnTo>
                    <a:pt x="58" y="302"/>
                  </a:lnTo>
                  <a:lnTo>
                    <a:pt x="62" y="302"/>
                  </a:lnTo>
                  <a:lnTo>
                    <a:pt x="66" y="298"/>
                  </a:lnTo>
                  <a:lnTo>
                    <a:pt x="74" y="298"/>
                  </a:lnTo>
                  <a:lnTo>
                    <a:pt x="80" y="294"/>
                  </a:lnTo>
                  <a:lnTo>
                    <a:pt x="88" y="292"/>
                  </a:lnTo>
                  <a:lnTo>
                    <a:pt x="92" y="284"/>
                  </a:lnTo>
                  <a:lnTo>
                    <a:pt x="92" y="276"/>
                  </a:lnTo>
                  <a:lnTo>
                    <a:pt x="88" y="272"/>
                  </a:lnTo>
                  <a:lnTo>
                    <a:pt x="92" y="270"/>
                  </a:lnTo>
                  <a:lnTo>
                    <a:pt x="96" y="266"/>
                  </a:lnTo>
                  <a:lnTo>
                    <a:pt x="96" y="262"/>
                  </a:lnTo>
                  <a:lnTo>
                    <a:pt x="102" y="258"/>
                  </a:lnTo>
                  <a:lnTo>
                    <a:pt x="106" y="262"/>
                  </a:lnTo>
                  <a:lnTo>
                    <a:pt x="114" y="262"/>
                  </a:lnTo>
                  <a:lnTo>
                    <a:pt x="114" y="258"/>
                  </a:lnTo>
                  <a:lnTo>
                    <a:pt x="120" y="252"/>
                  </a:lnTo>
                  <a:lnTo>
                    <a:pt x="120" y="248"/>
                  </a:lnTo>
                  <a:lnTo>
                    <a:pt x="118" y="248"/>
                  </a:lnTo>
                  <a:lnTo>
                    <a:pt x="118" y="244"/>
                  </a:lnTo>
                  <a:lnTo>
                    <a:pt x="118" y="240"/>
                  </a:lnTo>
                  <a:lnTo>
                    <a:pt x="120" y="236"/>
                  </a:lnTo>
                  <a:lnTo>
                    <a:pt x="118" y="236"/>
                  </a:lnTo>
                  <a:lnTo>
                    <a:pt x="120" y="232"/>
                  </a:lnTo>
                  <a:lnTo>
                    <a:pt x="114" y="232"/>
                  </a:lnTo>
                  <a:lnTo>
                    <a:pt x="120" y="230"/>
                  </a:lnTo>
                  <a:lnTo>
                    <a:pt x="128" y="226"/>
                  </a:lnTo>
                  <a:lnTo>
                    <a:pt x="132" y="226"/>
                  </a:lnTo>
                  <a:lnTo>
                    <a:pt x="132" y="230"/>
                  </a:lnTo>
                  <a:lnTo>
                    <a:pt x="138" y="226"/>
                  </a:lnTo>
                  <a:lnTo>
                    <a:pt x="142" y="226"/>
                  </a:lnTo>
                  <a:lnTo>
                    <a:pt x="146" y="226"/>
                  </a:lnTo>
                  <a:lnTo>
                    <a:pt x="154" y="230"/>
                  </a:lnTo>
                  <a:lnTo>
                    <a:pt x="154" y="226"/>
                  </a:lnTo>
                  <a:lnTo>
                    <a:pt x="154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60" y="226"/>
                  </a:lnTo>
                  <a:lnTo>
                    <a:pt x="164" y="230"/>
                  </a:lnTo>
                  <a:lnTo>
                    <a:pt x="168" y="232"/>
                  </a:lnTo>
                  <a:lnTo>
                    <a:pt x="172" y="232"/>
                  </a:lnTo>
                  <a:lnTo>
                    <a:pt x="172" y="230"/>
                  </a:lnTo>
                  <a:lnTo>
                    <a:pt x="172" y="226"/>
                  </a:lnTo>
                  <a:lnTo>
                    <a:pt x="176" y="222"/>
                  </a:lnTo>
                  <a:lnTo>
                    <a:pt x="180" y="222"/>
                  </a:lnTo>
                  <a:lnTo>
                    <a:pt x="182" y="222"/>
                  </a:lnTo>
                  <a:lnTo>
                    <a:pt x="186" y="222"/>
                  </a:lnTo>
                  <a:lnTo>
                    <a:pt x="194" y="222"/>
                  </a:lnTo>
                  <a:lnTo>
                    <a:pt x="200" y="222"/>
                  </a:lnTo>
                  <a:lnTo>
                    <a:pt x="208" y="222"/>
                  </a:lnTo>
                  <a:lnTo>
                    <a:pt x="220" y="222"/>
                  </a:lnTo>
                  <a:lnTo>
                    <a:pt x="222" y="222"/>
                  </a:lnTo>
                  <a:lnTo>
                    <a:pt x="230" y="222"/>
                  </a:lnTo>
                  <a:lnTo>
                    <a:pt x="226" y="226"/>
                  </a:lnTo>
                  <a:lnTo>
                    <a:pt x="230" y="232"/>
                  </a:lnTo>
                  <a:lnTo>
                    <a:pt x="234" y="230"/>
                  </a:lnTo>
                  <a:lnTo>
                    <a:pt x="238" y="230"/>
                  </a:lnTo>
                  <a:lnTo>
                    <a:pt x="242" y="232"/>
                  </a:lnTo>
                  <a:lnTo>
                    <a:pt x="244" y="232"/>
                  </a:lnTo>
                  <a:lnTo>
                    <a:pt x="252" y="232"/>
                  </a:lnTo>
                  <a:lnTo>
                    <a:pt x="256" y="232"/>
                  </a:lnTo>
                  <a:lnTo>
                    <a:pt x="260" y="236"/>
                  </a:lnTo>
                  <a:lnTo>
                    <a:pt x="262" y="236"/>
                  </a:lnTo>
                  <a:lnTo>
                    <a:pt x="262" y="240"/>
                  </a:lnTo>
                  <a:lnTo>
                    <a:pt x="282" y="240"/>
                  </a:lnTo>
                  <a:lnTo>
                    <a:pt x="282" y="236"/>
                  </a:lnTo>
                  <a:lnTo>
                    <a:pt x="284" y="236"/>
                  </a:lnTo>
                  <a:lnTo>
                    <a:pt x="288" y="236"/>
                  </a:lnTo>
                  <a:lnTo>
                    <a:pt x="292" y="240"/>
                  </a:lnTo>
                  <a:lnTo>
                    <a:pt x="300" y="244"/>
                  </a:lnTo>
                  <a:lnTo>
                    <a:pt x="306" y="244"/>
                  </a:lnTo>
                  <a:lnTo>
                    <a:pt x="336" y="236"/>
                  </a:lnTo>
                  <a:lnTo>
                    <a:pt x="346" y="232"/>
                  </a:lnTo>
                  <a:lnTo>
                    <a:pt x="350" y="226"/>
                  </a:lnTo>
                  <a:lnTo>
                    <a:pt x="362" y="218"/>
                  </a:lnTo>
                  <a:lnTo>
                    <a:pt x="362" y="214"/>
                  </a:lnTo>
                  <a:lnTo>
                    <a:pt x="366" y="210"/>
                  </a:lnTo>
                  <a:lnTo>
                    <a:pt x="376" y="210"/>
                  </a:lnTo>
                  <a:lnTo>
                    <a:pt x="390" y="210"/>
                  </a:lnTo>
                  <a:lnTo>
                    <a:pt x="398" y="208"/>
                  </a:lnTo>
                  <a:lnTo>
                    <a:pt x="408" y="200"/>
                  </a:lnTo>
                  <a:lnTo>
                    <a:pt x="412" y="200"/>
                  </a:lnTo>
                  <a:lnTo>
                    <a:pt x="416" y="200"/>
                  </a:lnTo>
                  <a:lnTo>
                    <a:pt x="420" y="200"/>
                  </a:lnTo>
                  <a:lnTo>
                    <a:pt x="428" y="200"/>
                  </a:lnTo>
                  <a:lnTo>
                    <a:pt x="434" y="204"/>
                  </a:lnTo>
                  <a:lnTo>
                    <a:pt x="438" y="204"/>
                  </a:lnTo>
                  <a:lnTo>
                    <a:pt x="446" y="204"/>
                  </a:lnTo>
                  <a:lnTo>
                    <a:pt x="446" y="208"/>
                  </a:lnTo>
                  <a:lnTo>
                    <a:pt x="450" y="208"/>
                  </a:lnTo>
                  <a:lnTo>
                    <a:pt x="452" y="208"/>
                  </a:lnTo>
                  <a:lnTo>
                    <a:pt x="456" y="210"/>
                  </a:lnTo>
                  <a:lnTo>
                    <a:pt x="464" y="214"/>
                  </a:lnTo>
                  <a:lnTo>
                    <a:pt x="468" y="210"/>
                  </a:lnTo>
                  <a:lnTo>
                    <a:pt x="470" y="210"/>
                  </a:lnTo>
                  <a:lnTo>
                    <a:pt x="474" y="210"/>
                  </a:lnTo>
                  <a:lnTo>
                    <a:pt x="478" y="210"/>
                  </a:lnTo>
                  <a:lnTo>
                    <a:pt x="482" y="210"/>
                  </a:lnTo>
                  <a:lnTo>
                    <a:pt x="486" y="210"/>
                  </a:lnTo>
                  <a:lnTo>
                    <a:pt x="490" y="214"/>
                  </a:lnTo>
                  <a:lnTo>
                    <a:pt x="492" y="214"/>
                  </a:lnTo>
                  <a:lnTo>
                    <a:pt x="496" y="214"/>
                  </a:lnTo>
                  <a:lnTo>
                    <a:pt x="512" y="214"/>
                  </a:lnTo>
                  <a:lnTo>
                    <a:pt x="518" y="214"/>
                  </a:lnTo>
                  <a:lnTo>
                    <a:pt x="518" y="218"/>
                  </a:lnTo>
                  <a:lnTo>
                    <a:pt x="522" y="218"/>
                  </a:lnTo>
                  <a:lnTo>
                    <a:pt x="530" y="222"/>
                  </a:lnTo>
                  <a:lnTo>
                    <a:pt x="536" y="222"/>
                  </a:lnTo>
                  <a:lnTo>
                    <a:pt x="558" y="210"/>
                  </a:lnTo>
                  <a:lnTo>
                    <a:pt x="562" y="210"/>
                  </a:lnTo>
                  <a:lnTo>
                    <a:pt x="562" y="208"/>
                  </a:lnTo>
                  <a:lnTo>
                    <a:pt x="570" y="204"/>
                  </a:lnTo>
                  <a:lnTo>
                    <a:pt x="598" y="192"/>
                  </a:lnTo>
                  <a:lnTo>
                    <a:pt x="602" y="192"/>
                  </a:lnTo>
                  <a:lnTo>
                    <a:pt x="606" y="192"/>
                  </a:lnTo>
                  <a:lnTo>
                    <a:pt x="614" y="192"/>
                  </a:lnTo>
                  <a:lnTo>
                    <a:pt x="614" y="188"/>
                  </a:lnTo>
                  <a:lnTo>
                    <a:pt x="616" y="188"/>
                  </a:lnTo>
                  <a:lnTo>
                    <a:pt x="616" y="186"/>
                  </a:lnTo>
                  <a:lnTo>
                    <a:pt x="610" y="174"/>
                  </a:lnTo>
                  <a:lnTo>
                    <a:pt x="610" y="170"/>
                  </a:lnTo>
                  <a:lnTo>
                    <a:pt x="606" y="168"/>
                  </a:lnTo>
                  <a:lnTo>
                    <a:pt x="606" y="164"/>
                  </a:lnTo>
                  <a:lnTo>
                    <a:pt x="602" y="164"/>
                  </a:lnTo>
                  <a:lnTo>
                    <a:pt x="602" y="160"/>
                  </a:lnTo>
                  <a:lnTo>
                    <a:pt x="594" y="160"/>
                  </a:lnTo>
                  <a:lnTo>
                    <a:pt x="594" y="156"/>
                  </a:lnTo>
                  <a:lnTo>
                    <a:pt x="592" y="156"/>
                  </a:lnTo>
                  <a:lnTo>
                    <a:pt x="592" y="152"/>
                  </a:lnTo>
                  <a:lnTo>
                    <a:pt x="584" y="152"/>
                  </a:lnTo>
                  <a:lnTo>
                    <a:pt x="580" y="152"/>
                  </a:lnTo>
                  <a:lnTo>
                    <a:pt x="580" y="148"/>
                  </a:lnTo>
                  <a:lnTo>
                    <a:pt x="580" y="146"/>
                  </a:lnTo>
                  <a:lnTo>
                    <a:pt x="584" y="146"/>
                  </a:lnTo>
                  <a:lnTo>
                    <a:pt x="588" y="142"/>
                  </a:lnTo>
                  <a:lnTo>
                    <a:pt x="584" y="134"/>
                  </a:lnTo>
                  <a:lnTo>
                    <a:pt x="580" y="130"/>
                  </a:lnTo>
                  <a:lnTo>
                    <a:pt x="576" y="130"/>
                  </a:lnTo>
                  <a:lnTo>
                    <a:pt x="576" y="126"/>
                  </a:lnTo>
                  <a:lnTo>
                    <a:pt x="574" y="126"/>
                  </a:lnTo>
                  <a:lnTo>
                    <a:pt x="570" y="126"/>
                  </a:lnTo>
                  <a:lnTo>
                    <a:pt x="566" y="126"/>
                  </a:lnTo>
                  <a:lnTo>
                    <a:pt x="566" y="124"/>
                  </a:lnTo>
                  <a:lnTo>
                    <a:pt x="570" y="120"/>
                  </a:lnTo>
                  <a:lnTo>
                    <a:pt x="570" y="116"/>
                  </a:lnTo>
                  <a:lnTo>
                    <a:pt x="570" y="112"/>
                  </a:lnTo>
                  <a:lnTo>
                    <a:pt x="562" y="112"/>
                  </a:lnTo>
                  <a:lnTo>
                    <a:pt x="544" y="112"/>
                  </a:lnTo>
                  <a:lnTo>
                    <a:pt x="536" y="116"/>
                  </a:lnTo>
                  <a:lnTo>
                    <a:pt x="532" y="116"/>
                  </a:lnTo>
                  <a:lnTo>
                    <a:pt x="530" y="116"/>
                  </a:lnTo>
                  <a:lnTo>
                    <a:pt x="526" y="116"/>
                  </a:lnTo>
                  <a:lnTo>
                    <a:pt x="522" y="116"/>
                  </a:lnTo>
                  <a:lnTo>
                    <a:pt x="522" y="112"/>
                  </a:lnTo>
                  <a:lnTo>
                    <a:pt x="514" y="116"/>
                  </a:lnTo>
                  <a:lnTo>
                    <a:pt x="512" y="116"/>
                  </a:lnTo>
                  <a:lnTo>
                    <a:pt x="508" y="116"/>
                  </a:lnTo>
                  <a:lnTo>
                    <a:pt x="500" y="112"/>
                  </a:lnTo>
                  <a:lnTo>
                    <a:pt x="496" y="112"/>
                  </a:lnTo>
                  <a:lnTo>
                    <a:pt x="492" y="108"/>
                  </a:lnTo>
                  <a:lnTo>
                    <a:pt x="492" y="106"/>
                  </a:lnTo>
                  <a:lnTo>
                    <a:pt x="490" y="106"/>
                  </a:lnTo>
                  <a:lnTo>
                    <a:pt x="486" y="106"/>
                  </a:lnTo>
                  <a:lnTo>
                    <a:pt x="486" y="102"/>
                  </a:lnTo>
                  <a:lnTo>
                    <a:pt x="482" y="98"/>
                  </a:lnTo>
                  <a:lnTo>
                    <a:pt x="474" y="102"/>
                  </a:lnTo>
                  <a:lnTo>
                    <a:pt x="474" y="94"/>
                  </a:lnTo>
                  <a:lnTo>
                    <a:pt x="470" y="98"/>
                  </a:lnTo>
                  <a:lnTo>
                    <a:pt x="464" y="98"/>
                  </a:lnTo>
                  <a:lnTo>
                    <a:pt x="450" y="98"/>
                  </a:lnTo>
                  <a:lnTo>
                    <a:pt x="456" y="90"/>
                  </a:lnTo>
                  <a:lnTo>
                    <a:pt x="452" y="84"/>
                  </a:lnTo>
                  <a:lnTo>
                    <a:pt x="452" y="76"/>
                  </a:lnTo>
                  <a:lnTo>
                    <a:pt x="438" y="72"/>
                  </a:lnTo>
                  <a:lnTo>
                    <a:pt x="434" y="62"/>
                  </a:lnTo>
                  <a:lnTo>
                    <a:pt x="430" y="62"/>
                  </a:lnTo>
                  <a:lnTo>
                    <a:pt x="428" y="62"/>
                  </a:lnTo>
                  <a:lnTo>
                    <a:pt x="424" y="54"/>
                  </a:lnTo>
                  <a:lnTo>
                    <a:pt x="424" y="50"/>
                  </a:lnTo>
                  <a:lnTo>
                    <a:pt x="416" y="46"/>
                  </a:lnTo>
                  <a:lnTo>
                    <a:pt x="412" y="44"/>
                  </a:lnTo>
                  <a:lnTo>
                    <a:pt x="412" y="40"/>
                  </a:lnTo>
                  <a:lnTo>
                    <a:pt x="416" y="36"/>
                  </a:lnTo>
                  <a:lnTo>
                    <a:pt x="416" y="28"/>
                  </a:lnTo>
                  <a:lnTo>
                    <a:pt x="420" y="22"/>
                  </a:lnTo>
                  <a:lnTo>
                    <a:pt x="420" y="18"/>
                  </a:lnTo>
                  <a:lnTo>
                    <a:pt x="424" y="18"/>
                  </a:lnTo>
                  <a:lnTo>
                    <a:pt x="420" y="14"/>
                  </a:lnTo>
                  <a:lnTo>
                    <a:pt x="416" y="14"/>
                  </a:lnTo>
                  <a:lnTo>
                    <a:pt x="408" y="14"/>
                  </a:lnTo>
                  <a:lnTo>
                    <a:pt x="406" y="10"/>
                  </a:lnTo>
                  <a:lnTo>
                    <a:pt x="398" y="10"/>
                  </a:lnTo>
                  <a:lnTo>
                    <a:pt x="390" y="10"/>
                  </a:lnTo>
                  <a:lnTo>
                    <a:pt x="388" y="10"/>
                  </a:lnTo>
                  <a:lnTo>
                    <a:pt x="384" y="6"/>
                  </a:lnTo>
                  <a:lnTo>
                    <a:pt x="380" y="2"/>
                  </a:lnTo>
                  <a:lnTo>
                    <a:pt x="372" y="0"/>
                  </a:lnTo>
                  <a:lnTo>
                    <a:pt x="368" y="0"/>
                  </a:lnTo>
                  <a:lnTo>
                    <a:pt x="366" y="0"/>
                  </a:lnTo>
                  <a:lnTo>
                    <a:pt x="362" y="2"/>
                  </a:lnTo>
                  <a:lnTo>
                    <a:pt x="354" y="2"/>
                  </a:lnTo>
                  <a:lnTo>
                    <a:pt x="350" y="2"/>
                  </a:lnTo>
                  <a:lnTo>
                    <a:pt x="346" y="2"/>
                  </a:lnTo>
                  <a:lnTo>
                    <a:pt x="344" y="2"/>
                  </a:lnTo>
                  <a:lnTo>
                    <a:pt x="340" y="2"/>
                  </a:lnTo>
                  <a:lnTo>
                    <a:pt x="336" y="2"/>
                  </a:lnTo>
                  <a:lnTo>
                    <a:pt x="332" y="6"/>
                  </a:lnTo>
                  <a:lnTo>
                    <a:pt x="328" y="10"/>
                  </a:lnTo>
                  <a:lnTo>
                    <a:pt x="324" y="6"/>
                  </a:lnTo>
                  <a:lnTo>
                    <a:pt x="322" y="6"/>
                  </a:lnTo>
                  <a:lnTo>
                    <a:pt x="318" y="6"/>
                  </a:lnTo>
                  <a:lnTo>
                    <a:pt x="314" y="10"/>
                  </a:lnTo>
                  <a:lnTo>
                    <a:pt x="310" y="10"/>
                  </a:lnTo>
                  <a:lnTo>
                    <a:pt x="310" y="14"/>
                  </a:lnTo>
                  <a:lnTo>
                    <a:pt x="304" y="18"/>
                  </a:lnTo>
                  <a:lnTo>
                    <a:pt x="300" y="22"/>
                  </a:lnTo>
                  <a:lnTo>
                    <a:pt x="292" y="22"/>
                  </a:lnTo>
                  <a:lnTo>
                    <a:pt x="284" y="24"/>
                  </a:lnTo>
                  <a:lnTo>
                    <a:pt x="282" y="24"/>
                  </a:lnTo>
                  <a:lnTo>
                    <a:pt x="278" y="24"/>
                  </a:lnTo>
                  <a:lnTo>
                    <a:pt x="278" y="28"/>
                  </a:lnTo>
                  <a:lnTo>
                    <a:pt x="278" y="24"/>
                  </a:lnTo>
                  <a:lnTo>
                    <a:pt x="278" y="22"/>
                  </a:lnTo>
                  <a:lnTo>
                    <a:pt x="278" y="18"/>
                  </a:lnTo>
                  <a:lnTo>
                    <a:pt x="274" y="14"/>
                  </a:lnTo>
                  <a:lnTo>
                    <a:pt x="270" y="14"/>
                  </a:lnTo>
                  <a:lnTo>
                    <a:pt x="262" y="36"/>
                  </a:lnTo>
                  <a:lnTo>
                    <a:pt x="266" y="44"/>
                  </a:lnTo>
                  <a:lnTo>
                    <a:pt x="260" y="46"/>
                  </a:lnTo>
                  <a:lnTo>
                    <a:pt x="252" y="50"/>
                  </a:lnTo>
                  <a:lnTo>
                    <a:pt x="252" y="54"/>
                  </a:lnTo>
                  <a:lnTo>
                    <a:pt x="252" y="58"/>
                  </a:lnTo>
                  <a:lnTo>
                    <a:pt x="252" y="62"/>
                  </a:lnTo>
                  <a:lnTo>
                    <a:pt x="256" y="68"/>
                  </a:lnTo>
                  <a:lnTo>
                    <a:pt x="256" y="72"/>
                  </a:lnTo>
                  <a:lnTo>
                    <a:pt x="256" y="76"/>
                  </a:lnTo>
                  <a:lnTo>
                    <a:pt x="260" y="80"/>
                  </a:lnTo>
                  <a:lnTo>
                    <a:pt x="256" y="86"/>
                  </a:lnTo>
                  <a:lnTo>
                    <a:pt x="252" y="84"/>
                  </a:lnTo>
                  <a:lnTo>
                    <a:pt x="248" y="84"/>
                  </a:lnTo>
                  <a:lnTo>
                    <a:pt x="248" y="86"/>
                  </a:lnTo>
                  <a:lnTo>
                    <a:pt x="244" y="86"/>
                  </a:lnTo>
                  <a:lnTo>
                    <a:pt x="244" y="90"/>
                  </a:lnTo>
                  <a:lnTo>
                    <a:pt x="242" y="94"/>
                  </a:lnTo>
                  <a:lnTo>
                    <a:pt x="238" y="98"/>
                  </a:lnTo>
                  <a:lnTo>
                    <a:pt x="234" y="94"/>
                  </a:lnTo>
                  <a:lnTo>
                    <a:pt x="230" y="94"/>
                  </a:lnTo>
                  <a:lnTo>
                    <a:pt x="226" y="94"/>
                  </a:lnTo>
                  <a:lnTo>
                    <a:pt x="222" y="94"/>
                  </a:lnTo>
                  <a:lnTo>
                    <a:pt x="220" y="90"/>
                  </a:lnTo>
                  <a:lnTo>
                    <a:pt x="216" y="90"/>
                  </a:lnTo>
                  <a:lnTo>
                    <a:pt x="212" y="94"/>
                  </a:lnTo>
                  <a:lnTo>
                    <a:pt x="208" y="90"/>
                  </a:lnTo>
                  <a:lnTo>
                    <a:pt x="208" y="86"/>
                  </a:lnTo>
                  <a:lnTo>
                    <a:pt x="204" y="86"/>
                  </a:lnTo>
                  <a:lnTo>
                    <a:pt x="200" y="80"/>
                  </a:lnTo>
                  <a:lnTo>
                    <a:pt x="190" y="84"/>
                  </a:lnTo>
                  <a:lnTo>
                    <a:pt x="182" y="86"/>
                  </a:lnTo>
                  <a:lnTo>
                    <a:pt x="176" y="86"/>
                  </a:lnTo>
                  <a:lnTo>
                    <a:pt x="172" y="86"/>
                  </a:lnTo>
                  <a:lnTo>
                    <a:pt x="168" y="86"/>
                  </a:lnTo>
                  <a:lnTo>
                    <a:pt x="164" y="86"/>
                  </a:lnTo>
                  <a:lnTo>
                    <a:pt x="160" y="90"/>
                  </a:lnTo>
                  <a:lnTo>
                    <a:pt x="154" y="90"/>
                  </a:lnTo>
                  <a:lnTo>
                    <a:pt x="150" y="90"/>
                  </a:lnTo>
                  <a:lnTo>
                    <a:pt x="146" y="90"/>
                  </a:lnTo>
                  <a:lnTo>
                    <a:pt x="142" y="86"/>
                  </a:lnTo>
                  <a:lnTo>
                    <a:pt x="142" y="90"/>
                  </a:lnTo>
                  <a:lnTo>
                    <a:pt x="138" y="94"/>
                  </a:lnTo>
                  <a:lnTo>
                    <a:pt x="136" y="90"/>
                  </a:lnTo>
                  <a:lnTo>
                    <a:pt x="132" y="90"/>
                  </a:lnTo>
                  <a:lnTo>
                    <a:pt x="128" y="94"/>
                  </a:lnTo>
                  <a:lnTo>
                    <a:pt x="128" y="90"/>
                  </a:lnTo>
                  <a:lnTo>
                    <a:pt x="120" y="90"/>
                  </a:lnTo>
                  <a:lnTo>
                    <a:pt x="124" y="94"/>
                  </a:lnTo>
                  <a:lnTo>
                    <a:pt x="120" y="94"/>
                  </a:lnTo>
                  <a:lnTo>
                    <a:pt x="110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6" y="102"/>
                  </a:lnTo>
                  <a:lnTo>
                    <a:pt x="96" y="98"/>
                  </a:lnTo>
                  <a:lnTo>
                    <a:pt x="92" y="98"/>
                  </a:lnTo>
                  <a:lnTo>
                    <a:pt x="88" y="98"/>
                  </a:lnTo>
                  <a:lnTo>
                    <a:pt x="84" y="98"/>
                  </a:lnTo>
                  <a:lnTo>
                    <a:pt x="80" y="98"/>
                  </a:lnTo>
                  <a:lnTo>
                    <a:pt x="80" y="94"/>
                  </a:lnTo>
                  <a:lnTo>
                    <a:pt x="76" y="98"/>
                  </a:lnTo>
                  <a:lnTo>
                    <a:pt x="74" y="98"/>
                  </a:lnTo>
                  <a:lnTo>
                    <a:pt x="70" y="102"/>
                  </a:lnTo>
                  <a:lnTo>
                    <a:pt x="70" y="98"/>
                  </a:lnTo>
                  <a:lnTo>
                    <a:pt x="66" y="98"/>
                  </a:lnTo>
                  <a:lnTo>
                    <a:pt x="62" y="98"/>
                  </a:lnTo>
                  <a:lnTo>
                    <a:pt x="48" y="102"/>
                  </a:lnTo>
                  <a:lnTo>
                    <a:pt x="48" y="106"/>
                  </a:lnTo>
                  <a:lnTo>
                    <a:pt x="52" y="10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08"/>
                  </a:lnTo>
                  <a:lnTo>
                    <a:pt x="66" y="108"/>
                  </a:lnTo>
                  <a:lnTo>
                    <a:pt x="66" y="112"/>
                  </a:lnTo>
                  <a:lnTo>
                    <a:pt x="66" y="116"/>
                  </a:lnTo>
                  <a:lnTo>
                    <a:pt x="66" y="120"/>
                  </a:lnTo>
                  <a:lnTo>
                    <a:pt x="70" y="124"/>
                  </a:lnTo>
                  <a:lnTo>
                    <a:pt x="66" y="126"/>
                  </a:lnTo>
                  <a:lnTo>
                    <a:pt x="66" y="130"/>
                  </a:lnTo>
                  <a:lnTo>
                    <a:pt x="62" y="130"/>
                  </a:lnTo>
                  <a:lnTo>
                    <a:pt x="66" y="134"/>
                  </a:lnTo>
                  <a:lnTo>
                    <a:pt x="70" y="134"/>
                  </a:lnTo>
                  <a:lnTo>
                    <a:pt x="74" y="134"/>
                  </a:lnTo>
                  <a:lnTo>
                    <a:pt x="74" y="138"/>
                  </a:lnTo>
                  <a:lnTo>
                    <a:pt x="76" y="138"/>
                  </a:lnTo>
                  <a:lnTo>
                    <a:pt x="76" y="142"/>
                  </a:lnTo>
                  <a:lnTo>
                    <a:pt x="74" y="146"/>
                  </a:lnTo>
                  <a:lnTo>
                    <a:pt x="70" y="148"/>
                  </a:lnTo>
                  <a:lnTo>
                    <a:pt x="66" y="152"/>
                  </a:lnTo>
                  <a:lnTo>
                    <a:pt x="70" y="152"/>
                  </a:lnTo>
                  <a:lnTo>
                    <a:pt x="66" y="160"/>
                  </a:lnTo>
                  <a:lnTo>
                    <a:pt x="62" y="164"/>
                  </a:lnTo>
                  <a:lnTo>
                    <a:pt x="58" y="168"/>
                  </a:lnTo>
                  <a:lnTo>
                    <a:pt x="56" y="164"/>
                  </a:lnTo>
                  <a:lnTo>
                    <a:pt x="48" y="164"/>
                  </a:lnTo>
                  <a:lnTo>
                    <a:pt x="44" y="164"/>
                  </a:lnTo>
                  <a:lnTo>
                    <a:pt x="40" y="168"/>
                  </a:lnTo>
                  <a:lnTo>
                    <a:pt x="36" y="168"/>
                  </a:lnTo>
                  <a:lnTo>
                    <a:pt x="34" y="168"/>
                  </a:lnTo>
                  <a:lnTo>
                    <a:pt x="30" y="168"/>
                  </a:lnTo>
                  <a:lnTo>
                    <a:pt x="26" y="168"/>
                  </a:lnTo>
                  <a:lnTo>
                    <a:pt x="22" y="168"/>
                  </a:lnTo>
                  <a:lnTo>
                    <a:pt x="18" y="168"/>
                  </a:lnTo>
                  <a:lnTo>
                    <a:pt x="18" y="174"/>
                  </a:lnTo>
                  <a:lnTo>
                    <a:pt x="22" y="174"/>
                  </a:lnTo>
                  <a:lnTo>
                    <a:pt x="26" y="182"/>
                  </a:lnTo>
                  <a:lnTo>
                    <a:pt x="26" y="186"/>
                  </a:lnTo>
                  <a:lnTo>
                    <a:pt x="26" y="188"/>
                  </a:lnTo>
                  <a:lnTo>
                    <a:pt x="22" y="192"/>
                  </a:lnTo>
                  <a:lnTo>
                    <a:pt x="18" y="204"/>
                  </a:lnTo>
                  <a:lnTo>
                    <a:pt x="18" y="208"/>
                  </a:lnTo>
                  <a:lnTo>
                    <a:pt x="18" y="210"/>
                  </a:lnTo>
                  <a:lnTo>
                    <a:pt x="12" y="210"/>
                  </a:lnTo>
                  <a:lnTo>
                    <a:pt x="8" y="210"/>
                  </a:lnTo>
                  <a:lnTo>
                    <a:pt x="8" y="214"/>
                  </a:lnTo>
                  <a:lnTo>
                    <a:pt x="4" y="21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4" name="Freeform 8379"/>
            <p:cNvSpPr>
              <a:spLocks/>
            </p:cNvSpPr>
            <p:nvPr/>
          </p:nvSpPr>
          <p:spPr bwMode="auto">
            <a:xfrm>
              <a:off x="3752850" y="1452563"/>
              <a:ext cx="546100" cy="273050"/>
            </a:xfrm>
            <a:custGeom>
              <a:avLst/>
              <a:gdLst>
                <a:gd name="T0" fmla="*/ 41275 w 344"/>
                <a:gd name="T1" fmla="*/ 133350 h 172"/>
                <a:gd name="T2" fmla="*/ 53975 w 344"/>
                <a:gd name="T3" fmla="*/ 149225 h 172"/>
                <a:gd name="T4" fmla="*/ 63500 w 344"/>
                <a:gd name="T5" fmla="*/ 155575 h 172"/>
                <a:gd name="T6" fmla="*/ 76200 w 344"/>
                <a:gd name="T7" fmla="*/ 168275 h 172"/>
                <a:gd name="T8" fmla="*/ 104775 w 344"/>
                <a:gd name="T9" fmla="*/ 161925 h 172"/>
                <a:gd name="T10" fmla="*/ 161925 w 344"/>
                <a:gd name="T11" fmla="*/ 174625 h 172"/>
                <a:gd name="T12" fmla="*/ 174625 w 344"/>
                <a:gd name="T13" fmla="*/ 184150 h 172"/>
                <a:gd name="T14" fmla="*/ 168275 w 344"/>
                <a:gd name="T15" fmla="*/ 203200 h 172"/>
                <a:gd name="T16" fmla="*/ 174625 w 344"/>
                <a:gd name="T17" fmla="*/ 225425 h 172"/>
                <a:gd name="T18" fmla="*/ 174625 w 344"/>
                <a:gd name="T19" fmla="*/ 231775 h 172"/>
                <a:gd name="T20" fmla="*/ 203200 w 344"/>
                <a:gd name="T21" fmla="*/ 231775 h 172"/>
                <a:gd name="T22" fmla="*/ 219075 w 344"/>
                <a:gd name="T23" fmla="*/ 203200 h 172"/>
                <a:gd name="T24" fmla="*/ 250825 w 344"/>
                <a:gd name="T25" fmla="*/ 174625 h 172"/>
                <a:gd name="T26" fmla="*/ 254000 w 344"/>
                <a:gd name="T27" fmla="*/ 139700 h 172"/>
                <a:gd name="T28" fmla="*/ 288925 w 344"/>
                <a:gd name="T29" fmla="*/ 149225 h 172"/>
                <a:gd name="T30" fmla="*/ 301625 w 344"/>
                <a:gd name="T31" fmla="*/ 174625 h 172"/>
                <a:gd name="T32" fmla="*/ 317500 w 344"/>
                <a:gd name="T33" fmla="*/ 180975 h 172"/>
                <a:gd name="T34" fmla="*/ 323850 w 344"/>
                <a:gd name="T35" fmla="*/ 196850 h 172"/>
                <a:gd name="T36" fmla="*/ 349250 w 344"/>
                <a:gd name="T37" fmla="*/ 215900 h 172"/>
                <a:gd name="T38" fmla="*/ 365125 w 344"/>
                <a:gd name="T39" fmla="*/ 247650 h 172"/>
                <a:gd name="T40" fmla="*/ 377825 w 344"/>
                <a:gd name="T41" fmla="*/ 266700 h 172"/>
                <a:gd name="T42" fmla="*/ 400050 w 344"/>
                <a:gd name="T43" fmla="*/ 273050 h 172"/>
                <a:gd name="T44" fmla="*/ 434975 w 344"/>
                <a:gd name="T45" fmla="*/ 266700 h 172"/>
                <a:gd name="T46" fmla="*/ 476250 w 344"/>
                <a:gd name="T47" fmla="*/ 231775 h 172"/>
                <a:gd name="T48" fmla="*/ 498475 w 344"/>
                <a:gd name="T49" fmla="*/ 190500 h 172"/>
                <a:gd name="T50" fmla="*/ 498475 w 344"/>
                <a:gd name="T51" fmla="*/ 174625 h 172"/>
                <a:gd name="T52" fmla="*/ 476250 w 344"/>
                <a:gd name="T53" fmla="*/ 161925 h 172"/>
                <a:gd name="T54" fmla="*/ 482600 w 344"/>
                <a:gd name="T55" fmla="*/ 139700 h 172"/>
                <a:gd name="T56" fmla="*/ 482600 w 344"/>
                <a:gd name="T57" fmla="*/ 111125 h 172"/>
                <a:gd name="T58" fmla="*/ 498475 w 344"/>
                <a:gd name="T59" fmla="*/ 111125 h 172"/>
                <a:gd name="T60" fmla="*/ 527050 w 344"/>
                <a:gd name="T61" fmla="*/ 104775 h 172"/>
                <a:gd name="T62" fmla="*/ 546100 w 344"/>
                <a:gd name="T63" fmla="*/ 92075 h 172"/>
                <a:gd name="T64" fmla="*/ 492125 w 344"/>
                <a:gd name="T65" fmla="*/ 92075 h 172"/>
                <a:gd name="T66" fmla="*/ 457200 w 344"/>
                <a:gd name="T67" fmla="*/ 85725 h 172"/>
                <a:gd name="T68" fmla="*/ 447675 w 344"/>
                <a:gd name="T69" fmla="*/ 114300 h 172"/>
                <a:gd name="T70" fmla="*/ 422275 w 344"/>
                <a:gd name="T71" fmla="*/ 111125 h 172"/>
                <a:gd name="T72" fmla="*/ 384175 w 344"/>
                <a:gd name="T73" fmla="*/ 98425 h 172"/>
                <a:gd name="T74" fmla="*/ 384175 w 344"/>
                <a:gd name="T75" fmla="*/ 63500 h 172"/>
                <a:gd name="T76" fmla="*/ 377825 w 344"/>
                <a:gd name="T77" fmla="*/ 34925 h 172"/>
                <a:gd name="T78" fmla="*/ 358775 w 344"/>
                <a:gd name="T79" fmla="*/ 12700 h 172"/>
                <a:gd name="T80" fmla="*/ 323850 w 344"/>
                <a:gd name="T81" fmla="*/ 6350 h 172"/>
                <a:gd name="T82" fmla="*/ 288925 w 344"/>
                <a:gd name="T83" fmla="*/ 12700 h 172"/>
                <a:gd name="T84" fmla="*/ 254000 w 344"/>
                <a:gd name="T85" fmla="*/ 12700 h 172"/>
                <a:gd name="T86" fmla="*/ 231775 w 344"/>
                <a:gd name="T87" fmla="*/ 6350 h 172"/>
                <a:gd name="T88" fmla="*/ 219075 w 344"/>
                <a:gd name="T89" fmla="*/ 41275 h 172"/>
                <a:gd name="T90" fmla="*/ 203200 w 344"/>
                <a:gd name="T91" fmla="*/ 57150 h 172"/>
                <a:gd name="T92" fmla="*/ 180975 w 344"/>
                <a:gd name="T93" fmla="*/ 82550 h 172"/>
                <a:gd name="T94" fmla="*/ 155575 w 344"/>
                <a:gd name="T95" fmla="*/ 85725 h 172"/>
                <a:gd name="T96" fmla="*/ 120650 w 344"/>
                <a:gd name="T97" fmla="*/ 98425 h 172"/>
                <a:gd name="T98" fmla="*/ 82550 w 344"/>
                <a:gd name="T99" fmla="*/ 111125 h 172"/>
                <a:gd name="T100" fmla="*/ 57150 w 344"/>
                <a:gd name="T101" fmla="*/ 114300 h 172"/>
                <a:gd name="T102" fmla="*/ 28575 w 344"/>
                <a:gd name="T103" fmla="*/ 127000 h 172"/>
                <a:gd name="T104" fmla="*/ 6350 w 344"/>
                <a:gd name="T105" fmla="*/ 133350 h 1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4"/>
                <a:gd name="T160" fmla="*/ 0 h 172"/>
                <a:gd name="T161" fmla="*/ 344 w 344"/>
                <a:gd name="T162" fmla="*/ 172 h 17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4" h="172">
                  <a:moveTo>
                    <a:pt x="8" y="88"/>
                  </a:moveTo>
                  <a:lnTo>
                    <a:pt x="14" y="88"/>
                  </a:lnTo>
                  <a:lnTo>
                    <a:pt x="22" y="84"/>
                  </a:lnTo>
                  <a:lnTo>
                    <a:pt x="26" y="84"/>
                  </a:lnTo>
                  <a:lnTo>
                    <a:pt x="30" y="84"/>
                  </a:lnTo>
                  <a:lnTo>
                    <a:pt x="34" y="88"/>
                  </a:lnTo>
                  <a:lnTo>
                    <a:pt x="34" y="92"/>
                  </a:lnTo>
                  <a:lnTo>
                    <a:pt x="34" y="94"/>
                  </a:lnTo>
                  <a:lnTo>
                    <a:pt x="34" y="98"/>
                  </a:lnTo>
                  <a:lnTo>
                    <a:pt x="36" y="102"/>
                  </a:lnTo>
                  <a:lnTo>
                    <a:pt x="36" y="98"/>
                  </a:lnTo>
                  <a:lnTo>
                    <a:pt x="40" y="98"/>
                  </a:lnTo>
                  <a:lnTo>
                    <a:pt x="44" y="94"/>
                  </a:lnTo>
                  <a:lnTo>
                    <a:pt x="48" y="98"/>
                  </a:lnTo>
                  <a:lnTo>
                    <a:pt x="48" y="102"/>
                  </a:lnTo>
                  <a:lnTo>
                    <a:pt x="48" y="106"/>
                  </a:lnTo>
                  <a:lnTo>
                    <a:pt x="52" y="106"/>
                  </a:lnTo>
                  <a:lnTo>
                    <a:pt x="54" y="110"/>
                  </a:lnTo>
                  <a:lnTo>
                    <a:pt x="66" y="110"/>
                  </a:lnTo>
                  <a:lnTo>
                    <a:pt x="66" y="102"/>
                  </a:lnTo>
                  <a:lnTo>
                    <a:pt x="70" y="98"/>
                  </a:lnTo>
                  <a:lnTo>
                    <a:pt x="74" y="98"/>
                  </a:lnTo>
                  <a:lnTo>
                    <a:pt x="84" y="102"/>
                  </a:lnTo>
                  <a:lnTo>
                    <a:pt x="102" y="110"/>
                  </a:lnTo>
                  <a:lnTo>
                    <a:pt x="106" y="110"/>
                  </a:lnTo>
                  <a:lnTo>
                    <a:pt x="110" y="110"/>
                  </a:lnTo>
                  <a:lnTo>
                    <a:pt x="110" y="114"/>
                  </a:lnTo>
                  <a:lnTo>
                    <a:pt x="110" y="116"/>
                  </a:lnTo>
                  <a:lnTo>
                    <a:pt x="106" y="116"/>
                  </a:lnTo>
                  <a:lnTo>
                    <a:pt x="106" y="120"/>
                  </a:lnTo>
                  <a:lnTo>
                    <a:pt x="106" y="124"/>
                  </a:lnTo>
                  <a:lnTo>
                    <a:pt x="106" y="128"/>
                  </a:lnTo>
                  <a:lnTo>
                    <a:pt x="110" y="132"/>
                  </a:lnTo>
                  <a:lnTo>
                    <a:pt x="110" y="136"/>
                  </a:lnTo>
                  <a:lnTo>
                    <a:pt x="110" y="138"/>
                  </a:lnTo>
                  <a:lnTo>
                    <a:pt x="110" y="142"/>
                  </a:lnTo>
                  <a:lnTo>
                    <a:pt x="106" y="146"/>
                  </a:lnTo>
                  <a:lnTo>
                    <a:pt x="106" y="150"/>
                  </a:lnTo>
                  <a:lnTo>
                    <a:pt x="110" y="150"/>
                  </a:lnTo>
                  <a:lnTo>
                    <a:pt x="110" y="146"/>
                  </a:lnTo>
                  <a:lnTo>
                    <a:pt x="114" y="146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8" y="146"/>
                  </a:lnTo>
                  <a:lnTo>
                    <a:pt x="132" y="138"/>
                  </a:lnTo>
                  <a:lnTo>
                    <a:pt x="132" y="136"/>
                  </a:lnTo>
                  <a:lnTo>
                    <a:pt x="136" y="132"/>
                  </a:lnTo>
                  <a:lnTo>
                    <a:pt x="138" y="128"/>
                  </a:lnTo>
                  <a:lnTo>
                    <a:pt x="146" y="124"/>
                  </a:lnTo>
                  <a:lnTo>
                    <a:pt x="150" y="120"/>
                  </a:lnTo>
                  <a:lnTo>
                    <a:pt x="154" y="120"/>
                  </a:lnTo>
                  <a:lnTo>
                    <a:pt x="158" y="110"/>
                  </a:lnTo>
                  <a:lnTo>
                    <a:pt x="158" y="106"/>
                  </a:lnTo>
                  <a:lnTo>
                    <a:pt x="158" y="94"/>
                  </a:lnTo>
                  <a:lnTo>
                    <a:pt x="158" y="88"/>
                  </a:lnTo>
                  <a:lnTo>
                    <a:pt x="160" y="88"/>
                  </a:lnTo>
                  <a:lnTo>
                    <a:pt x="172" y="92"/>
                  </a:lnTo>
                  <a:lnTo>
                    <a:pt x="180" y="88"/>
                  </a:lnTo>
                  <a:lnTo>
                    <a:pt x="182" y="92"/>
                  </a:lnTo>
                  <a:lnTo>
                    <a:pt x="182" y="94"/>
                  </a:lnTo>
                  <a:lnTo>
                    <a:pt x="186" y="94"/>
                  </a:lnTo>
                  <a:lnTo>
                    <a:pt x="186" y="98"/>
                  </a:lnTo>
                  <a:lnTo>
                    <a:pt x="186" y="106"/>
                  </a:lnTo>
                  <a:lnTo>
                    <a:pt x="190" y="110"/>
                  </a:lnTo>
                  <a:lnTo>
                    <a:pt x="194" y="114"/>
                  </a:lnTo>
                  <a:lnTo>
                    <a:pt x="198" y="106"/>
                  </a:lnTo>
                  <a:lnTo>
                    <a:pt x="200" y="106"/>
                  </a:lnTo>
                  <a:lnTo>
                    <a:pt x="200" y="114"/>
                  </a:lnTo>
                  <a:lnTo>
                    <a:pt x="200" y="116"/>
                  </a:lnTo>
                  <a:lnTo>
                    <a:pt x="200" y="120"/>
                  </a:lnTo>
                  <a:lnTo>
                    <a:pt x="204" y="120"/>
                  </a:lnTo>
                  <a:lnTo>
                    <a:pt x="204" y="124"/>
                  </a:lnTo>
                  <a:lnTo>
                    <a:pt x="208" y="128"/>
                  </a:lnTo>
                  <a:lnTo>
                    <a:pt x="212" y="132"/>
                  </a:lnTo>
                  <a:lnTo>
                    <a:pt x="220" y="132"/>
                  </a:lnTo>
                  <a:lnTo>
                    <a:pt x="220" y="136"/>
                  </a:lnTo>
                  <a:lnTo>
                    <a:pt x="220" y="138"/>
                  </a:lnTo>
                  <a:lnTo>
                    <a:pt x="222" y="142"/>
                  </a:lnTo>
                  <a:lnTo>
                    <a:pt x="226" y="150"/>
                  </a:lnTo>
                  <a:lnTo>
                    <a:pt x="230" y="156"/>
                  </a:lnTo>
                  <a:lnTo>
                    <a:pt x="230" y="160"/>
                  </a:lnTo>
                  <a:lnTo>
                    <a:pt x="230" y="164"/>
                  </a:lnTo>
                  <a:lnTo>
                    <a:pt x="234" y="168"/>
                  </a:lnTo>
                  <a:lnTo>
                    <a:pt x="238" y="168"/>
                  </a:lnTo>
                  <a:lnTo>
                    <a:pt x="242" y="168"/>
                  </a:lnTo>
                  <a:lnTo>
                    <a:pt x="244" y="172"/>
                  </a:lnTo>
                  <a:lnTo>
                    <a:pt x="248" y="172"/>
                  </a:lnTo>
                  <a:lnTo>
                    <a:pt x="252" y="172"/>
                  </a:lnTo>
                  <a:lnTo>
                    <a:pt x="260" y="172"/>
                  </a:lnTo>
                  <a:lnTo>
                    <a:pt x="262" y="172"/>
                  </a:lnTo>
                  <a:lnTo>
                    <a:pt x="266" y="172"/>
                  </a:lnTo>
                  <a:lnTo>
                    <a:pt x="274" y="168"/>
                  </a:lnTo>
                  <a:lnTo>
                    <a:pt x="278" y="156"/>
                  </a:lnTo>
                  <a:lnTo>
                    <a:pt x="284" y="150"/>
                  </a:lnTo>
                  <a:lnTo>
                    <a:pt x="288" y="146"/>
                  </a:lnTo>
                  <a:lnTo>
                    <a:pt x="300" y="146"/>
                  </a:lnTo>
                  <a:lnTo>
                    <a:pt x="300" y="142"/>
                  </a:lnTo>
                  <a:lnTo>
                    <a:pt x="310" y="132"/>
                  </a:lnTo>
                  <a:lnTo>
                    <a:pt x="310" y="128"/>
                  </a:lnTo>
                  <a:lnTo>
                    <a:pt x="314" y="120"/>
                  </a:lnTo>
                  <a:lnTo>
                    <a:pt x="310" y="120"/>
                  </a:lnTo>
                  <a:lnTo>
                    <a:pt x="310" y="116"/>
                  </a:lnTo>
                  <a:lnTo>
                    <a:pt x="314" y="114"/>
                  </a:lnTo>
                  <a:lnTo>
                    <a:pt x="314" y="110"/>
                  </a:lnTo>
                  <a:lnTo>
                    <a:pt x="310" y="110"/>
                  </a:lnTo>
                  <a:lnTo>
                    <a:pt x="306" y="106"/>
                  </a:lnTo>
                  <a:lnTo>
                    <a:pt x="304" y="106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4"/>
                  </a:lnTo>
                  <a:lnTo>
                    <a:pt x="304" y="92"/>
                  </a:lnTo>
                  <a:lnTo>
                    <a:pt x="304" y="88"/>
                  </a:lnTo>
                  <a:lnTo>
                    <a:pt x="304" y="84"/>
                  </a:lnTo>
                  <a:lnTo>
                    <a:pt x="306" y="80"/>
                  </a:lnTo>
                  <a:lnTo>
                    <a:pt x="304" y="76"/>
                  </a:lnTo>
                  <a:lnTo>
                    <a:pt x="304" y="70"/>
                  </a:lnTo>
                  <a:lnTo>
                    <a:pt x="306" y="70"/>
                  </a:lnTo>
                  <a:lnTo>
                    <a:pt x="306" y="66"/>
                  </a:lnTo>
                  <a:lnTo>
                    <a:pt x="310" y="66"/>
                  </a:lnTo>
                  <a:lnTo>
                    <a:pt x="314" y="70"/>
                  </a:lnTo>
                  <a:lnTo>
                    <a:pt x="318" y="70"/>
                  </a:lnTo>
                  <a:lnTo>
                    <a:pt x="322" y="72"/>
                  </a:lnTo>
                  <a:lnTo>
                    <a:pt x="328" y="72"/>
                  </a:lnTo>
                  <a:lnTo>
                    <a:pt x="332" y="66"/>
                  </a:lnTo>
                  <a:lnTo>
                    <a:pt x="336" y="66"/>
                  </a:lnTo>
                  <a:lnTo>
                    <a:pt x="344" y="66"/>
                  </a:lnTo>
                  <a:lnTo>
                    <a:pt x="344" y="62"/>
                  </a:lnTo>
                  <a:lnTo>
                    <a:pt x="344" y="58"/>
                  </a:lnTo>
                  <a:lnTo>
                    <a:pt x="336" y="58"/>
                  </a:lnTo>
                  <a:lnTo>
                    <a:pt x="328" y="58"/>
                  </a:lnTo>
                  <a:lnTo>
                    <a:pt x="318" y="58"/>
                  </a:lnTo>
                  <a:lnTo>
                    <a:pt x="310" y="58"/>
                  </a:lnTo>
                  <a:lnTo>
                    <a:pt x="304" y="54"/>
                  </a:lnTo>
                  <a:lnTo>
                    <a:pt x="296" y="54"/>
                  </a:lnTo>
                  <a:lnTo>
                    <a:pt x="292" y="52"/>
                  </a:lnTo>
                  <a:lnTo>
                    <a:pt x="288" y="54"/>
                  </a:lnTo>
                  <a:lnTo>
                    <a:pt x="284" y="54"/>
                  </a:lnTo>
                  <a:lnTo>
                    <a:pt x="284" y="58"/>
                  </a:lnTo>
                  <a:lnTo>
                    <a:pt x="284" y="66"/>
                  </a:lnTo>
                  <a:lnTo>
                    <a:pt x="282" y="72"/>
                  </a:lnTo>
                  <a:lnTo>
                    <a:pt x="278" y="72"/>
                  </a:lnTo>
                  <a:lnTo>
                    <a:pt x="274" y="76"/>
                  </a:lnTo>
                  <a:lnTo>
                    <a:pt x="270" y="72"/>
                  </a:lnTo>
                  <a:lnTo>
                    <a:pt x="266" y="70"/>
                  </a:lnTo>
                  <a:lnTo>
                    <a:pt x="260" y="70"/>
                  </a:lnTo>
                  <a:lnTo>
                    <a:pt x="252" y="70"/>
                  </a:lnTo>
                  <a:lnTo>
                    <a:pt x="244" y="70"/>
                  </a:lnTo>
                  <a:lnTo>
                    <a:pt x="242" y="62"/>
                  </a:lnTo>
                  <a:lnTo>
                    <a:pt x="238" y="54"/>
                  </a:lnTo>
                  <a:lnTo>
                    <a:pt x="238" y="48"/>
                  </a:lnTo>
                  <a:lnTo>
                    <a:pt x="238" y="44"/>
                  </a:lnTo>
                  <a:lnTo>
                    <a:pt x="242" y="40"/>
                  </a:lnTo>
                  <a:lnTo>
                    <a:pt x="242" y="36"/>
                  </a:lnTo>
                  <a:lnTo>
                    <a:pt x="242" y="32"/>
                  </a:lnTo>
                  <a:lnTo>
                    <a:pt x="242" y="30"/>
                  </a:lnTo>
                  <a:lnTo>
                    <a:pt x="238" y="22"/>
                  </a:lnTo>
                  <a:lnTo>
                    <a:pt x="234" y="18"/>
                  </a:lnTo>
                  <a:lnTo>
                    <a:pt x="230" y="14"/>
                  </a:lnTo>
                  <a:lnTo>
                    <a:pt x="226" y="10"/>
                  </a:lnTo>
                  <a:lnTo>
                    <a:pt x="226" y="8"/>
                  </a:lnTo>
                  <a:lnTo>
                    <a:pt x="222" y="4"/>
                  </a:lnTo>
                  <a:lnTo>
                    <a:pt x="216" y="4"/>
                  </a:lnTo>
                  <a:lnTo>
                    <a:pt x="212" y="4"/>
                  </a:lnTo>
                  <a:lnTo>
                    <a:pt x="204" y="4"/>
                  </a:lnTo>
                  <a:lnTo>
                    <a:pt x="198" y="4"/>
                  </a:lnTo>
                  <a:lnTo>
                    <a:pt x="190" y="4"/>
                  </a:lnTo>
                  <a:lnTo>
                    <a:pt x="186" y="4"/>
                  </a:lnTo>
                  <a:lnTo>
                    <a:pt x="182" y="8"/>
                  </a:lnTo>
                  <a:lnTo>
                    <a:pt x="176" y="10"/>
                  </a:lnTo>
                  <a:lnTo>
                    <a:pt x="172" y="10"/>
                  </a:lnTo>
                  <a:lnTo>
                    <a:pt x="164" y="10"/>
                  </a:lnTo>
                  <a:lnTo>
                    <a:pt x="160" y="8"/>
                  </a:lnTo>
                  <a:lnTo>
                    <a:pt x="160" y="4"/>
                  </a:lnTo>
                  <a:lnTo>
                    <a:pt x="158" y="4"/>
                  </a:lnTo>
                  <a:lnTo>
                    <a:pt x="150" y="0"/>
                  </a:lnTo>
                  <a:lnTo>
                    <a:pt x="146" y="4"/>
                  </a:lnTo>
                  <a:lnTo>
                    <a:pt x="142" y="8"/>
                  </a:lnTo>
                  <a:lnTo>
                    <a:pt x="138" y="14"/>
                  </a:lnTo>
                  <a:lnTo>
                    <a:pt x="138" y="18"/>
                  </a:lnTo>
                  <a:lnTo>
                    <a:pt x="138" y="26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32" y="32"/>
                  </a:lnTo>
                  <a:lnTo>
                    <a:pt x="128" y="36"/>
                  </a:lnTo>
                  <a:lnTo>
                    <a:pt x="124" y="40"/>
                  </a:lnTo>
                  <a:lnTo>
                    <a:pt x="120" y="44"/>
                  </a:lnTo>
                  <a:lnTo>
                    <a:pt x="120" y="48"/>
                  </a:lnTo>
                  <a:lnTo>
                    <a:pt x="114" y="52"/>
                  </a:lnTo>
                  <a:lnTo>
                    <a:pt x="114" y="54"/>
                  </a:lnTo>
                  <a:lnTo>
                    <a:pt x="110" y="54"/>
                  </a:lnTo>
                  <a:lnTo>
                    <a:pt x="106" y="54"/>
                  </a:lnTo>
                  <a:lnTo>
                    <a:pt x="98" y="54"/>
                  </a:lnTo>
                  <a:lnTo>
                    <a:pt x="96" y="54"/>
                  </a:lnTo>
                  <a:lnTo>
                    <a:pt x="92" y="58"/>
                  </a:lnTo>
                  <a:lnTo>
                    <a:pt x="84" y="58"/>
                  </a:lnTo>
                  <a:lnTo>
                    <a:pt x="76" y="62"/>
                  </a:lnTo>
                  <a:lnTo>
                    <a:pt x="74" y="66"/>
                  </a:lnTo>
                  <a:lnTo>
                    <a:pt x="70" y="70"/>
                  </a:lnTo>
                  <a:lnTo>
                    <a:pt x="66" y="70"/>
                  </a:lnTo>
                  <a:lnTo>
                    <a:pt x="52" y="70"/>
                  </a:lnTo>
                  <a:lnTo>
                    <a:pt x="48" y="70"/>
                  </a:lnTo>
                  <a:lnTo>
                    <a:pt x="44" y="70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0" y="76"/>
                  </a:lnTo>
                  <a:lnTo>
                    <a:pt x="26" y="76"/>
                  </a:lnTo>
                  <a:lnTo>
                    <a:pt x="22" y="80"/>
                  </a:lnTo>
                  <a:lnTo>
                    <a:pt x="18" y="80"/>
                  </a:lnTo>
                  <a:lnTo>
                    <a:pt x="14" y="84"/>
                  </a:lnTo>
                  <a:lnTo>
                    <a:pt x="12" y="84"/>
                  </a:lnTo>
                  <a:lnTo>
                    <a:pt x="8" y="84"/>
                  </a:lnTo>
                  <a:lnTo>
                    <a:pt x="4" y="84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8" y="8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9" name="Freeform 8394"/>
            <p:cNvSpPr>
              <a:spLocks/>
            </p:cNvSpPr>
            <p:nvPr/>
          </p:nvSpPr>
          <p:spPr bwMode="auto">
            <a:xfrm>
              <a:off x="4175125" y="1528763"/>
              <a:ext cx="323850" cy="803275"/>
            </a:xfrm>
            <a:custGeom>
              <a:avLst/>
              <a:gdLst>
                <a:gd name="T0" fmla="*/ 76200 w 204"/>
                <a:gd name="T1" fmla="*/ 34925 h 506"/>
                <a:gd name="T2" fmla="*/ 63500 w 204"/>
                <a:gd name="T3" fmla="*/ 50800 h 506"/>
                <a:gd name="T4" fmla="*/ 53975 w 204"/>
                <a:gd name="T5" fmla="*/ 85725 h 506"/>
                <a:gd name="T6" fmla="*/ 69850 w 204"/>
                <a:gd name="T7" fmla="*/ 107950 h 506"/>
                <a:gd name="T8" fmla="*/ 53975 w 204"/>
                <a:gd name="T9" fmla="*/ 155575 h 506"/>
                <a:gd name="T10" fmla="*/ 0 w 204"/>
                <a:gd name="T11" fmla="*/ 247650 h 506"/>
                <a:gd name="T12" fmla="*/ 34925 w 204"/>
                <a:gd name="T13" fmla="*/ 254000 h 506"/>
                <a:gd name="T14" fmla="*/ 60325 w 204"/>
                <a:gd name="T15" fmla="*/ 269875 h 506"/>
                <a:gd name="T16" fmla="*/ 69850 w 204"/>
                <a:gd name="T17" fmla="*/ 304800 h 506"/>
                <a:gd name="T18" fmla="*/ 76200 w 204"/>
                <a:gd name="T19" fmla="*/ 339725 h 506"/>
                <a:gd name="T20" fmla="*/ 28575 w 204"/>
                <a:gd name="T21" fmla="*/ 352425 h 506"/>
                <a:gd name="T22" fmla="*/ 53975 w 204"/>
                <a:gd name="T23" fmla="*/ 381000 h 506"/>
                <a:gd name="T24" fmla="*/ 69850 w 204"/>
                <a:gd name="T25" fmla="*/ 409575 h 506"/>
                <a:gd name="T26" fmla="*/ 41275 w 204"/>
                <a:gd name="T27" fmla="*/ 466725 h 506"/>
                <a:gd name="T28" fmla="*/ 41275 w 204"/>
                <a:gd name="T29" fmla="*/ 492125 h 506"/>
                <a:gd name="T30" fmla="*/ 76200 w 204"/>
                <a:gd name="T31" fmla="*/ 520700 h 506"/>
                <a:gd name="T32" fmla="*/ 133350 w 204"/>
                <a:gd name="T33" fmla="*/ 527050 h 506"/>
                <a:gd name="T34" fmla="*/ 161925 w 204"/>
                <a:gd name="T35" fmla="*/ 542925 h 506"/>
                <a:gd name="T36" fmla="*/ 146050 w 204"/>
                <a:gd name="T37" fmla="*/ 596900 h 506"/>
                <a:gd name="T38" fmla="*/ 152400 w 204"/>
                <a:gd name="T39" fmla="*/ 631825 h 506"/>
                <a:gd name="T40" fmla="*/ 139700 w 204"/>
                <a:gd name="T41" fmla="*/ 666750 h 506"/>
                <a:gd name="T42" fmla="*/ 117475 w 204"/>
                <a:gd name="T43" fmla="*/ 698500 h 506"/>
                <a:gd name="T44" fmla="*/ 117475 w 204"/>
                <a:gd name="T45" fmla="*/ 723900 h 506"/>
                <a:gd name="T46" fmla="*/ 117475 w 204"/>
                <a:gd name="T47" fmla="*/ 752475 h 506"/>
                <a:gd name="T48" fmla="*/ 117475 w 204"/>
                <a:gd name="T49" fmla="*/ 796925 h 506"/>
                <a:gd name="T50" fmla="*/ 168275 w 204"/>
                <a:gd name="T51" fmla="*/ 796925 h 506"/>
                <a:gd name="T52" fmla="*/ 190500 w 204"/>
                <a:gd name="T53" fmla="*/ 765175 h 506"/>
                <a:gd name="T54" fmla="*/ 222250 w 204"/>
                <a:gd name="T55" fmla="*/ 758825 h 506"/>
                <a:gd name="T56" fmla="*/ 260350 w 204"/>
                <a:gd name="T57" fmla="*/ 768350 h 506"/>
                <a:gd name="T58" fmla="*/ 279400 w 204"/>
                <a:gd name="T59" fmla="*/ 796925 h 506"/>
                <a:gd name="T60" fmla="*/ 307975 w 204"/>
                <a:gd name="T61" fmla="*/ 796925 h 506"/>
                <a:gd name="T62" fmla="*/ 301625 w 204"/>
                <a:gd name="T63" fmla="*/ 758825 h 506"/>
                <a:gd name="T64" fmla="*/ 307975 w 204"/>
                <a:gd name="T65" fmla="*/ 723900 h 506"/>
                <a:gd name="T66" fmla="*/ 279400 w 204"/>
                <a:gd name="T67" fmla="*/ 695325 h 506"/>
                <a:gd name="T68" fmla="*/ 273050 w 204"/>
                <a:gd name="T69" fmla="*/ 666750 h 506"/>
                <a:gd name="T70" fmla="*/ 250825 w 204"/>
                <a:gd name="T71" fmla="*/ 654050 h 506"/>
                <a:gd name="T72" fmla="*/ 238125 w 204"/>
                <a:gd name="T73" fmla="*/ 619125 h 506"/>
                <a:gd name="T74" fmla="*/ 231775 w 204"/>
                <a:gd name="T75" fmla="*/ 565150 h 506"/>
                <a:gd name="T76" fmla="*/ 215900 w 204"/>
                <a:gd name="T77" fmla="*/ 536575 h 506"/>
                <a:gd name="T78" fmla="*/ 231775 w 204"/>
                <a:gd name="T79" fmla="*/ 508000 h 506"/>
                <a:gd name="T80" fmla="*/ 250825 w 204"/>
                <a:gd name="T81" fmla="*/ 485775 h 506"/>
                <a:gd name="T82" fmla="*/ 288925 w 204"/>
                <a:gd name="T83" fmla="*/ 434975 h 506"/>
                <a:gd name="T84" fmla="*/ 273050 w 204"/>
                <a:gd name="T85" fmla="*/ 368300 h 506"/>
                <a:gd name="T86" fmla="*/ 238125 w 204"/>
                <a:gd name="T87" fmla="*/ 339725 h 506"/>
                <a:gd name="T88" fmla="*/ 209550 w 204"/>
                <a:gd name="T89" fmla="*/ 311150 h 506"/>
                <a:gd name="T90" fmla="*/ 231775 w 204"/>
                <a:gd name="T91" fmla="*/ 288925 h 506"/>
                <a:gd name="T92" fmla="*/ 250825 w 204"/>
                <a:gd name="T93" fmla="*/ 269875 h 506"/>
                <a:gd name="T94" fmla="*/ 295275 w 204"/>
                <a:gd name="T95" fmla="*/ 266700 h 506"/>
                <a:gd name="T96" fmla="*/ 285750 w 204"/>
                <a:gd name="T97" fmla="*/ 219075 h 506"/>
                <a:gd name="T98" fmla="*/ 320675 w 204"/>
                <a:gd name="T99" fmla="*/ 190500 h 506"/>
                <a:gd name="T100" fmla="*/ 323850 w 204"/>
                <a:gd name="T101" fmla="*/ 149225 h 506"/>
                <a:gd name="T102" fmla="*/ 301625 w 204"/>
                <a:gd name="T103" fmla="*/ 120650 h 506"/>
                <a:gd name="T104" fmla="*/ 301625 w 204"/>
                <a:gd name="T105" fmla="*/ 92075 h 506"/>
                <a:gd name="T106" fmla="*/ 295275 w 204"/>
                <a:gd name="T107" fmla="*/ 57150 h 506"/>
                <a:gd name="T108" fmla="*/ 295275 w 204"/>
                <a:gd name="T109" fmla="*/ 28575 h 506"/>
                <a:gd name="T110" fmla="*/ 273050 w 204"/>
                <a:gd name="T111" fmla="*/ 6350 h 506"/>
                <a:gd name="T112" fmla="*/ 238125 w 204"/>
                <a:gd name="T113" fmla="*/ 6350 h 506"/>
                <a:gd name="T114" fmla="*/ 209550 w 204"/>
                <a:gd name="T115" fmla="*/ 6350 h 506"/>
                <a:gd name="T116" fmla="*/ 152400 w 204"/>
                <a:gd name="T117" fmla="*/ 28575 h 506"/>
                <a:gd name="T118" fmla="*/ 111125 w 204"/>
                <a:gd name="T119" fmla="*/ 28575 h 5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4"/>
                <a:gd name="T181" fmla="*/ 0 h 506"/>
                <a:gd name="T182" fmla="*/ 204 w 204"/>
                <a:gd name="T183" fmla="*/ 506 h 5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4" h="506">
                  <a:moveTo>
                    <a:pt x="70" y="18"/>
                  </a:moveTo>
                  <a:lnTo>
                    <a:pt x="66" y="18"/>
                  </a:lnTo>
                  <a:lnTo>
                    <a:pt x="62" y="24"/>
                  </a:lnTo>
                  <a:lnTo>
                    <a:pt x="56" y="24"/>
                  </a:lnTo>
                  <a:lnTo>
                    <a:pt x="52" y="22"/>
                  </a:lnTo>
                  <a:lnTo>
                    <a:pt x="48" y="22"/>
                  </a:lnTo>
                  <a:lnTo>
                    <a:pt x="44" y="18"/>
                  </a:lnTo>
                  <a:lnTo>
                    <a:pt x="40" y="18"/>
                  </a:lnTo>
                  <a:lnTo>
                    <a:pt x="40" y="22"/>
                  </a:lnTo>
                  <a:lnTo>
                    <a:pt x="38" y="22"/>
                  </a:lnTo>
                  <a:lnTo>
                    <a:pt x="38" y="28"/>
                  </a:lnTo>
                  <a:lnTo>
                    <a:pt x="40" y="32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8" y="50"/>
                  </a:lnTo>
                  <a:lnTo>
                    <a:pt x="34" y="54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4" y="62"/>
                  </a:lnTo>
                  <a:lnTo>
                    <a:pt x="48" y="62"/>
                  </a:lnTo>
                  <a:lnTo>
                    <a:pt x="48" y="66"/>
                  </a:lnTo>
                  <a:lnTo>
                    <a:pt x="44" y="68"/>
                  </a:lnTo>
                  <a:lnTo>
                    <a:pt x="44" y="72"/>
                  </a:lnTo>
                  <a:lnTo>
                    <a:pt x="48" y="72"/>
                  </a:lnTo>
                  <a:lnTo>
                    <a:pt x="44" y="80"/>
                  </a:lnTo>
                  <a:lnTo>
                    <a:pt x="44" y="84"/>
                  </a:lnTo>
                  <a:lnTo>
                    <a:pt x="34" y="94"/>
                  </a:lnTo>
                  <a:lnTo>
                    <a:pt x="34" y="98"/>
                  </a:lnTo>
                  <a:lnTo>
                    <a:pt x="22" y="98"/>
                  </a:lnTo>
                  <a:lnTo>
                    <a:pt x="18" y="102"/>
                  </a:lnTo>
                  <a:lnTo>
                    <a:pt x="12" y="108"/>
                  </a:lnTo>
                  <a:lnTo>
                    <a:pt x="8" y="120"/>
                  </a:lnTo>
                  <a:lnTo>
                    <a:pt x="8" y="134"/>
                  </a:lnTo>
                  <a:lnTo>
                    <a:pt x="0" y="156"/>
                  </a:lnTo>
                  <a:lnTo>
                    <a:pt x="8" y="152"/>
                  </a:lnTo>
                  <a:lnTo>
                    <a:pt x="16" y="160"/>
                  </a:lnTo>
                  <a:lnTo>
                    <a:pt x="16" y="168"/>
                  </a:lnTo>
                  <a:lnTo>
                    <a:pt x="22" y="168"/>
                  </a:lnTo>
                  <a:lnTo>
                    <a:pt x="22" y="164"/>
                  </a:lnTo>
                  <a:lnTo>
                    <a:pt x="22" y="160"/>
                  </a:lnTo>
                  <a:lnTo>
                    <a:pt x="26" y="156"/>
                  </a:lnTo>
                  <a:lnTo>
                    <a:pt x="30" y="156"/>
                  </a:lnTo>
                  <a:lnTo>
                    <a:pt x="38" y="160"/>
                  </a:lnTo>
                  <a:lnTo>
                    <a:pt x="40" y="164"/>
                  </a:lnTo>
                  <a:lnTo>
                    <a:pt x="38" y="168"/>
                  </a:lnTo>
                  <a:lnTo>
                    <a:pt x="38" y="170"/>
                  </a:lnTo>
                  <a:lnTo>
                    <a:pt x="40" y="178"/>
                  </a:lnTo>
                  <a:lnTo>
                    <a:pt x="44" y="178"/>
                  </a:lnTo>
                  <a:lnTo>
                    <a:pt x="44" y="182"/>
                  </a:lnTo>
                  <a:lnTo>
                    <a:pt x="44" y="186"/>
                  </a:lnTo>
                  <a:lnTo>
                    <a:pt x="48" y="190"/>
                  </a:lnTo>
                  <a:lnTo>
                    <a:pt x="44" y="192"/>
                  </a:lnTo>
                  <a:lnTo>
                    <a:pt x="44" y="196"/>
                  </a:lnTo>
                  <a:lnTo>
                    <a:pt x="48" y="200"/>
                  </a:lnTo>
                  <a:lnTo>
                    <a:pt x="48" y="204"/>
                  </a:lnTo>
                  <a:lnTo>
                    <a:pt x="48" y="208"/>
                  </a:lnTo>
                  <a:lnTo>
                    <a:pt x="48" y="212"/>
                  </a:lnTo>
                  <a:lnTo>
                    <a:pt x="48" y="214"/>
                  </a:lnTo>
                  <a:lnTo>
                    <a:pt x="44" y="214"/>
                  </a:lnTo>
                  <a:lnTo>
                    <a:pt x="44" y="208"/>
                  </a:lnTo>
                  <a:lnTo>
                    <a:pt x="26" y="218"/>
                  </a:lnTo>
                  <a:lnTo>
                    <a:pt x="22" y="218"/>
                  </a:lnTo>
                  <a:lnTo>
                    <a:pt x="18" y="218"/>
                  </a:lnTo>
                  <a:lnTo>
                    <a:pt x="18" y="222"/>
                  </a:lnTo>
                  <a:lnTo>
                    <a:pt x="16" y="222"/>
                  </a:lnTo>
                  <a:lnTo>
                    <a:pt x="18" y="226"/>
                  </a:lnTo>
                  <a:lnTo>
                    <a:pt x="22" y="226"/>
                  </a:lnTo>
                  <a:lnTo>
                    <a:pt x="26" y="230"/>
                  </a:lnTo>
                  <a:lnTo>
                    <a:pt x="30" y="236"/>
                  </a:lnTo>
                  <a:lnTo>
                    <a:pt x="34" y="240"/>
                  </a:lnTo>
                  <a:lnTo>
                    <a:pt x="38" y="244"/>
                  </a:lnTo>
                  <a:lnTo>
                    <a:pt x="40" y="248"/>
                  </a:lnTo>
                  <a:lnTo>
                    <a:pt x="40" y="252"/>
                  </a:lnTo>
                  <a:lnTo>
                    <a:pt x="44" y="252"/>
                  </a:lnTo>
                  <a:lnTo>
                    <a:pt x="44" y="254"/>
                  </a:lnTo>
                  <a:lnTo>
                    <a:pt x="44" y="258"/>
                  </a:lnTo>
                  <a:lnTo>
                    <a:pt x="44" y="274"/>
                  </a:lnTo>
                  <a:lnTo>
                    <a:pt x="40" y="276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0" y="288"/>
                  </a:lnTo>
                  <a:lnTo>
                    <a:pt x="26" y="294"/>
                  </a:lnTo>
                  <a:lnTo>
                    <a:pt x="22" y="302"/>
                  </a:lnTo>
                  <a:lnTo>
                    <a:pt x="26" y="302"/>
                  </a:lnTo>
                  <a:lnTo>
                    <a:pt x="30" y="302"/>
                  </a:lnTo>
                  <a:lnTo>
                    <a:pt x="34" y="310"/>
                  </a:lnTo>
                  <a:lnTo>
                    <a:pt x="30" y="310"/>
                  </a:lnTo>
                  <a:lnTo>
                    <a:pt x="26" y="310"/>
                  </a:lnTo>
                  <a:lnTo>
                    <a:pt x="30" y="316"/>
                  </a:lnTo>
                  <a:lnTo>
                    <a:pt x="38" y="314"/>
                  </a:lnTo>
                  <a:lnTo>
                    <a:pt x="38" y="316"/>
                  </a:lnTo>
                  <a:lnTo>
                    <a:pt x="44" y="316"/>
                  </a:lnTo>
                  <a:lnTo>
                    <a:pt x="48" y="324"/>
                  </a:lnTo>
                  <a:lnTo>
                    <a:pt x="48" y="328"/>
                  </a:lnTo>
                  <a:lnTo>
                    <a:pt x="48" y="332"/>
                  </a:lnTo>
                  <a:lnTo>
                    <a:pt x="52" y="336"/>
                  </a:lnTo>
                  <a:lnTo>
                    <a:pt x="58" y="338"/>
                  </a:lnTo>
                  <a:lnTo>
                    <a:pt x="62" y="342"/>
                  </a:lnTo>
                  <a:lnTo>
                    <a:pt x="74" y="332"/>
                  </a:lnTo>
                  <a:lnTo>
                    <a:pt x="84" y="332"/>
                  </a:lnTo>
                  <a:lnTo>
                    <a:pt x="92" y="336"/>
                  </a:lnTo>
                  <a:lnTo>
                    <a:pt x="92" y="338"/>
                  </a:lnTo>
                  <a:lnTo>
                    <a:pt x="96" y="338"/>
                  </a:lnTo>
                  <a:lnTo>
                    <a:pt x="100" y="338"/>
                  </a:lnTo>
                  <a:lnTo>
                    <a:pt x="102" y="338"/>
                  </a:lnTo>
                  <a:lnTo>
                    <a:pt x="102" y="342"/>
                  </a:lnTo>
                  <a:lnTo>
                    <a:pt x="106" y="342"/>
                  </a:lnTo>
                  <a:lnTo>
                    <a:pt x="102" y="354"/>
                  </a:lnTo>
                  <a:lnTo>
                    <a:pt x="102" y="364"/>
                  </a:lnTo>
                  <a:lnTo>
                    <a:pt x="96" y="364"/>
                  </a:lnTo>
                  <a:lnTo>
                    <a:pt x="92" y="368"/>
                  </a:lnTo>
                  <a:lnTo>
                    <a:pt x="92" y="376"/>
                  </a:lnTo>
                  <a:lnTo>
                    <a:pt x="84" y="376"/>
                  </a:lnTo>
                  <a:lnTo>
                    <a:pt x="80" y="382"/>
                  </a:lnTo>
                  <a:lnTo>
                    <a:pt x="84" y="382"/>
                  </a:lnTo>
                  <a:lnTo>
                    <a:pt x="88" y="398"/>
                  </a:lnTo>
                  <a:lnTo>
                    <a:pt x="92" y="398"/>
                  </a:lnTo>
                  <a:lnTo>
                    <a:pt x="96" y="398"/>
                  </a:lnTo>
                  <a:lnTo>
                    <a:pt x="96" y="400"/>
                  </a:lnTo>
                  <a:lnTo>
                    <a:pt x="92" y="400"/>
                  </a:lnTo>
                  <a:lnTo>
                    <a:pt x="92" y="404"/>
                  </a:lnTo>
                  <a:lnTo>
                    <a:pt x="92" y="408"/>
                  </a:lnTo>
                  <a:lnTo>
                    <a:pt x="92" y="416"/>
                  </a:lnTo>
                  <a:lnTo>
                    <a:pt x="88" y="420"/>
                  </a:lnTo>
                  <a:lnTo>
                    <a:pt x="84" y="422"/>
                  </a:lnTo>
                  <a:lnTo>
                    <a:pt x="84" y="426"/>
                  </a:lnTo>
                  <a:lnTo>
                    <a:pt x="80" y="426"/>
                  </a:lnTo>
                  <a:lnTo>
                    <a:pt x="78" y="430"/>
                  </a:lnTo>
                  <a:lnTo>
                    <a:pt x="70" y="434"/>
                  </a:lnTo>
                  <a:lnTo>
                    <a:pt x="74" y="440"/>
                  </a:lnTo>
                  <a:lnTo>
                    <a:pt x="74" y="448"/>
                  </a:lnTo>
                  <a:lnTo>
                    <a:pt x="74" y="452"/>
                  </a:lnTo>
                  <a:lnTo>
                    <a:pt x="78" y="452"/>
                  </a:lnTo>
                  <a:lnTo>
                    <a:pt x="78" y="460"/>
                  </a:lnTo>
                  <a:lnTo>
                    <a:pt x="74" y="460"/>
                  </a:lnTo>
                  <a:lnTo>
                    <a:pt x="74" y="456"/>
                  </a:lnTo>
                  <a:lnTo>
                    <a:pt x="70" y="460"/>
                  </a:lnTo>
                  <a:lnTo>
                    <a:pt x="62" y="456"/>
                  </a:lnTo>
                  <a:lnTo>
                    <a:pt x="62" y="460"/>
                  </a:lnTo>
                  <a:lnTo>
                    <a:pt x="62" y="462"/>
                  </a:lnTo>
                  <a:lnTo>
                    <a:pt x="70" y="470"/>
                  </a:lnTo>
                  <a:lnTo>
                    <a:pt x="74" y="474"/>
                  </a:lnTo>
                  <a:lnTo>
                    <a:pt x="74" y="478"/>
                  </a:lnTo>
                  <a:lnTo>
                    <a:pt x="74" y="482"/>
                  </a:lnTo>
                  <a:lnTo>
                    <a:pt x="74" y="484"/>
                  </a:lnTo>
                  <a:lnTo>
                    <a:pt x="74" y="488"/>
                  </a:lnTo>
                  <a:lnTo>
                    <a:pt x="74" y="500"/>
                  </a:lnTo>
                  <a:lnTo>
                    <a:pt x="74" y="502"/>
                  </a:lnTo>
                  <a:lnTo>
                    <a:pt x="78" y="502"/>
                  </a:lnTo>
                  <a:lnTo>
                    <a:pt x="80" y="502"/>
                  </a:lnTo>
                  <a:lnTo>
                    <a:pt x="84" y="506"/>
                  </a:lnTo>
                  <a:lnTo>
                    <a:pt x="88" y="502"/>
                  </a:lnTo>
                  <a:lnTo>
                    <a:pt x="92" y="502"/>
                  </a:lnTo>
                  <a:lnTo>
                    <a:pt x="106" y="502"/>
                  </a:lnTo>
                  <a:lnTo>
                    <a:pt x="114" y="500"/>
                  </a:lnTo>
                  <a:lnTo>
                    <a:pt x="120" y="496"/>
                  </a:lnTo>
                  <a:lnTo>
                    <a:pt x="114" y="488"/>
                  </a:lnTo>
                  <a:lnTo>
                    <a:pt x="118" y="484"/>
                  </a:lnTo>
                  <a:lnTo>
                    <a:pt x="118" y="482"/>
                  </a:lnTo>
                  <a:lnTo>
                    <a:pt x="120" y="482"/>
                  </a:lnTo>
                  <a:lnTo>
                    <a:pt x="124" y="482"/>
                  </a:lnTo>
                  <a:lnTo>
                    <a:pt x="124" y="484"/>
                  </a:lnTo>
                  <a:lnTo>
                    <a:pt x="128" y="484"/>
                  </a:lnTo>
                  <a:lnTo>
                    <a:pt x="132" y="484"/>
                  </a:lnTo>
                  <a:lnTo>
                    <a:pt x="136" y="482"/>
                  </a:lnTo>
                  <a:lnTo>
                    <a:pt x="140" y="478"/>
                  </a:lnTo>
                  <a:lnTo>
                    <a:pt x="146" y="474"/>
                  </a:lnTo>
                  <a:lnTo>
                    <a:pt x="150" y="470"/>
                  </a:lnTo>
                  <a:lnTo>
                    <a:pt x="158" y="474"/>
                  </a:lnTo>
                  <a:lnTo>
                    <a:pt x="162" y="478"/>
                  </a:lnTo>
                  <a:lnTo>
                    <a:pt x="164" y="482"/>
                  </a:lnTo>
                  <a:lnTo>
                    <a:pt x="164" y="484"/>
                  </a:lnTo>
                  <a:lnTo>
                    <a:pt x="168" y="484"/>
                  </a:lnTo>
                  <a:lnTo>
                    <a:pt x="168" y="488"/>
                  </a:lnTo>
                  <a:lnTo>
                    <a:pt x="168" y="492"/>
                  </a:lnTo>
                  <a:lnTo>
                    <a:pt x="168" y="496"/>
                  </a:lnTo>
                  <a:lnTo>
                    <a:pt x="172" y="502"/>
                  </a:lnTo>
                  <a:lnTo>
                    <a:pt x="176" y="502"/>
                  </a:lnTo>
                  <a:lnTo>
                    <a:pt x="180" y="502"/>
                  </a:lnTo>
                  <a:lnTo>
                    <a:pt x="182" y="502"/>
                  </a:lnTo>
                  <a:lnTo>
                    <a:pt x="186" y="506"/>
                  </a:lnTo>
                  <a:lnTo>
                    <a:pt x="190" y="506"/>
                  </a:lnTo>
                  <a:lnTo>
                    <a:pt x="194" y="506"/>
                  </a:lnTo>
                  <a:lnTo>
                    <a:pt x="194" y="502"/>
                  </a:lnTo>
                  <a:lnTo>
                    <a:pt x="194" y="500"/>
                  </a:lnTo>
                  <a:lnTo>
                    <a:pt x="194" y="492"/>
                  </a:lnTo>
                  <a:lnTo>
                    <a:pt x="194" y="488"/>
                  </a:lnTo>
                  <a:lnTo>
                    <a:pt x="190" y="488"/>
                  </a:lnTo>
                  <a:lnTo>
                    <a:pt x="190" y="484"/>
                  </a:lnTo>
                  <a:lnTo>
                    <a:pt x="190" y="478"/>
                  </a:lnTo>
                  <a:lnTo>
                    <a:pt x="182" y="470"/>
                  </a:lnTo>
                  <a:lnTo>
                    <a:pt x="182" y="466"/>
                  </a:lnTo>
                  <a:lnTo>
                    <a:pt x="190" y="466"/>
                  </a:lnTo>
                  <a:lnTo>
                    <a:pt x="194" y="462"/>
                  </a:lnTo>
                  <a:lnTo>
                    <a:pt x="194" y="460"/>
                  </a:lnTo>
                  <a:lnTo>
                    <a:pt x="194" y="456"/>
                  </a:lnTo>
                  <a:lnTo>
                    <a:pt x="190" y="452"/>
                  </a:lnTo>
                  <a:lnTo>
                    <a:pt x="190" y="448"/>
                  </a:lnTo>
                  <a:lnTo>
                    <a:pt x="186" y="444"/>
                  </a:lnTo>
                  <a:lnTo>
                    <a:pt x="182" y="444"/>
                  </a:lnTo>
                  <a:lnTo>
                    <a:pt x="180" y="444"/>
                  </a:lnTo>
                  <a:lnTo>
                    <a:pt x="176" y="438"/>
                  </a:lnTo>
                  <a:lnTo>
                    <a:pt x="176" y="434"/>
                  </a:lnTo>
                  <a:lnTo>
                    <a:pt x="176" y="430"/>
                  </a:lnTo>
                  <a:lnTo>
                    <a:pt x="172" y="430"/>
                  </a:lnTo>
                  <a:lnTo>
                    <a:pt x="168" y="426"/>
                  </a:lnTo>
                  <a:lnTo>
                    <a:pt x="172" y="422"/>
                  </a:lnTo>
                  <a:lnTo>
                    <a:pt x="172" y="420"/>
                  </a:lnTo>
                  <a:lnTo>
                    <a:pt x="168" y="420"/>
                  </a:lnTo>
                  <a:lnTo>
                    <a:pt x="164" y="420"/>
                  </a:lnTo>
                  <a:lnTo>
                    <a:pt x="164" y="416"/>
                  </a:lnTo>
                  <a:lnTo>
                    <a:pt x="164" y="412"/>
                  </a:lnTo>
                  <a:lnTo>
                    <a:pt x="162" y="412"/>
                  </a:lnTo>
                  <a:lnTo>
                    <a:pt x="158" y="412"/>
                  </a:lnTo>
                  <a:lnTo>
                    <a:pt x="158" y="408"/>
                  </a:lnTo>
                  <a:lnTo>
                    <a:pt x="154" y="408"/>
                  </a:lnTo>
                  <a:lnTo>
                    <a:pt x="150" y="408"/>
                  </a:lnTo>
                  <a:lnTo>
                    <a:pt x="146" y="398"/>
                  </a:lnTo>
                  <a:lnTo>
                    <a:pt x="150" y="394"/>
                  </a:lnTo>
                  <a:lnTo>
                    <a:pt x="150" y="390"/>
                  </a:lnTo>
                  <a:lnTo>
                    <a:pt x="150" y="386"/>
                  </a:lnTo>
                  <a:lnTo>
                    <a:pt x="150" y="382"/>
                  </a:lnTo>
                  <a:lnTo>
                    <a:pt x="150" y="378"/>
                  </a:lnTo>
                  <a:lnTo>
                    <a:pt x="150" y="368"/>
                  </a:lnTo>
                  <a:lnTo>
                    <a:pt x="146" y="360"/>
                  </a:lnTo>
                  <a:lnTo>
                    <a:pt x="146" y="356"/>
                  </a:lnTo>
                  <a:lnTo>
                    <a:pt x="142" y="354"/>
                  </a:lnTo>
                  <a:lnTo>
                    <a:pt x="140" y="354"/>
                  </a:lnTo>
                  <a:lnTo>
                    <a:pt x="140" y="350"/>
                  </a:lnTo>
                  <a:lnTo>
                    <a:pt x="136" y="346"/>
                  </a:lnTo>
                  <a:lnTo>
                    <a:pt x="136" y="342"/>
                  </a:lnTo>
                  <a:lnTo>
                    <a:pt x="136" y="338"/>
                  </a:lnTo>
                  <a:lnTo>
                    <a:pt x="136" y="336"/>
                  </a:lnTo>
                  <a:lnTo>
                    <a:pt x="140" y="332"/>
                  </a:lnTo>
                  <a:lnTo>
                    <a:pt x="140" y="328"/>
                  </a:lnTo>
                  <a:lnTo>
                    <a:pt x="142" y="324"/>
                  </a:lnTo>
                  <a:lnTo>
                    <a:pt x="146" y="324"/>
                  </a:lnTo>
                  <a:lnTo>
                    <a:pt x="146" y="320"/>
                  </a:lnTo>
                  <a:lnTo>
                    <a:pt x="150" y="320"/>
                  </a:lnTo>
                  <a:lnTo>
                    <a:pt x="150" y="316"/>
                  </a:lnTo>
                  <a:lnTo>
                    <a:pt x="150" y="314"/>
                  </a:lnTo>
                  <a:lnTo>
                    <a:pt x="154" y="314"/>
                  </a:lnTo>
                  <a:lnTo>
                    <a:pt x="154" y="310"/>
                  </a:lnTo>
                  <a:lnTo>
                    <a:pt x="158" y="306"/>
                  </a:lnTo>
                  <a:lnTo>
                    <a:pt x="168" y="294"/>
                  </a:lnTo>
                  <a:lnTo>
                    <a:pt x="176" y="292"/>
                  </a:lnTo>
                  <a:lnTo>
                    <a:pt x="182" y="292"/>
                  </a:lnTo>
                  <a:lnTo>
                    <a:pt x="176" y="276"/>
                  </a:lnTo>
                  <a:lnTo>
                    <a:pt x="180" y="274"/>
                  </a:lnTo>
                  <a:lnTo>
                    <a:pt x="182" y="274"/>
                  </a:lnTo>
                  <a:lnTo>
                    <a:pt x="182" y="258"/>
                  </a:lnTo>
                  <a:lnTo>
                    <a:pt x="186" y="252"/>
                  </a:lnTo>
                  <a:lnTo>
                    <a:pt x="176" y="248"/>
                  </a:lnTo>
                  <a:lnTo>
                    <a:pt x="172" y="244"/>
                  </a:lnTo>
                  <a:lnTo>
                    <a:pt x="172" y="240"/>
                  </a:lnTo>
                  <a:lnTo>
                    <a:pt x="172" y="232"/>
                  </a:lnTo>
                  <a:lnTo>
                    <a:pt x="168" y="230"/>
                  </a:lnTo>
                  <a:lnTo>
                    <a:pt x="164" y="226"/>
                  </a:lnTo>
                  <a:lnTo>
                    <a:pt x="168" y="222"/>
                  </a:lnTo>
                  <a:lnTo>
                    <a:pt x="162" y="218"/>
                  </a:lnTo>
                  <a:lnTo>
                    <a:pt x="158" y="214"/>
                  </a:lnTo>
                  <a:lnTo>
                    <a:pt x="150" y="214"/>
                  </a:lnTo>
                  <a:lnTo>
                    <a:pt x="136" y="212"/>
                  </a:lnTo>
                  <a:lnTo>
                    <a:pt x="136" y="208"/>
                  </a:lnTo>
                  <a:lnTo>
                    <a:pt x="136" y="204"/>
                  </a:lnTo>
                  <a:lnTo>
                    <a:pt x="136" y="200"/>
                  </a:lnTo>
                  <a:lnTo>
                    <a:pt x="136" y="196"/>
                  </a:lnTo>
                  <a:lnTo>
                    <a:pt x="132" y="196"/>
                  </a:lnTo>
                  <a:lnTo>
                    <a:pt x="132" y="192"/>
                  </a:lnTo>
                  <a:lnTo>
                    <a:pt x="142" y="192"/>
                  </a:lnTo>
                  <a:lnTo>
                    <a:pt x="146" y="190"/>
                  </a:lnTo>
                  <a:lnTo>
                    <a:pt x="146" y="184"/>
                  </a:lnTo>
                  <a:lnTo>
                    <a:pt x="142" y="182"/>
                  </a:lnTo>
                  <a:lnTo>
                    <a:pt x="146" y="182"/>
                  </a:lnTo>
                  <a:lnTo>
                    <a:pt x="146" y="184"/>
                  </a:lnTo>
                  <a:lnTo>
                    <a:pt x="150" y="186"/>
                  </a:lnTo>
                  <a:lnTo>
                    <a:pt x="154" y="182"/>
                  </a:lnTo>
                  <a:lnTo>
                    <a:pt x="154" y="178"/>
                  </a:lnTo>
                  <a:lnTo>
                    <a:pt x="154" y="170"/>
                  </a:lnTo>
                  <a:lnTo>
                    <a:pt x="158" y="170"/>
                  </a:lnTo>
                  <a:lnTo>
                    <a:pt x="162" y="168"/>
                  </a:lnTo>
                  <a:lnTo>
                    <a:pt x="164" y="168"/>
                  </a:lnTo>
                  <a:lnTo>
                    <a:pt x="172" y="168"/>
                  </a:lnTo>
                  <a:lnTo>
                    <a:pt x="176" y="168"/>
                  </a:lnTo>
                  <a:lnTo>
                    <a:pt x="180" y="168"/>
                  </a:lnTo>
                  <a:lnTo>
                    <a:pt x="186" y="168"/>
                  </a:lnTo>
                  <a:lnTo>
                    <a:pt x="190" y="164"/>
                  </a:lnTo>
                  <a:lnTo>
                    <a:pt x="186" y="156"/>
                  </a:lnTo>
                  <a:lnTo>
                    <a:pt x="186" y="152"/>
                  </a:lnTo>
                  <a:lnTo>
                    <a:pt x="186" y="150"/>
                  </a:lnTo>
                  <a:lnTo>
                    <a:pt x="186" y="146"/>
                  </a:lnTo>
                  <a:lnTo>
                    <a:pt x="180" y="138"/>
                  </a:lnTo>
                  <a:lnTo>
                    <a:pt x="182" y="134"/>
                  </a:lnTo>
                  <a:lnTo>
                    <a:pt x="182" y="130"/>
                  </a:lnTo>
                  <a:lnTo>
                    <a:pt x="190" y="124"/>
                  </a:lnTo>
                  <a:lnTo>
                    <a:pt x="194" y="124"/>
                  </a:lnTo>
                  <a:lnTo>
                    <a:pt x="198" y="124"/>
                  </a:lnTo>
                  <a:lnTo>
                    <a:pt x="202" y="120"/>
                  </a:lnTo>
                  <a:lnTo>
                    <a:pt x="202" y="116"/>
                  </a:lnTo>
                  <a:lnTo>
                    <a:pt x="202" y="112"/>
                  </a:lnTo>
                  <a:lnTo>
                    <a:pt x="202" y="108"/>
                  </a:lnTo>
                  <a:lnTo>
                    <a:pt x="202" y="106"/>
                  </a:lnTo>
                  <a:lnTo>
                    <a:pt x="204" y="102"/>
                  </a:lnTo>
                  <a:lnTo>
                    <a:pt x="204" y="94"/>
                  </a:lnTo>
                  <a:lnTo>
                    <a:pt x="204" y="90"/>
                  </a:lnTo>
                  <a:lnTo>
                    <a:pt x="202" y="88"/>
                  </a:lnTo>
                  <a:lnTo>
                    <a:pt x="198" y="84"/>
                  </a:lnTo>
                  <a:lnTo>
                    <a:pt x="198" y="80"/>
                  </a:lnTo>
                  <a:lnTo>
                    <a:pt x="194" y="76"/>
                  </a:lnTo>
                  <a:lnTo>
                    <a:pt x="190" y="76"/>
                  </a:lnTo>
                  <a:lnTo>
                    <a:pt x="186" y="72"/>
                  </a:lnTo>
                  <a:lnTo>
                    <a:pt x="190" y="72"/>
                  </a:lnTo>
                  <a:lnTo>
                    <a:pt x="194" y="72"/>
                  </a:lnTo>
                  <a:lnTo>
                    <a:pt x="194" y="66"/>
                  </a:lnTo>
                  <a:lnTo>
                    <a:pt x="190" y="62"/>
                  </a:lnTo>
                  <a:lnTo>
                    <a:pt x="190" y="58"/>
                  </a:lnTo>
                  <a:lnTo>
                    <a:pt x="186" y="58"/>
                  </a:lnTo>
                  <a:lnTo>
                    <a:pt x="186" y="54"/>
                  </a:lnTo>
                  <a:lnTo>
                    <a:pt x="186" y="50"/>
                  </a:lnTo>
                  <a:lnTo>
                    <a:pt x="182" y="44"/>
                  </a:lnTo>
                  <a:lnTo>
                    <a:pt x="182" y="40"/>
                  </a:lnTo>
                  <a:lnTo>
                    <a:pt x="186" y="36"/>
                  </a:lnTo>
                  <a:lnTo>
                    <a:pt x="186" y="32"/>
                  </a:lnTo>
                  <a:lnTo>
                    <a:pt x="186" y="28"/>
                  </a:lnTo>
                  <a:lnTo>
                    <a:pt x="186" y="24"/>
                  </a:lnTo>
                  <a:lnTo>
                    <a:pt x="182" y="24"/>
                  </a:lnTo>
                  <a:lnTo>
                    <a:pt x="182" y="22"/>
                  </a:lnTo>
                  <a:lnTo>
                    <a:pt x="186" y="18"/>
                  </a:lnTo>
                  <a:lnTo>
                    <a:pt x="186" y="14"/>
                  </a:lnTo>
                  <a:lnTo>
                    <a:pt x="186" y="10"/>
                  </a:lnTo>
                  <a:lnTo>
                    <a:pt x="182" y="6"/>
                  </a:lnTo>
                  <a:lnTo>
                    <a:pt x="176" y="10"/>
                  </a:lnTo>
                  <a:lnTo>
                    <a:pt x="176" y="6"/>
                  </a:lnTo>
                  <a:lnTo>
                    <a:pt x="172" y="4"/>
                  </a:lnTo>
                  <a:lnTo>
                    <a:pt x="172" y="6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58" y="10"/>
                  </a:lnTo>
                  <a:lnTo>
                    <a:pt x="150" y="6"/>
                  </a:lnTo>
                  <a:lnTo>
                    <a:pt x="150" y="4"/>
                  </a:lnTo>
                  <a:lnTo>
                    <a:pt x="146" y="0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6" y="0"/>
                  </a:lnTo>
                  <a:lnTo>
                    <a:pt x="132" y="0"/>
                  </a:lnTo>
                  <a:lnTo>
                    <a:pt x="132" y="4"/>
                  </a:lnTo>
                  <a:lnTo>
                    <a:pt x="124" y="6"/>
                  </a:lnTo>
                  <a:lnTo>
                    <a:pt x="118" y="14"/>
                  </a:lnTo>
                  <a:lnTo>
                    <a:pt x="114" y="14"/>
                  </a:lnTo>
                  <a:lnTo>
                    <a:pt x="106" y="14"/>
                  </a:lnTo>
                  <a:lnTo>
                    <a:pt x="100" y="18"/>
                  </a:lnTo>
                  <a:lnTo>
                    <a:pt x="96" y="18"/>
                  </a:lnTo>
                  <a:lnTo>
                    <a:pt x="92" y="18"/>
                  </a:lnTo>
                  <a:lnTo>
                    <a:pt x="88" y="18"/>
                  </a:lnTo>
                  <a:lnTo>
                    <a:pt x="80" y="18"/>
                  </a:lnTo>
                  <a:lnTo>
                    <a:pt x="78" y="14"/>
                  </a:lnTo>
                  <a:lnTo>
                    <a:pt x="78" y="18"/>
                  </a:lnTo>
                  <a:lnTo>
                    <a:pt x="70" y="1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1" name="Freeform 8406"/>
            <p:cNvSpPr>
              <a:spLocks/>
            </p:cNvSpPr>
            <p:nvPr/>
          </p:nvSpPr>
          <p:spPr bwMode="auto">
            <a:xfrm>
              <a:off x="3533775" y="1439863"/>
              <a:ext cx="133350" cy="174625"/>
            </a:xfrm>
            <a:custGeom>
              <a:avLst/>
              <a:gdLst>
                <a:gd name="T0" fmla="*/ 15875 w 84"/>
                <a:gd name="T1" fmla="*/ 76200 h 110"/>
                <a:gd name="T2" fmla="*/ 9525 w 84"/>
                <a:gd name="T3" fmla="*/ 88900 h 110"/>
                <a:gd name="T4" fmla="*/ 0 w 84"/>
                <a:gd name="T5" fmla="*/ 95250 h 110"/>
                <a:gd name="T6" fmla="*/ 0 w 84"/>
                <a:gd name="T7" fmla="*/ 111125 h 110"/>
                <a:gd name="T8" fmla="*/ 22225 w 84"/>
                <a:gd name="T9" fmla="*/ 111125 h 110"/>
                <a:gd name="T10" fmla="*/ 34925 w 84"/>
                <a:gd name="T11" fmla="*/ 117475 h 110"/>
                <a:gd name="T12" fmla="*/ 50800 w 84"/>
                <a:gd name="T13" fmla="*/ 117475 h 110"/>
                <a:gd name="T14" fmla="*/ 44450 w 84"/>
                <a:gd name="T15" fmla="*/ 139700 h 110"/>
                <a:gd name="T16" fmla="*/ 50800 w 84"/>
                <a:gd name="T17" fmla="*/ 146050 h 110"/>
                <a:gd name="T18" fmla="*/ 57150 w 84"/>
                <a:gd name="T19" fmla="*/ 152400 h 110"/>
                <a:gd name="T20" fmla="*/ 57150 w 84"/>
                <a:gd name="T21" fmla="*/ 161925 h 110"/>
                <a:gd name="T22" fmla="*/ 63500 w 84"/>
                <a:gd name="T23" fmla="*/ 174625 h 110"/>
                <a:gd name="T24" fmla="*/ 76200 w 84"/>
                <a:gd name="T25" fmla="*/ 161925 h 110"/>
                <a:gd name="T26" fmla="*/ 79375 w 84"/>
                <a:gd name="T27" fmla="*/ 152400 h 110"/>
                <a:gd name="T28" fmla="*/ 85725 w 84"/>
                <a:gd name="T29" fmla="*/ 139700 h 110"/>
                <a:gd name="T30" fmla="*/ 98425 w 84"/>
                <a:gd name="T31" fmla="*/ 133350 h 110"/>
                <a:gd name="T32" fmla="*/ 107950 w 84"/>
                <a:gd name="T33" fmla="*/ 127000 h 110"/>
                <a:gd name="T34" fmla="*/ 114300 w 84"/>
                <a:gd name="T35" fmla="*/ 123825 h 110"/>
                <a:gd name="T36" fmla="*/ 114300 w 84"/>
                <a:gd name="T37" fmla="*/ 95250 h 110"/>
                <a:gd name="T38" fmla="*/ 107950 w 84"/>
                <a:gd name="T39" fmla="*/ 76200 h 110"/>
                <a:gd name="T40" fmla="*/ 133350 w 84"/>
                <a:gd name="T41" fmla="*/ 69850 h 110"/>
                <a:gd name="T42" fmla="*/ 133350 w 84"/>
                <a:gd name="T43" fmla="*/ 60325 h 110"/>
                <a:gd name="T44" fmla="*/ 120650 w 84"/>
                <a:gd name="T45" fmla="*/ 53975 h 110"/>
                <a:gd name="T46" fmla="*/ 114300 w 84"/>
                <a:gd name="T47" fmla="*/ 47625 h 110"/>
                <a:gd name="T48" fmla="*/ 114300 w 84"/>
                <a:gd name="T49" fmla="*/ 34925 h 110"/>
                <a:gd name="T50" fmla="*/ 127000 w 84"/>
                <a:gd name="T51" fmla="*/ 28575 h 110"/>
                <a:gd name="T52" fmla="*/ 114300 w 84"/>
                <a:gd name="T53" fmla="*/ 28575 h 110"/>
                <a:gd name="T54" fmla="*/ 104775 w 84"/>
                <a:gd name="T55" fmla="*/ 28575 h 110"/>
                <a:gd name="T56" fmla="*/ 85725 w 84"/>
                <a:gd name="T57" fmla="*/ 28575 h 110"/>
                <a:gd name="T58" fmla="*/ 85725 w 84"/>
                <a:gd name="T59" fmla="*/ 19050 h 110"/>
                <a:gd name="T60" fmla="*/ 79375 w 84"/>
                <a:gd name="T61" fmla="*/ 0 h 110"/>
                <a:gd name="T62" fmla="*/ 63500 w 84"/>
                <a:gd name="T63" fmla="*/ 6350 h 110"/>
                <a:gd name="T64" fmla="*/ 57150 w 84"/>
                <a:gd name="T65" fmla="*/ 25400 h 110"/>
                <a:gd name="T66" fmla="*/ 44450 w 84"/>
                <a:gd name="T67" fmla="*/ 28575 h 110"/>
                <a:gd name="T68" fmla="*/ 28575 w 84"/>
                <a:gd name="T69" fmla="*/ 28575 h 110"/>
                <a:gd name="T70" fmla="*/ 9525 w 84"/>
                <a:gd name="T71" fmla="*/ 34925 h 110"/>
                <a:gd name="T72" fmla="*/ 9525 w 84"/>
                <a:gd name="T73" fmla="*/ 47625 h 110"/>
                <a:gd name="T74" fmla="*/ 6350 w 84"/>
                <a:gd name="T75" fmla="*/ 60325 h 110"/>
                <a:gd name="T76" fmla="*/ 9525 w 84"/>
                <a:gd name="T77" fmla="*/ 69850 h 11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4"/>
                <a:gd name="T118" fmla="*/ 0 h 110"/>
                <a:gd name="T119" fmla="*/ 84 w 84"/>
                <a:gd name="T120" fmla="*/ 110 h 11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4" h="110">
                  <a:moveTo>
                    <a:pt x="6" y="44"/>
                  </a:moveTo>
                  <a:lnTo>
                    <a:pt x="10" y="48"/>
                  </a:lnTo>
                  <a:lnTo>
                    <a:pt x="10" y="52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70"/>
                  </a:lnTo>
                  <a:lnTo>
                    <a:pt x="10" y="70"/>
                  </a:lnTo>
                  <a:lnTo>
                    <a:pt x="14" y="70"/>
                  </a:lnTo>
                  <a:lnTo>
                    <a:pt x="18" y="70"/>
                  </a:lnTo>
                  <a:lnTo>
                    <a:pt x="22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28" y="80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2" y="96"/>
                  </a:lnTo>
                  <a:lnTo>
                    <a:pt x="36" y="96"/>
                  </a:lnTo>
                  <a:lnTo>
                    <a:pt x="36" y="100"/>
                  </a:lnTo>
                  <a:lnTo>
                    <a:pt x="36" y="102"/>
                  </a:lnTo>
                  <a:lnTo>
                    <a:pt x="36" y="106"/>
                  </a:lnTo>
                  <a:lnTo>
                    <a:pt x="40" y="110"/>
                  </a:lnTo>
                  <a:lnTo>
                    <a:pt x="44" y="106"/>
                  </a:lnTo>
                  <a:lnTo>
                    <a:pt x="48" y="102"/>
                  </a:lnTo>
                  <a:lnTo>
                    <a:pt x="48" y="100"/>
                  </a:lnTo>
                  <a:lnTo>
                    <a:pt x="50" y="96"/>
                  </a:lnTo>
                  <a:lnTo>
                    <a:pt x="54" y="92"/>
                  </a:lnTo>
                  <a:lnTo>
                    <a:pt x="54" y="88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2" y="80"/>
                  </a:lnTo>
                  <a:lnTo>
                    <a:pt x="68" y="80"/>
                  </a:lnTo>
                  <a:lnTo>
                    <a:pt x="72" y="80"/>
                  </a:lnTo>
                  <a:lnTo>
                    <a:pt x="72" y="78"/>
                  </a:lnTo>
                  <a:lnTo>
                    <a:pt x="72" y="62"/>
                  </a:lnTo>
                  <a:lnTo>
                    <a:pt x="72" y="60"/>
                  </a:lnTo>
                  <a:lnTo>
                    <a:pt x="68" y="56"/>
                  </a:lnTo>
                  <a:lnTo>
                    <a:pt x="68" y="48"/>
                  </a:lnTo>
                  <a:lnTo>
                    <a:pt x="80" y="44"/>
                  </a:lnTo>
                  <a:lnTo>
                    <a:pt x="84" y="44"/>
                  </a:lnTo>
                  <a:lnTo>
                    <a:pt x="84" y="40"/>
                  </a:lnTo>
                  <a:lnTo>
                    <a:pt x="84" y="38"/>
                  </a:lnTo>
                  <a:lnTo>
                    <a:pt x="80" y="38"/>
                  </a:lnTo>
                  <a:lnTo>
                    <a:pt x="76" y="34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6"/>
                  </a:lnTo>
                  <a:lnTo>
                    <a:pt x="72" y="22"/>
                  </a:lnTo>
                  <a:lnTo>
                    <a:pt x="76" y="22"/>
                  </a:lnTo>
                  <a:lnTo>
                    <a:pt x="80" y="18"/>
                  </a:lnTo>
                  <a:lnTo>
                    <a:pt x="76" y="18"/>
                  </a:lnTo>
                  <a:lnTo>
                    <a:pt x="72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2" y="18"/>
                  </a:lnTo>
                  <a:lnTo>
                    <a:pt x="54" y="18"/>
                  </a:lnTo>
                  <a:lnTo>
                    <a:pt x="58" y="16"/>
                  </a:lnTo>
                  <a:lnTo>
                    <a:pt x="54" y="12"/>
                  </a:lnTo>
                  <a:lnTo>
                    <a:pt x="58" y="8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40" y="4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28" y="18"/>
                  </a:lnTo>
                  <a:lnTo>
                    <a:pt x="26" y="18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6" y="22"/>
                  </a:lnTo>
                  <a:lnTo>
                    <a:pt x="6" y="26"/>
                  </a:lnTo>
                  <a:lnTo>
                    <a:pt x="6" y="30"/>
                  </a:lnTo>
                  <a:lnTo>
                    <a:pt x="6" y="34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6" y="4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2" name="Freeform 8427"/>
            <p:cNvSpPr>
              <a:spLocks/>
            </p:cNvSpPr>
            <p:nvPr/>
          </p:nvSpPr>
          <p:spPr bwMode="auto">
            <a:xfrm>
              <a:off x="4384675" y="1766888"/>
              <a:ext cx="247650" cy="196850"/>
            </a:xfrm>
            <a:custGeom>
              <a:avLst/>
              <a:gdLst>
                <a:gd name="T0" fmla="*/ 98425 w 156"/>
                <a:gd name="T1" fmla="*/ 196850 h 124"/>
                <a:gd name="T2" fmla="*/ 104775 w 156"/>
                <a:gd name="T3" fmla="*/ 190500 h 124"/>
                <a:gd name="T4" fmla="*/ 114300 w 156"/>
                <a:gd name="T5" fmla="*/ 190500 h 124"/>
                <a:gd name="T6" fmla="*/ 120650 w 156"/>
                <a:gd name="T7" fmla="*/ 184150 h 124"/>
                <a:gd name="T8" fmla="*/ 133350 w 156"/>
                <a:gd name="T9" fmla="*/ 184150 h 124"/>
                <a:gd name="T10" fmla="*/ 133350 w 156"/>
                <a:gd name="T11" fmla="*/ 171450 h 124"/>
                <a:gd name="T12" fmla="*/ 139700 w 156"/>
                <a:gd name="T13" fmla="*/ 165100 h 124"/>
                <a:gd name="T14" fmla="*/ 146050 w 156"/>
                <a:gd name="T15" fmla="*/ 161925 h 124"/>
                <a:gd name="T16" fmla="*/ 149225 w 156"/>
                <a:gd name="T17" fmla="*/ 149225 h 124"/>
                <a:gd name="T18" fmla="*/ 168275 w 156"/>
                <a:gd name="T19" fmla="*/ 142875 h 124"/>
                <a:gd name="T20" fmla="*/ 174625 w 156"/>
                <a:gd name="T21" fmla="*/ 136525 h 124"/>
                <a:gd name="T22" fmla="*/ 184150 w 156"/>
                <a:gd name="T23" fmla="*/ 155575 h 124"/>
                <a:gd name="T24" fmla="*/ 196850 w 156"/>
                <a:gd name="T25" fmla="*/ 155575 h 124"/>
                <a:gd name="T26" fmla="*/ 209550 w 156"/>
                <a:gd name="T27" fmla="*/ 161925 h 124"/>
                <a:gd name="T28" fmla="*/ 219075 w 156"/>
                <a:gd name="T29" fmla="*/ 165100 h 124"/>
                <a:gd name="T30" fmla="*/ 231775 w 156"/>
                <a:gd name="T31" fmla="*/ 155575 h 124"/>
                <a:gd name="T32" fmla="*/ 238125 w 156"/>
                <a:gd name="T33" fmla="*/ 142875 h 124"/>
                <a:gd name="T34" fmla="*/ 247650 w 156"/>
                <a:gd name="T35" fmla="*/ 130175 h 124"/>
                <a:gd name="T36" fmla="*/ 244475 w 156"/>
                <a:gd name="T37" fmla="*/ 120650 h 124"/>
                <a:gd name="T38" fmla="*/ 209550 w 156"/>
                <a:gd name="T39" fmla="*/ 107950 h 124"/>
                <a:gd name="T40" fmla="*/ 203200 w 156"/>
                <a:gd name="T41" fmla="*/ 101600 h 124"/>
                <a:gd name="T42" fmla="*/ 196850 w 156"/>
                <a:gd name="T43" fmla="*/ 92075 h 124"/>
                <a:gd name="T44" fmla="*/ 184150 w 156"/>
                <a:gd name="T45" fmla="*/ 79375 h 124"/>
                <a:gd name="T46" fmla="*/ 180975 w 156"/>
                <a:gd name="T47" fmla="*/ 66675 h 124"/>
                <a:gd name="T48" fmla="*/ 184150 w 156"/>
                <a:gd name="T49" fmla="*/ 44450 h 124"/>
                <a:gd name="T50" fmla="*/ 184150 w 156"/>
                <a:gd name="T51" fmla="*/ 31750 h 124"/>
                <a:gd name="T52" fmla="*/ 184150 w 156"/>
                <a:gd name="T53" fmla="*/ 22225 h 124"/>
                <a:gd name="T54" fmla="*/ 190500 w 156"/>
                <a:gd name="T55" fmla="*/ 15875 h 124"/>
                <a:gd name="T56" fmla="*/ 174625 w 156"/>
                <a:gd name="T57" fmla="*/ 22225 h 124"/>
                <a:gd name="T58" fmla="*/ 174625 w 156"/>
                <a:gd name="T59" fmla="*/ 9525 h 124"/>
                <a:gd name="T60" fmla="*/ 161925 w 156"/>
                <a:gd name="T61" fmla="*/ 15875 h 124"/>
                <a:gd name="T62" fmla="*/ 155575 w 156"/>
                <a:gd name="T63" fmla="*/ 22225 h 124"/>
                <a:gd name="T64" fmla="*/ 155575 w 156"/>
                <a:gd name="T65" fmla="*/ 9525 h 124"/>
                <a:gd name="T66" fmla="*/ 146050 w 156"/>
                <a:gd name="T67" fmla="*/ 3175 h 124"/>
                <a:gd name="T68" fmla="*/ 127000 w 156"/>
                <a:gd name="T69" fmla="*/ 3175 h 124"/>
                <a:gd name="T70" fmla="*/ 120650 w 156"/>
                <a:gd name="T71" fmla="*/ 0 h 124"/>
                <a:gd name="T72" fmla="*/ 111125 w 156"/>
                <a:gd name="T73" fmla="*/ 3175 h 124"/>
                <a:gd name="T74" fmla="*/ 85725 w 156"/>
                <a:gd name="T75" fmla="*/ 28575 h 124"/>
                <a:gd name="T76" fmla="*/ 69850 w 156"/>
                <a:gd name="T77" fmla="*/ 28575 h 124"/>
                <a:gd name="T78" fmla="*/ 50800 w 156"/>
                <a:gd name="T79" fmla="*/ 28575 h 124"/>
                <a:gd name="T80" fmla="*/ 41275 w 156"/>
                <a:gd name="T81" fmla="*/ 31750 h 124"/>
                <a:gd name="T82" fmla="*/ 34925 w 156"/>
                <a:gd name="T83" fmla="*/ 44450 h 124"/>
                <a:gd name="T84" fmla="*/ 28575 w 156"/>
                <a:gd name="T85" fmla="*/ 57150 h 124"/>
                <a:gd name="T86" fmla="*/ 22225 w 156"/>
                <a:gd name="T87" fmla="*/ 63500 h 124"/>
                <a:gd name="T88" fmla="*/ 0 w 156"/>
                <a:gd name="T89" fmla="*/ 66675 h 124"/>
                <a:gd name="T90" fmla="*/ 6350 w 156"/>
                <a:gd name="T91" fmla="*/ 73025 h 124"/>
                <a:gd name="T92" fmla="*/ 6350 w 156"/>
                <a:gd name="T93" fmla="*/ 85725 h 124"/>
                <a:gd name="T94" fmla="*/ 6350 w 156"/>
                <a:gd name="T95" fmla="*/ 98425 h 124"/>
                <a:gd name="T96" fmla="*/ 41275 w 156"/>
                <a:gd name="T97" fmla="*/ 101600 h 124"/>
                <a:gd name="T98" fmla="*/ 57150 w 156"/>
                <a:gd name="T99" fmla="*/ 114300 h 124"/>
                <a:gd name="T100" fmla="*/ 57150 w 156"/>
                <a:gd name="T101" fmla="*/ 127000 h 124"/>
                <a:gd name="T102" fmla="*/ 63500 w 156"/>
                <a:gd name="T103" fmla="*/ 142875 h 124"/>
                <a:gd name="T104" fmla="*/ 69850 w 156"/>
                <a:gd name="T105" fmla="*/ 155575 h 124"/>
                <a:gd name="T106" fmla="*/ 79375 w 156"/>
                <a:gd name="T107" fmla="*/ 171450 h 124"/>
                <a:gd name="T108" fmla="*/ 92075 w 156"/>
                <a:gd name="T109" fmla="*/ 190500 h 1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6"/>
                <a:gd name="T166" fmla="*/ 0 h 124"/>
                <a:gd name="T167" fmla="*/ 156 w 156"/>
                <a:gd name="T168" fmla="*/ 124 h 12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6" h="124">
                  <a:moveTo>
                    <a:pt x="62" y="120"/>
                  </a:moveTo>
                  <a:lnTo>
                    <a:pt x="62" y="124"/>
                  </a:lnTo>
                  <a:lnTo>
                    <a:pt x="66" y="124"/>
                  </a:lnTo>
                  <a:lnTo>
                    <a:pt x="66" y="120"/>
                  </a:lnTo>
                  <a:lnTo>
                    <a:pt x="70" y="120"/>
                  </a:lnTo>
                  <a:lnTo>
                    <a:pt x="72" y="120"/>
                  </a:lnTo>
                  <a:lnTo>
                    <a:pt x="76" y="120"/>
                  </a:lnTo>
                  <a:lnTo>
                    <a:pt x="76" y="116"/>
                  </a:lnTo>
                  <a:lnTo>
                    <a:pt x="80" y="116"/>
                  </a:lnTo>
                  <a:lnTo>
                    <a:pt x="84" y="116"/>
                  </a:lnTo>
                  <a:lnTo>
                    <a:pt x="84" y="112"/>
                  </a:lnTo>
                  <a:lnTo>
                    <a:pt x="84" y="108"/>
                  </a:lnTo>
                  <a:lnTo>
                    <a:pt x="88" y="108"/>
                  </a:lnTo>
                  <a:lnTo>
                    <a:pt x="88" y="104"/>
                  </a:lnTo>
                  <a:lnTo>
                    <a:pt x="92" y="104"/>
                  </a:lnTo>
                  <a:lnTo>
                    <a:pt x="92" y="102"/>
                  </a:lnTo>
                  <a:lnTo>
                    <a:pt x="92" y="98"/>
                  </a:lnTo>
                  <a:lnTo>
                    <a:pt x="94" y="94"/>
                  </a:lnTo>
                  <a:lnTo>
                    <a:pt x="102" y="94"/>
                  </a:lnTo>
                  <a:lnTo>
                    <a:pt x="106" y="90"/>
                  </a:lnTo>
                  <a:lnTo>
                    <a:pt x="106" y="86"/>
                  </a:lnTo>
                  <a:lnTo>
                    <a:pt x="110" y="86"/>
                  </a:lnTo>
                  <a:lnTo>
                    <a:pt x="114" y="94"/>
                  </a:lnTo>
                  <a:lnTo>
                    <a:pt x="116" y="98"/>
                  </a:lnTo>
                  <a:lnTo>
                    <a:pt x="120" y="98"/>
                  </a:lnTo>
                  <a:lnTo>
                    <a:pt x="124" y="98"/>
                  </a:lnTo>
                  <a:lnTo>
                    <a:pt x="128" y="98"/>
                  </a:lnTo>
                  <a:lnTo>
                    <a:pt x="132" y="102"/>
                  </a:lnTo>
                  <a:lnTo>
                    <a:pt x="134" y="102"/>
                  </a:lnTo>
                  <a:lnTo>
                    <a:pt x="138" y="104"/>
                  </a:lnTo>
                  <a:lnTo>
                    <a:pt x="142" y="104"/>
                  </a:lnTo>
                  <a:lnTo>
                    <a:pt x="146" y="98"/>
                  </a:lnTo>
                  <a:lnTo>
                    <a:pt x="150" y="94"/>
                  </a:lnTo>
                  <a:lnTo>
                    <a:pt x="150" y="90"/>
                  </a:lnTo>
                  <a:lnTo>
                    <a:pt x="156" y="86"/>
                  </a:lnTo>
                  <a:lnTo>
                    <a:pt x="156" y="82"/>
                  </a:lnTo>
                  <a:lnTo>
                    <a:pt x="156" y="80"/>
                  </a:lnTo>
                  <a:lnTo>
                    <a:pt x="154" y="76"/>
                  </a:lnTo>
                  <a:lnTo>
                    <a:pt x="138" y="68"/>
                  </a:lnTo>
                  <a:lnTo>
                    <a:pt x="132" y="68"/>
                  </a:lnTo>
                  <a:lnTo>
                    <a:pt x="128" y="68"/>
                  </a:lnTo>
                  <a:lnTo>
                    <a:pt x="128" y="64"/>
                  </a:lnTo>
                  <a:lnTo>
                    <a:pt x="124" y="62"/>
                  </a:lnTo>
                  <a:lnTo>
                    <a:pt x="124" y="58"/>
                  </a:lnTo>
                  <a:lnTo>
                    <a:pt x="116" y="54"/>
                  </a:lnTo>
                  <a:lnTo>
                    <a:pt x="116" y="50"/>
                  </a:lnTo>
                  <a:lnTo>
                    <a:pt x="114" y="46"/>
                  </a:lnTo>
                  <a:lnTo>
                    <a:pt x="114" y="42"/>
                  </a:lnTo>
                  <a:lnTo>
                    <a:pt x="116" y="36"/>
                  </a:lnTo>
                  <a:lnTo>
                    <a:pt x="116" y="28"/>
                  </a:lnTo>
                  <a:lnTo>
                    <a:pt x="114" y="24"/>
                  </a:lnTo>
                  <a:lnTo>
                    <a:pt x="116" y="20"/>
                  </a:lnTo>
                  <a:lnTo>
                    <a:pt x="114" y="18"/>
                  </a:lnTo>
                  <a:lnTo>
                    <a:pt x="116" y="14"/>
                  </a:lnTo>
                  <a:lnTo>
                    <a:pt x="120" y="14"/>
                  </a:lnTo>
                  <a:lnTo>
                    <a:pt x="120" y="10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16" y="6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0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8" y="10"/>
                  </a:lnTo>
                  <a:lnTo>
                    <a:pt x="98" y="6"/>
                  </a:lnTo>
                  <a:lnTo>
                    <a:pt x="94" y="6"/>
                  </a:lnTo>
                  <a:lnTo>
                    <a:pt x="92" y="2"/>
                  </a:lnTo>
                  <a:lnTo>
                    <a:pt x="88" y="2"/>
                  </a:lnTo>
                  <a:lnTo>
                    <a:pt x="80" y="2"/>
                  </a:lnTo>
                  <a:lnTo>
                    <a:pt x="76" y="2"/>
                  </a:lnTo>
                  <a:lnTo>
                    <a:pt x="76" y="0"/>
                  </a:lnTo>
                  <a:lnTo>
                    <a:pt x="72" y="2"/>
                  </a:lnTo>
                  <a:lnTo>
                    <a:pt x="70" y="2"/>
                  </a:lnTo>
                  <a:lnTo>
                    <a:pt x="58" y="14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44" y="18"/>
                  </a:lnTo>
                  <a:lnTo>
                    <a:pt x="40" y="18"/>
                  </a:lnTo>
                  <a:lnTo>
                    <a:pt x="32" y="18"/>
                  </a:lnTo>
                  <a:lnTo>
                    <a:pt x="30" y="18"/>
                  </a:lnTo>
                  <a:lnTo>
                    <a:pt x="26" y="20"/>
                  </a:lnTo>
                  <a:lnTo>
                    <a:pt x="22" y="20"/>
                  </a:lnTo>
                  <a:lnTo>
                    <a:pt x="22" y="28"/>
                  </a:lnTo>
                  <a:lnTo>
                    <a:pt x="22" y="32"/>
                  </a:lnTo>
                  <a:lnTo>
                    <a:pt x="18" y="36"/>
                  </a:lnTo>
                  <a:lnTo>
                    <a:pt x="14" y="34"/>
                  </a:lnTo>
                  <a:lnTo>
                    <a:pt x="14" y="40"/>
                  </a:lnTo>
                  <a:lnTo>
                    <a:pt x="10" y="42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4" y="46"/>
                  </a:lnTo>
                  <a:lnTo>
                    <a:pt x="4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4" y="62"/>
                  </a:lnTo>
                  <a:lnTo>
                    <a:pt x="18" y="64"/>
                  </a:lnTo>
                  <a:lnTo>
                    <a:pt x="26" y="64"/>
                  </a:lnTo>
                  <a:lnTo>
                    <a:pt x="30" y="68"/>
                  </a:lnTo>
                  <a:lnTo>
                    <a:pt x="36" y="72"/>
                  </a:lnTo>
                  <a:lnTo>
                    <a:pt x="32" y="76"/>
                  </a:lnTo>
                  <a:lnTo>
                    <a:pt x="36" y="80"/>
                  </a:lnTo>
                  <a:lnTo>
                    <a:pt x="40" y="82"/>
                  </a:lnTo>
                  <a:lnTo>
                    <a:pt x="40" y="90"/>
                  </a:lnTo>
                  <a:lnTo>
                    <a:pt x="40" y="94"/>
                  </a:lnTo>
                  <a:lnTo>
                    <a:pt x="44" y="98"/>
                  </a:lnTo>
                  <a:lnTo>
                    <a:pt x="54" y="102"/>
                  </a:lnTo>
                  <a:lnTo>
                    <a:pt x="50" y="108"/>
                  </a:lnTo>
                  <a:lnTo>
                    <a:pt x="50" y="124"/>
                  </a:lnTo>
                  <a:lnTo>
                    <a:pt x="58" y="120"/>
                  </a:lnTo>
                  <a:lnTo>
                    <a:pt x="62" y="12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8" name="Freeform 8433"/>
            <p:cNvSpPr>
              <a:spLocks/>
            </p:cNvSpPr>
            <p:nvPr/>
          </p:nvSpPr>
          <p:spPr bwMode="auto">
            <a:xfrm>
              <a:off x="3771900" y="2252663"/>
              <a:ext cx="295275" cy="549275"/>
            </a:xfrm>
            <a:custGeom>
              <a:avLst/>
              <a:gdLst>
                <a:gd name="T0" fmla="*/ 9525 w 186"/>
                <a:gd name="T1" fmla="*/ 98425 h 346"/>
                <a:gd name="T2" fmla="*/ 34925 w 186"/>
                <a:gd name="T3" fmla="*/ 98425 h 346"/>
                <a:gd name="T4" fmla="*/ 38100 w 186"/>
                <a:gd name="T5" fmla="*/ 114300 h 346"/>
                <a:gd name="T6" fmla="*/ 28575 w 186"/>
                <a:gd name="T7" fmla="*/ 133350 h 346"/>
                <a:gd name="T8" fmla="*/ 15875 w 186"/>
                <a:gd name="T9" fmla="*/ 149225 h 346"/>
                <a:gd name="T10" fmla="*/ 38100 w 186"/>
                <a:gd name="T11" fmla="*/ 155575 h 346"/>
                <a:gd name="T12" fmla="*/ 57150 w 186"/>
                <a:gd name="T13" fmla="*/ 196850 h 346"/>
                <a:gd name="T14" fmla="*/ 79375 w 186"/>
                <a:gd name="T15" fmla="*/ 177800 h 346"/>
                <a:gd name="T16" fmla="*/ 101600 w 186"/>
                <a:gd name="T17" fmla="*/ 168275 h 346"/>
                <a:gd name="T18" fmla="*/ 114300 w 186"/>
                <a:gd name="T19" fmla="*/ 177800 h 346"/>
                <a:gd name="T20" fmla="*/ 85725 w 186"/>
                <a:gd name="T21" fmla="*/ 196850 h 346"/>
                <a:gd name="T22" fmla="*/ 101600 w 186"/>
                <a:gd name="T23" fmla="*/ 203200 h 346"/>
                <a:gd name="T24" fmla="*/ 92075 w 186"/>
                <a:gd name="T25" fmla="*/ 219075 h 346"/>
                <a:gd name="T26" fmla="*/ 79375 w 186"/>
                <a:gd name="T27" fmla="*/ 238125 h 346"/>
                <a:gd name="T28" fmla="*/ 66675 w 186"/>
                <a:gd name="T29" fmla="*/ 254000 h 346"/>
                <a:gd name="T30" fmla="*/ 63500 w 186"/>
                <a:gd name="T31" fmla="*/ 295275 h 346"/>
                <a:gd name="T32" fmla="*/ 44450 w 186"/>
                <a:gd name="T33" fmla="*/ 323850 h 346"/>
                <a:gd name="T34" fmla="*/ 34925 w 186"/>
                <a:gd name="T35" fmla="*/ 346075 h 346"/>
                <a:gd name="T36" fmla="*/ 28575 w 186"/>
                <a:gd name="T37" fmla="*/ 381000 h 346"/>
                <a:gd name="T38" fmla="*/ 34925 w 186"/>
                <a:gd name="T39" fmla="*/ 400050 h 346"/>
                <a:gd name="T40" fmla="*/ 44450 w 186"/>
                <a:gd name="T41" fmla="*/ 415925 h 346"/>
                <a:gd name="T42" fmla="*/ 73025 w 186"/>
                <a:gd name="T43" fmla="*/ 428625 h 346"/>
                <a:gd name="T44" fmla="*/ 98425 w 186"/>
                <a:gd name="T45" fmla="*/ 438150 h 346"/>
                <a:gd name="T46" fmla="*/ 136525 w 186"/>
                <a:gd name="T47" fmla="*/ 415925 h 346"/>
                <a:gd name="T48" fmla="*/ 155575 w 186"/>
                <a:gd name="T49" fmla="*/ 428625 h 346"/>
                <a:gd name="T50" fmla="*/ 155575 w 186"/>
                <a:gd name="T51" fmla="*/ 457200 h 346"/>
                <a:gd name="T52" fmla="*/ 142875 w 186"/>
                <a:gd name="T53" fmla="*/ 479425 h 346"/>
                <a:gd name="T54" fmla="*/ 155575 w 186"/>
                <a:gd name="T55" fmla="*/ 533400 h 346"/>
                <a:gd name="T56" fmla="*/ 184150 w 186"/>
                <a:gd name="T57" fmla="*/ 533400 h 346"/>
                <a:gd name="T58" fmla="*/ 219075 w 186"/>
                <a:gd name="T59" fmla="*/ 533400 h 346"/>
                <a:gd name="T60" fmla="*/ 254000 w 186"/>
                <a:gd name="T61" fmla="*/ 549275 h 346"/>
                <a:gd name="T62" fmla="*/ 266700 w 186"/>
                <a:gd name="T63" fmla="*/ 508000 h 346"/>
                <a:gd name="T64" fmla="*/ 269875 w 186"/>
                <a:gd name="T65" fmla="*/ 469900 h 346"/>
                <a:gd name="T66" fmla="*/ 276225 w 186"/>
                <a:gd name="T67" fmla="*/ 444500 h 346"/>
                <a:gd name="T68" fmla="*/ 266700 w 186"/>
                <a:gd name="T69" fmla="*/ 400050 h 346"/>
                <a:gd name="T70" fmla="*/ 260350 w 186"/>
                <a:gd name="T71" fmla="*/ 371475 h 346"/>
                <a:gd name="T72" fmla="*/ 282575 w 186"/>
                <a:gd name="T73" fmla="*/ 352425 h 346"/>
                <a:gd name="T74" fmla="*/ 295275 w 186"/>
                <a:gd name="T75" fmla="*/ 336550 h 346"/>
                <a:gd name="T76" fmla="*/ 288925 w 186"/>
                <a:gd name="T77" fmla="*/ 311150 h 346"/>
                <a:gd name="T78" fmla="*/ 269875 w 186"/>
                <a:gd name="T79" fmla="*/ 282575 h 346"/>
                <a:gd name="T80" fmla="*/ 276225 w 186"/>
                <a:gd name="T81" fmla="*/ 247650 h 346"/>
                <a:gd name="T82" fmla="*/ 282575 w 186"/>
                <a:gd name="T83" fmla="*/ 238125 h 346"/>
                <a:gd name="T84" fmla="*/ 266700 w 186"/>
                <a:gd name="T85" fmla="*/ 206375 h 346"/>
                <a:gd name="T86" fmla="*/ 247650 w 186"/>
                <a:gd name="T87" fmla="*/ 190500 h 346"/>
                <a:gd name="T88" fmla="*/ 260350 w 186"/>
                <a:gd name="T89" fmla="*/ 171450 h 346"/>
                <a:gd name="T90" fmla="*/ 254000 w 186"/>
                <a:gd name="T91" fmla="*/ 149225 h 346"/>
                <a:gd name="T92" fmla="*/ 247650 w 186"/>
                <a:gd name="T93" fmla="*/ 127000 h 346"/>
                <a:gd name="T94" fmla="*/ 247650 w 186"/>
                <a:gd name="T95" fmla="*/ 127000 h 346"/>
                <a:gd name="T96" fmla="*/ 260350 w 186"/>
                <a:gd name="T97" fmla="*/ 114300 h 346"/>
                <a:gd name="T98" fmla="*/ 254000 w 186"/>
                <a:gd name="T99" fmla="*/ 85725 h 346"/>
                <a:gd name="T100" fmla="*/ 231775 w 186"/>
                <a:gd name="T101" fmla="*/ 85725 h 346"/>
                <a:gd name="T102" fmla="*/ 206375 w 186"/>
                <a:gd name="T103" fmla="*/ 73025 h 346"/>
                <a:gd name="T104" fmla="*/ 196850 w 186"/>
                <a:gd name="T105" fmla="*/ 44450 h 346"/>
                <a:gd name="T106" fmla="*/ 200025 w 186"/>
                <a:gd name="T107" fmla="*/ 22225 h 346"/>
                <a:gd name="T108" fmla="*/ 184150 w 186"/>
                <a:gd name="T109" fmla="*/ 15875 h 346"/>
                <a:gd name="T110" fmla="*/ 161925 w 186"/>
                <a:gd name="T111" fmla="*/ 0 h 346"/>
                <a:gd name="T112" fmla="*/ 127000 w 186"/>
                <a:gd name="T113" fmla="*/ 28575 h 346"/>
                <a:gd name="T114" fmla="*/ 92075 w 186"/>
                <a:gd name="T115" fmla="*/ 6350 h 346"/>
                <a:gd name="T116" fmla="*/ 57150 w 186"/>
                <a:gd name="T117" fmla="*/ 44450 h 346"/>
                <a:gd name="T118" fmla="*/ 22225 w 186"/>
                <a:gd name="T119" fmla="*/ 50800 h 346"/>
                <a:gd name="T120" fmla="*/ 3175 w 186"/>
                <a:gd name="T121" fmla="*/ 63500 h 34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6"/>
                <a:gd name="T184" fmla="*/ 0 h 346"/>
                <a:gd name="T185" fmla="*/ 186 w 186"/>
                <a:gd name="T186" fmla="*/ 346 h 34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6" h="346">
                  <a:moveTo>
                    <a:pt x="0" y="50"/>
                  </a:moveTo>
                  <a:lnTo>
                    <a:pt x="6" y="58"/>
                  </a:lnTo>
                  <a:lnTo>
                    <a:pt x="2" y="62"/>
                  </a:lnTo>
                  <a:lnTo>
                    <a:pt x="6" y="62"/>
                  </a:lnTo>
                  <a:lnTo>
                    <a:pt x="10" y="62"/>
                  </a:lnTo>
                  <a:lnTo>
                    <a:pt x="14" y="62"/>
                  </a:lnTo>
                  <a:lnTo>
                    <a:pt x="18" y="62"/>
                  </a:lnTo>
                  <a:lnTo>
                    <a:pt x="22" y="62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4" y="62"/>
                  </a:lnTo>
                  <a:lnTo>
                    <a:pt x="24" y="72"/>
                  </a:lnTo>
                  <a:lnTo>
                    <a:pt x="22" y="76"/>
                  </a:lnTo>
                  <a:lnTo>
                    <a:pt x="22" y="80"/>
                  </a:lnTo>
                  <a:lnTo>
                    <a:pt x="22" y="84"/>
                  </a:lnTo>
                  <a:lnTo>
                    <a:pt x="18" y="84"/>
                  </a:lnTo>
                  <a:lnTo>
                    <a:pt x="14" y="84"/>
                  </a:lnTo>
                  <a:lnTo>
                    <a:pt x="10" y="88"/>
                  </a:lnTo>
                  <a:lnTo>
                    <a:pt x="10" y="90"/>
                  </a:lnTo>
                  <a:lnTo>
                    <a:pt x="10" y="94"/>
                  </a:lnTo>
                  <a:lnTo>
                    <a:pt x="14" y="94"/>
                  </a:lnTo>
                  <a:lnTo>
                    <a:pt x="18" y="94"/>
                  </a:lnTo>
                  <a:lnTo>
                    <a:pt x="22" y="94"/>
                  </a:lnTo>
                  <a:lnTo>
                    <a:pt x="24" y="98"/>
                  </a:lnTo>
                  <a:lnTo>
                    <a:pt x="22" y="102"/>
                  </a:lnTo>
                  <a:lnTo>
                    <a:pt x="22" y="116"/>
                  </a:lnTo>
                  <a:lnTo>
                    <a:pt x="24" y="130"/>
                  </a:lnTo>
                  <a:lnTo>
                    <a:pt x="36" y="124"/>
                  </a:lnTo>
                  <a:lnTo>
                    <a:pt x="40" y="120"/>
                  </a:lnTo>
                  <a:lnTo>
                    <a:pt x="46" y="116"/>
                  </a:lnTo>
                  <a:lnTo>
                    <a:pt x="50" y="116"/>
                  </a:lnTo>
                  <a:lnTo>
                    <a:pt x="50" y="112"/>
                  </a:lnTo>
                  <a:lnTo>
                    <a:pt x="54" y="112"/>
                  </a:lnTo>
                  <a:lnTo>
                    <a:pt x="54" y="108"/>
                  </a:lnTo>
                  <a:lnTo>
                    <a:pt x="58" y="108"/>
                  </a:lnTo>
                  <a:lnTo>
                    <a:pt x="64" y="106"/>
                  </a:lnTo>
                  <a:lnTo>
                    <a:pt x="72" y="108"/>
                  </a:lnTo>
                  <a:lnTo>
                    <a:pt x="72" y="106"/>
                  </a:lnTo>
                  <a:lnTo>
                    <a:pt x="76" y="108"/>
                  </a:lnTo>
                  <a:lnTo>
                    <a:pt x="72" y="112"/>
                  </a:lnTo>
                  <a:lnTo>
                    <a:pt x="68" y="112"/>
                  </a:lnTo>
                  <a:lnTo>
                    <a:pt x="64" y="116"/>
                  </a:lnTo>
                  <a:lnTo>
                    <a:pt x="58" y="116"/>
                  </a:lnTo>
                  <a:lnTo>
                    <a:pt x="54" y="124"/>
                  </a:lnTo>
                  <a:lnTo>
                    <a:pt x="58" y="124"/>
                  </a:lnTo>
                  <a:lnTo>
                    <a:pt x="62" y="124"/>
                  </a:lnTo>
                  <a:lnTo>
                    <a:pt x="62" y="128"/>
                  </a:lnTo>
                  <a:lnTo>
                    <a:pt x="64" y="128"/>
                  </a:lnTo>
                  <a:lnTo>
                    <a:pt x="64" y="130"/>
                  </a:lnTo>
                  <a:lnTo>
                    <a:pt x="62" y="130"/>
                  </a:lnTo>
                  <a:lnTo>
                    <a:pt x="58" y="134"/>
                  </a:lnTo>
                  <a:lnTo>
                    <a:pt x="58" y="138"/>
                  </a:lnTo>
                  <a:lnTo>
                    <a:pt x="58" y="142"/>
                  </a:lnTo>
                  <a:lnTo>
                    <a:pt x="58" y="146"/>
                  </a:lnTo>
                  <a:lnTo>
                    <a:pt x="54" y="150"/>
                  </a:lnTo>
                  <a:lnTo>
                    <a:pt x="50" y="150"/>
                  </a:lnTo>
                  <a:lnTo>
                    <a:pt x="50" y="152"/>
                  </a:lnTo>
                  <a:lnTo>
                    <a:pt x="46" y="156"/>
                  </a:lnTo>
                  <a:lnTo>
                    <a:pt x="46" y="160"/>
                  </a:lnTo>
                  <a:lnTo>
                    <a:pt x="42" y="160"/>
                  </a:lnTo>
                  <a:lnTo>
                    <a:pt x="46" y="170"/>
                  </a:lnTo>
                  <a:lnTo>
                    <a:pt x="42" y="182"/>
                  </a:lnTo>
                  <a:lnTo>
                    <a:pt x="40" y="182"/>
                  </a:lnTo>
                  <a:lnTo>
                    <a:pt x="40" y="186"/>
                  </a:lnTo>
                  <a:lnTo>
                    <a:pt x="40" y="190"/>
                  </a:lnTo>
                  <a:lnTo>
                    <a:pt x="36" y="192"/>
                  </a:lnTo>
                  <a:lnTo>
                    <a:pt x="36" y="200"/>
                  </a:lnTo>
                  <a:lnTo>
                    <a:pt x="28" y="204"/>
                  </a:lnTo>
                  <a:lnTo>
                    <a:pt x="28" y="208"/>
                  </a:lnTo>
                  <a:lnTo>
                    <a:pt x="28" y="212"/>
                  </a:lnTo>
                  <a:lnTo>
                    <a:pt x="28" y="214"/>
                  </a:lnTo>
                  <a:lnTo>
                    <a:pt x="22" y="218"/>
                  </a:lnTo>
                  <a:lnTo>
                    <a:pt x="22" y="222"/>
                  </a:lnTo>
                  <a:lnTo>
                    <a:pt x="24" y="230"/>
                  </a:lnTo>
                  <a:lnTo>
                    <a:pt x="18" y="236"/>
                  </a:lnTo>
                  <a:lnTo>
                    <a:pt x="18" y="240"/>
                  </a:lnTo>
                  <a:lnTo>
                    <a:pt x="14" y="240"/>
                  </a:lnTo>
                  <a:lnTo>
                    <a:pt x="10" y="252"/>
                  </a:lnTo>
                  <a:lnTo>
                    <a:pt x="14" y="254"/>
                  </a:lnTo>
                  <a:lnTo>
                    <a:pt x="22" y="252"/>
                  </a:lnTo>
                  <a:lnTo>
                    <a:pt x="24" y="252"/>
                  </a:lnTo>
                  <a:lnTo>
                    <a:pt x="28" y="252"/>
                  </a:lnTo>
                  <a:lnTo>
                    <a:pt x="28" y="254"/>
                  </a:lnTo>
                  <a:lnTo>
                    <a:pt x="28" y="262"/>
                  </a:lnTo>
                  <a:lnTo>
                    <a:pt x="32" y="262"/>
                  </a:lnTo>
                  <a:lnTo>
                    <a:pt x="40" y="262"/>
                  </a:lnTo>
                  <a:lnTo>
                    <a:pt x="42" y="262"/>
                  </a:lnTo>
                  <a:lnTo>
                    <a:pt x="46" y="270"/>
                  </a:lnTo>
                  <a:lnTo>
                    <a:pt x="50" y="274"/>
                  </a:lnTo>
                  <a:lnTo>
                    <a:pt x="50" y="276"/>
                  </a:lnTo>
                  <a:lnTo>
                    <a:pt x="54" y="280"/>
                  </a:lnTo>
                  <a:lnTo>
                    <a:pt x="62" y="276"/>
                  </a:lnTo>
                  <a:lnTo>
                    <a:pt x="62" y="274"/>
                  </a:lnTo>
                  <a:lnTo>
                    <a:pt x="76" y="266"/>
                  </a:lnTo>
                  <a:lnTo>
                    <a:pt x="80" y="266"/>
                  </a:lnTo>
                  <a:lnTo>
                    <a:pt x="86" y="262"/>
                  </a:lnTo>
                  <a:lnTo>
                    <a:pt x="90" y="262"/>
                  </a:lnTo>
                  <a:lnTo>
                    <a:pt x="90" y="266"/>
                  </a:lnTo>
                  <a:lnTo>
                    <a:pt x="94" y="270"/>
                  </a:lnTo>
                  <a:lnTo>
                    <a:pt x="98" y="270"/>
                  </a:lnTo>
                  <a:lnTo>
                    <a:pt x="102" y="274"/>
                  </a:lnTo>
                  <a:lnTo>
                    <a:pt x="98" y="276"/>
                  </a:lnTo>
                  <a:lnTo>
                    <a:pt x="98" y="280"/>
                  </a:lnTo>
                  <a:lnTo>
                    <a:pt x="98" y="288"/>
                  </a:lnTo>
                  <a:lnTo>
                    <a:pt x="90" y="288"/>
                  </a:lnTo>
                  <a:lnTo>
                    <a:pt x="90" y="296"/>
                  </a:lnTo>
                  <a:lnTo>
                    <a:pt x="90" y="298"/>
                  </a:lnTo>
                  <a:lnTo>
                    <a:pt x="90" y="302"/>
                  </a:lnTo>
                  <a:lnTo>
                    <a:pt x="90" y="306"/>
                  </a:lnTo>
                  <a:lnTo>
                    <a:pt x="94" y="314"/>
                  </a:lnTo>
                  <a:lnTo>
                    <a:pt x="84" y="324"/>
                  </a:lnTo>
                  <a:lnTo>
                    <a:pt x="98" y="336"/>
                  </a:lnTo>
                  <a:lnTo>
                    <a:pt x="102" y="336"/>
                  </a:lnTo>
                  <a:lnTo>
                    <a:pt x="104" y="332"/>
                  </a:lnTo>
                  <a:lnTo>
                    <a:pt x="108" y="332"/>
                  </a:lnTo>
                  <a:lnTo>
                    <a:pt x="116" y="336"/>
                  </a:lnTo>
                  <a:lnTo>
                    <a:pt x="126" y="332"/>
                  </a:lnTo>
                  <a:lnTo>
                    <a:pt x="130" y="336"/>
                  </a:lnTo>
                  <a:lnTo>
                    <a:pt x="134" y="336"/>
                  </a:lnTo>
                  <a:lnTo>
                    <a:pt x="138" y="336"/>
                  </a:lnTo>
                  <a:lnTo>
                    <a:pt x="142" y="336"/>
                  </a:lnTo>
                  <a:lnTo>
                    <a:pt x="146" y="338"/>
                  </a:lnTo>
                  <a:lnTo>
                    <a:pt x="148" y="342"/>
                  </a:lnTo>
                  <a:lnTo>
                    <a:pt x="160" y="346"/>
                  </a:lnTo>
                  <a:lnTo>
                    <a:pt x="160" y="338"/>
                  </a:lnTo>
                  <a:lnTo>
                    <a:pt x="160" y="332"/>
                  </a:lnTo>
                  <a:lnTo>
                    <a:pt x="164" y="324"/>
                  </a:lnTo>
                  <a:lnTo>
                    <a:pt x="168" y="320"/>
                  </a:lnTo>
                  <a:lnTo>
                    <a:pt x="168" y="314"/>
                  </a:lnTo>
                  <a:lnTo>
                    <a:pt x="170" y="310"/>
                  </a:lnTo>
                  <a:lnTo>
                    <a:pt x="170" y="298"/>
                  </a:lnTo>
                  <a:lnTo>
                    <a:pt x="170" y="296"/>
                  </a:lnTo>
                  <a:lnTo>
                    <a:pt x="174" y="292"/>
                  </a:lnTo>
                  <a:lnTo>
                    <a:pt x="174" y="288"/>
                  </a:lnTo>
                  <a:lnTo>
                    <a:pt x="174" y="284"/>
                  </a:lnTo>
                  <a:lnTo>
                    <a:pt x="174" y="280"/>
                  </a:lnTo>
                  <a:lnTo>
                    <a:pt x="168" y="262"/>
                  </a:lnTo>
                  <a:lnTo>
                    <a:pt x="168" y="258"/>
                  </a:lnTo>
                  <a:lnTo>
                    <a:pt x="170" y="252"/>
                  </a:lnTo>
                  <a:lnTo>
                    <a:pt x="168" y="252"/>
                  </a:lnTo>
                  <a:lnTo>
                    <a:pt x="164" y="248"/>
                  </a:lnTo>
                  <a:lnTo>
                    <a:pt x="164" y="240"/>
                  </a:lnTo>
                  <a:lnTo>
                    <a:pt x="164" y="236"/>
                  </a:lnTo>
                  <a:lnTo>
                    <a:pt x="164" y="234"/>
                  </a:lnTo>
                  <a:lnTo>
                    <a:pt x="170" y="230"/>
                  </a:lnTo>
                  <a:lnTo>
                    <a:pt x="170" y="226"/>
                  </a:lnTo>
                  <a:lnTo>
                    <a:pt x="174" y="222"/>
                  </a:lnTo>
                  <a:lnTo>
                    <a:pt x="178" y="222"/>
                  </a:lnTo>
                  <a:lnTo>
                    <a:pt x="182" y="222"/>
                  </a:lnTo>
                  <a:lnTo>
                    <a:pt x="182" y="214"/>
                  </a:lnTo>
                  <a:lnTo>
                    <a:pt x="186" y="214"/>
                  </a:lnTo>
                  <a:lnTo>
                    <a:pt x="186" y="212"/>
                  </a:lnTo>
                  <a:lnTo>
                    <a:pt x="186" y="208"/>
                  </a:lnTo>
                  <a:lnTo>
                    <a:pt x="186" y="204"/>
                  </a:lnTo>
                  <a:lnTo>
                    <a:pt x="186" y="200"/>
                  </a:lnTo>
                  <a:lnTo>
                    <a:pt x="182" y="196"/>
                  </a:lnTo>
                  <a:lnTo>
                    <a:pt x="178" y="192"/>
                  </a:lnTo>
                  <a:lnTo>
                    <a:pt x="174" y="186"/>
                  </a:lnTo>
                  <a:lnTo>
                    <a:pt x="174" y="182"/>
                  </a:lnTo>
                  <a:lnTo>
                    <a:pt x="170" y="178"/>
                  </a:lnTo>
                  <a:lnTo>
                    <a:pt x="170" y="174"/>
                  </a:lnTo>
                  <a:lnTo>
                    <a:pt x="170" y="168"/>
                  </a:lnTo>
                  <a:lnTo>
                    <a:pt x="174" y="164"/>
                  </a:lnTo>
                  <a:lnTo>
                    <a:pt x="174" y="156"/>
                  </a:lnTo>
                  <a:lnTo>
                    <a:pt x="178" y="156"/>
                  </a:lnTo>
                  <a:lnTo>
                    <a:pt x="182" y="156"/>
                  </a:lnTo>
                  <a:lnTo>
                    <a:pt x="182" y="152"/>
                  </a:lnTo>
                  <a:lnTo>
                    <a:pt x="178" y="150"/>
                  </a:lnTo>
                  <a:lnTo>
                    <a:pt x="178" y="146"/>
                  </a:lnTo>
                  <a:lnTo>
                    <a:pt x="178" y="138"/>
                  </a:lnTo>
                  <a:lnTo>
                    <a:pt x="174" y="138"/>
                  </a:lnTo>
                  <a:lnTo>
                    <a:pt x="168" y="130"/>
                  </a:lnTo>
                  <a:lnTo>
                    <a:pt x="164" y="130"/>
                  </a:lnTo>
                  <a:lnTo>
                    <a:pt x="164" y="128"/>
                  </a:lnTo>
                  <a:lnTo>
                    <a:pt x="160" y="124"/>
                  </a:lnTo>
                  <a:lnTo>
                    <a:pt x="156" y="120"/>
                  </a:lnTo>
                  <a:lnTo>
                    <a:pt x="156" y="116"/>
                  </a:lnTo>
                  <a:lnTo>
                    <a:pt x="156" y="112"/>
                  </a:lnTo>
                  <a:lnTo>
                    <a:pt x="160" y="108"/>
                  </a:lnTo>
                  <a:lnTo>
                    <a:pt x="164" y="108"/>
                  </a:lnTo>
                  <a:lnTo>
                    <a:pt x="168" y="106"/>
                  </a:lnTo>
                  <a:lnTo>
                    <a:pt x="164" y="102"/>
                  </a:lnTo>
                  <a:lnTo>
                    <a:pt x="164" y="98"/>
                  </a:lnTo>
                  <a:lnTo>
                    <a:pt x="160" y="94"/>
                  </a:lnTo>
                  <a:lnTo>
                    <a:pt x="160" y="90"/>
                  </a:lnTo>
                  <a:lnTo>
                    <a:pt x="160" y="88"/>
                  </a:lnTo>
                  <a:lnTo>
                    <a:pt x="160" y="84"/>
                  </a:lnTo>
                  <a:lnTo>
                    <a:pt x="156" y="80"/>
                  </a:lnTo>
                  <a:lnTo>
                    <a:pt x="152" y="80"/>
                  </a:lnTo>
                  <a:lnTo>
                    <a:pt x="152" y="76"/>
                  </a:lnTo>
                  <a:lnTo>
                    <a:pt x="152" y="80"/>
                  </a:lnTo>
                  <a:lnTo>
                    <a:pt x="156" y="80"/>
                  </a:lnTo>
                  <a:lnTo>
                    <a:pt x="160" y="80"/>
                  </a:lnTo>
                  <a:lnTo>
                    <a:pt x="160" y="76"/>
                  </a:lnTo>
                  <a:lnTo>
                    <a:pt x="160" y="68"/>
                  </a:lnTo>
                  <a:lnTo>
                    <a:pt x="164" y="72"/>
                  </a:lnTo>
                  <a:lnTo>
                    <a:pt x="168" y="68"/>
                  </a:lnTo>
                  <a:lnTo>
                    <a:pt x="168" y="66"/>
                  </a:lnTo>
                  <a:lnTo>
                    <a:pt x="164" y="50"/>
                  </a:lnTo>
                  <a:lnTo>
                    <a:pt x="160" y="54"/>
                  </a:lnTo>
                  <a:lnTo>
                    <a:pt x="156" y="54"/>
                  </a:lnTo>
                  <a:lnTo>
                    <a:pt x="152" y="54"/>
                  </a:lnTo>
                  <a:lnTo>
                    <a:pt x="148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34" y="54"/>
                  </a:lnTo>
                  <a:lnTo>
                    <a:pt x="134" y="50"/>
                  </a:lnTo>
                  <a:lnTo>
                    <a:pt x="130" y="46"/>
                  </a:lnTo>
                  <a:lnTo>
                    <a:pt x="126" y="44"/>
                  </a:lnTo>
                  <a:lnTo>
                    <a:pt x="124" y="36"/>
                  </a:lnTo>
                  <a:lnTo>
                    <a:pt x="124" y="32"/>
                  </a:lnTo>
                  <a:lnTo>
                    <a:pt x="124" y="28"/>
                  </a:lnTo>
                  <a:lnTo>
                    <a:pt x="124" y="26"/>
                  </a:lnTo>
                  <a:lnTo>
                    <a:pt x="126" y="26"/>
                  </a:lnTo>
                  <a:lnTo>
                    <a:pt x="126" y="22"/>
                  </a:lnTo>
                  <a:lnTo>
                    <a:pt x="126" y="14"/>
                  </a:lnTo>
                  <a:lnTo>
                    <a:pt x="126" y="1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16" y="10"/>
                  </a:lnTo>
                  <a:lnTo>
                    <a:pt x="112" y="10"/>
                  </a:lnTo>
                  <a:lnTo>
                    <a:pt x="104" y="6"/>
                  </a:lnTo>
                  <a:lnTo>
                    <a:pt x="102" y="4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90" y="6"/>
                  </a:lnTo>
                  <a:lnTo>
                    <a:pt x="90" y="10"/>
                  </a:lnTo>
                  <a:lnTo>
                    <a:pt x="80" y="18"/>
                  </a:lnTo>
                  <a:lnTo>
                    <a:pt x="68" y="6"/>
                  </a:lnTo>
                  <a:lnTo>
                    <a:pt x="68" y="0"/>
                  </a:lnTo>
                  <a:lnTo>
                    <a:pt x="58" y="0"/>
                  </a:lnTo>
                  <a:lnTo>
                    <a:pt x="58" y="4"/>
                  </a:lnTo>
                  <a:lnTo>
                    <a:pt x="50" y="10"/>
                  </a:lnTo>
                  <a:lnTo>
                    <a:pt x="50" y="18"/>
                  </a:lnTo>
                  <a:lnTo>
                    <a:pt x="40" y="28"/>
                  </a:lnTo>
                  <a:lnTo>
                    <a:pt x="36" y="28"/>
                  </a:lnTo>
                  <a:lnTo>
                    <a:pt x="28" y="26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10" y="40"/>
                  </a:lnTo>
                  <a:lnTo>
                    <a:pt x="6" y="40"/>
                  </a:lnTo>
                  <a:lnTo>
                    <a:pt x="2" y="40"/>
                  </a:lnTo>
                  <a:lnTo>
                    <a:pt x="6" y="46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53" name="Freeform 8438"/>
            <p:cNvSpPr>
              <a:spLocks/>
            </p:cNvSpPr>
            <p:nvPr/>
          </p:nvSpPr>
          <p:spPr bwMode="auto">
            <a:xfrm>
              <a:off x="4454525" y="1951038"/>
              <a:ext cx="79375" cy="98425"/>
            </a:xfrm>
            <a:custGeom>
              <a:avLst/>
              <a:gdLst>
                <a:gd name="T0" fmla="*/ 28575 w 50"/>
                <a:gd name="T1" fmla="*/ 50800 h 62"/>
                <a:gd name="T2" fmla="*/ 28575 w 50"/>
                <a:gd name="T3" fmla="*/ 57150 h 62"/>
                <a:gd name="T4" fmla="*/ 28575 w 50"/>
                <a:gd name="T5" fmla="*/ 63500 h 62"/>
                <a:gd name="T6" fmla="*/ 22225 w 50"/>
                <a:gd name="T7" fmla="*/ 79375 h 62"/>
                <a:gd name="T8" fmla="*/ 22225 w 50"/>
                <a:gd name="T9" fmla="*/ 85725 h 62"/>
                <a:gd name="T10" fmla="*/ 28575 w 50"/>
                <a:gd name="T11" fmla="*/ 85725 h 62"/>
                <a:gd name="T12" fmla="*/ 41275 w 50"/>
                <a:gd name="T13" fmla="*/ 85725 h 62"/>
                <a:gd name="T14" fmla="*/ 44450 w 50"/>
                <a:gd name="T15" fmla="*/ 92075 h 62"/>
                <a:gd name="T16" fmla="*/ 50800 w 50"/>
                <a:gd name="T17" fmla="*/ 98425 h 62"/>
                <a:gd name="T18" fmla="*/ 63500 w 50"/>
                <a:gd name="T19" fmla="*/ 92075 h 62"/>
                <a:gd name="T20" fmla="*/ 63500 w 50"/>
                <a:gd name="T21" fmla="*/ 85725 h 62"/>
                <a:gd name="T22" fmla="*/ 63500 w 50"/>
                <a:gd name="T23" fmla="*/ 79375 h 62"/>
                <a:gd name="T24" fmla="*/ 63500 w 50"/>
                <a:gd name="T25" fmla="*/ 76200 h 62"/>
                <a:gd name="T26" fmla="*/ 69850 w 50"/>
                <a:gd name="T27" fmla="*/ 76200 h 62"/>
                <a:gd name="T28" fmla="*/ 69850 w 50"/>
                <a:gd name="T29" fmla="*/ 69850 h 62"/>
                <a:gd name="T30" fmla="*/ 69850 w 50"/>
                <a:gd name="T31" fmla="*/ 63500 h 62"/>
                <a:gd name="T32" fmla="*/ 69850 w 50"/>
                <a:gd name="T33" fmla="*/ 57150 h 62"/>
                <a:gd name="T34" fmla="*/ 69850 w 50"/>
                <a:gd name="T35" fmla="*/ 50800 h 62"/>
                <a:gd name="T36" fmla="*/ 79375 w 50"/>
                <a:gd name="T37" fmla="*/ 44450 h 62"/>
                <a:gd name="T38" fmla="*/ 79375 w 50"/>
                <a:gd name="T39" fmla="*/ 41275 h 62"/>
                <a:gd name="T40" fmla="*/ 76200 w 50"/>
                <a:gd name="T41" fmla="*/ 41275 h 62"/>
                <a:gd name="T42" fmla="*/ 76200 w 50"/>
                <a:gd name="T43" fmla="*/ 28575 h 62"/>
                <a:gd name="T44" fmla="*/ 69850 w 50"/>
                <a:gd name="T45" fmla="*/ 28575 h 62"/>
                <a:gd name="T46" fmla="*/ 69850 w 50"/>
                <a:gd name="T47" fmla="*/ 22225 h 62"/>
                <a:gd name="T48" fmla="*/ 69850 w 50"/>
                <a:gd name="T49" fmla="*/ 15875 h 62"/>
                <a:gd name="T50" fmla="*/ 69850 w 50"/>
                <a:gd name="T51" fmla="*/ 12700 h 62"/>
                <a:gd name="T52" fmla="*/ 63500 w 50"/>
                <a:gd name="T53" fmla="*/ 0 h 62"/>
                <a:gd name="T54" fmla="*/ 57150 w 50"/>
                <a:gd name="T55" fmla="*/ 0 h 62"/>
                <a:gd name="T56" fmla="*/ 50800 w 50"/>
                <a:gd name="T57" fmla="*/ 0 h 62"/>
                <a:gd name="T58" fmla="*/ 50800 w 50"/>
                <a:gd name="T59" fmla="*/ 6350 h 62"/>
                <a:gd name="T60" fmla="*/ 44450 w 50"/>
                <a:gd name="T61" fmla="*/ 6350 h 62"/>
                <a:gd name="T62" fmla="*/ 41275 w 50"/>
                <a:gd name="T63" fmla="*/ 6350 h 62"/>
                <a:gd name="T64" fmla="*/ 34925 w 50"/>
                <a:gd name="T65" fmla="*/ 6350 h 62"/>
                <a:gd name="T66" fmla="*/ 34925 w 50"/>
                <a:gd name="T67" fmla="*/ 12700 h 62"/>
                <a:gd name="T68" fmla="*/ 28575 w 50"/>
                <a:gd name="T69" fmla="*/ 12700 h 62"/>
                <a:gd name="T70" fmla="*/ 28575 w 50"/>
                <a:gd name="T71" fmla="*/ 6350 h 62"/>
                <a:gd name="T72" fmla="*/ 22225 w 50"/>
                <a:gd name="T73" fmla="*/ 6350 h 62"/>
                <a:gd name="T74" fmla="*/ 9525 w 50"/>
                <a:gd name="T75" fmla="*/ 12700 h 62"/>
                <a:gd name="T76" fmla="*/ 6350 w 50"/>
                <a:gd name="T77" fmla="*/ 12700 h 62"/>
                <a:gd name="T78" fmla="*/ 0 w 50"/>
                <a:gd name="T79" fmla="*/ 15875 h 62"/>
                <a:gd name="T80" fmla="*/ 9525 w 50"/>
                <a:gd name="T81" fmla="*/ 41275 h 62"/>
                <a:gd name="T82" fmla="*/ 15875 w 50"/>
                <a:gd name="T83" fmla="*/ 44450 h 62"/>
                <a:gd name="T84" fmla="*/ 28575 w 50"/>
                <a:gd name="T85" fmla="*/ 50800 h 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0"/>
                <a:gd name="T130" fmla="*/ 0 h 62"/>
                <a:gd name="T131" fmla="*/ 50 w 50"/>
                <a:gd name="T132" fmla="*/ 62 h 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" h="62">
                  <a:moveTo>
                    <a:pt x="18" y="32"/>
                  </a:moveTo>
                  <a:lnTo>
                    <a:pt x="18" y="36"/>
                  </a:lnTo>
                  <a:lnTo>
                    <a:pt x="18" y="40"/>
                  </a:lnTo>
                  <a:lnTo>
                    <a:pt x="14" y="50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6" y="54"/>
                  </a:lnTo>
                  <a:lnTo>
                    <a:pt x="28" y="58"/>
                  </a:lnTo>
                  <a:lnTo>
                    <a:pt x="32" y="62"/>
                  </a:lnTo>
                  <a:lnTo>
                    <a:pt x="40" y="58"/>
                  </a:lnTo>
                  <a:lnTo>
                    <a:pt x="40" y="54"/>
                  </a:lnTo>
                  <a:lnTo>
                    <a:pt x="40" y="50"/>
                  </a:lnTo>
                  <a:lnTo>
                    <a:pt x="40" y="48"/>
                  </a:lnTo>
                  <a:lnTo>
                    <a:pt x="44" y="48"/>
                  </a:lnTo>
                  <a:lnTo>
                    <a:pt x="44" y="44"/>
                  </a:lnTo>
                  <a:lnTo>
                    <a:pt x="44" y="40"/>
                  </a:lnTo>
                  <a:lnTo>
                    <a:pt x="44" y="36"/>
                  </a:lnTo>
                  <a:lnTo>
                    <a:pt x="44" y="3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8" y="18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6" y="8"/>
                  </a:lnTo>
                  <a:lnTo>
                    <a:pt x="4" y="8"/>
                  </a:lnTo>
                  <a:lnTo>
                    <a:pt x="0" y="10"/>
                  </a:lnTo>
                  <a:lnTo>
                    <a:pt x="6" y="26"/>
                  </a:lnTo>
                  <a:lnTo>
                    <a:pt x="10" y="28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54" name="Freeform 8439"/>
            <p:cNvSpPr>
              <a:spLocks/>
            </p:cNvSpPr>
            <p:nvPr/>
          </p:nvSpPr>
          <p:spPr bwMode="auto">
            <a:xfrm>
              <a:off x="4530725" y="1903413"/>
              <a:ext cx="63500" cy="47625"/>
            </a:xfrm>
            <a:custGeom>
              <a:avLst/>
              <a:gdLst>
                <a:gd name="T0" fmla="*/ 15875 w 40"/>
                <a:gd name="T1" fmla="*/ 34925 h 30"/>
                <a:gd name="T2" fmla="*/ 15875 w 40"/>
                <a:gd name="T3" fmla="*/ 41275 h 30"/>
                <a:gd name="T4" fmla="*/ 22225 w 40"/>
                <a:gd name="T5" fmla="*/ 47625 h 30"/>
                <a:gd name="T6" fmla="*/ 28575 w 40"/>
                <a:gd name="T7" fmla="*/ 47625 h 30"/>
                <a:gd name="T8" fmla="*/ 38100 w 40"/>
                <a:gd name="T9" fmla="*/ 47625 h 30"/>
                <a:gd name="T10" fmla="*/ 63500 w 40"/>
                <a:gd name="T11" fmla="*/ 47625 h 30"/>
                <a:gd name="T12" fmla="*/ 63500 w 40"/>
                <a:gd name="T13" fmla="*/ 34925 h 30"/>
                <a:gd name="T14" fmla="*/ 50800 w 40"/>
                <a:gd name="T15" fmla="*/ 28575 h 30"/>
                <a:gd name="T16" fmla="*/ 50800 w 40"/>
                <a:gd name="T17" fmla="*/ 25400 h 30"/>
                <a:gd name="T18" fmla="*/ 44450 w 40"/>
                <a:gd name="T19" fmla="*/ 25400 h 30"/>
                <a:gd name="T20" fmla="*/ 44450 w 40"/>
                <a:gd name="T21" fmla="*/ 19050 h 30"/>
                <a:gd name="T22" fmla="*/ 38100 w 40"/>
                <a:gd name="T23" fmla="*/ 19050 h 30"/>
                <a:gd name="T24" fmla="*/ 34925 w 40"/>
                <a:gd name="T25" fmla="*/ 12700 h 30"/>
                <a:gd name="T26" fmla="*/ 28575 w 40"/>
                <a:gd name="T27" fmla="*/ 0 h 30"/>
                <a:gd name="T28" fmla="*/ 22225 w 40"/>
                <a:gd name="T29" fmla="*/ 0 h 30"/>
                <a:gd name="T30" fmla="*/ 22225 w 40"/>
                <a:gd name="T31" fmla="*/ 6350 h 30"/>
                <a:gd name="T32" fmla="*/ 15875 w 40"/>
                <a:gd name="T33" fmla="*/ 12700 h 30"/>
                <a:gd name="T34" fmla="*/ 3175 w 40"/>
                <a:gd name="T35" fmla="*/ 12700 h 30"/>
                <a:gd name="T36" fmla="*/ 0 w 40"/>
                <a:gd name="T37" fmla="*/ 19050 h 30"/>
                <a:gd name="T38" fmla="*/ 0 w 40"/>
                <a:gd name="T39" fmla="*/ 25400 h 30"/>
                <a:gd name="T40" fmla="*/ 0 w 40"/>
                <a:gd name="T41" fmla="*/ 28575 h 30"/>
                <a:gd name="T42" fmla="*/ 3175 w 40"/>
                <a:gd name="T43" fmla="*/ 28575 h 30"/>
                <a:gd name="T44" fmla="*/ 15875 w 40"/>
                <a:gd name="T45" fmla="*/ 34925 h 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0"/>
                <a:gd name="T70" fmla="*/ 0 h 30"/>
                <a:gd name="T71" fmla="*/ 40 w 40"/>
                <a:gd name="T72" fmla="*/ 30 h 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0" h="30">
                  <a:moveTo>
                    <a:pt x="10" y="22"/>
                  </a:moveTo>
                  <a:lnTo>
                    <a:pt x="10" y="26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40" y="30"/>
                  </a:lnTo>
                  <a:lnTo>
                    <a:pt x="40" y="22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8" y="12"/>
                  </a:lnTo>
                  <a:lnTo>
                    <a:pt x="24" y="12"/>
                  </a:lnTo>
                  <a:lnTo>
                    <a:pt x="22" y="8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10" y="2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301" name="Gruppieren 300"/>
          <p:cNvGrpSpPr/>
          <p:nvPr/>
        </p:nvGrpSpPr>
        <p:grpSpPr>
          <a:xfrm>
            <a:off x="3285554" y="1704429"/>
            <a:ext cx="1898650" cy="1060450"/>
            <a:chOff x="3191321" y="1758727"/>
            <a:chExt cx="1898650" cy="1060450"/>
          </a:xfrm>
        </p:grpSpPr>
        <p:sp>
          <p:nvSpPr>
            <p:cNvPr id="2191" name="Freeform 8476"/>
            <p:cNvSpPr>
              <a:spLocks/>
            </p:cNvSpPr>
            <p:nvPr/>
          </p:nvSpPr>
          <p:spPr bwMode="auto">
            <a:xfrm>
              <a:off x="3572321" y="2469927"/>
              <a:ext cx="47625" cy="63500"/>
            </a:xfrm>
            <a:custGeom>
              <a:avLst/>
              <a:gdLst>
                <a:gd name="T0" fmla="*/ 3175 w 30"/>
                <a:gd name="T1" fmla="*/ 25400 h 40"/>
                <a:gd name="T2" fmla="*/ 3175 w 30"/>
                <a:gd name="T3" fmla="*/ 25400 h 40"/>
                <a:gd name="T4" fmla="*/ 3175 w 30"/>
                <a:gd name="T5" fmla="*/ 15875 h 40"/>
                <a:gd name="T6" fmla="*/ 6350 w 30"/>
                <a:gd name="T7" fmla="*/ 9525 h 40"/>
                <a:gd name="T8" fmla="*/ 15875 w 30"/>
                <a:gd name="T9" fmla="*/ 3175 h 40"/>
                <a:gd name="T10" fmla="*/ 25400 w 30"/>
                <a:gd name="T11" fmla="*/ 0 h 40"/>
                <a:gd name="T12" fmla="*/ 25400 w 30"/>
                <a:gd name="T13" fmla="*/ 0 h 40"/>
                <a:gd name="T14" fmla="*/ 31750 w 30"/>
                <a:gd name="T15" fmla="*/ 3175 h 40"/>
                <a:gd name="T16" fmla="*/ 38100 w 30"/>
                <a:gd name="T17" fmla="*/ 6350 h 40"/>
                <a:gd name="T18" fmla="*/ 44450 w 30"/>
                <a:gd name="T19" fmla="*/ 12700 h 40"/>
                <a:gd name="T20" fmla="*/ 44450 w 30"/>
                <a:gd name="T21" fmla="*/ 19050 h 40"/>
                <a:gd name="T22" fmla="*/ 44450 w 30"/>
                <a:gd name="T23" fmla="*/ 19050 h 40"/>
                <a:gd name="T24" fmla="*/ 44450 w 30"/>
                <a:gd name="T25" fmla="*/ 25400 h 40"/>
                <a:gd name="T26" fmla="*/ 41275 w 30"/>
                <a:gd name="T27" fmla="*/ 31750 h 40"/>
                <a:gd name="T28" fmla="*/ 34925 w 30"/>
                <a:gd name="T29" fmla="*/ 38100 h 40"/>
                <a:gd name="T30" fmla="*/ 34925 w 30"/>
                <a:gd name="T31" fmla="*/ 38100 h 40"/>
                <a:gd name="T32" fmla="*/ 25400 w 30"/>
                <a:gd name="T33" fmla="*/ 47625 h 40"/>
                <a:gd name="T34" fmla="*/ 15875 w 30"/>
                <a:gd name="T35" fmla="*/ 53975 h 40"/>
                <a:gd name="T36" fmla="*/ 47625 w 30"/>
                <a:gd name="T37" fmla="*/ 53975 h 40"/>
                <a:gd name="T38" fmla="*/ 47625 w 30"/>
                <a:gd name="T39" fmla="*/ 63500 h 40"/>
                <a:gd name="T40" fmla="*/ 0 w 30"/>
                <a:gd name="T41" fmla="*/ 63500 h 40"/>
                <a:gd name="T42" fmla="*/ 0 w 30"/>
                <a:gd name="T43" fmla="*/ 63500 h 40"/>
                <a:gd name="T44" fmla="*/ 3175 w 30"/>
                <a:gd name="T45" fmla="*/ 53975 h 40"/>
                <a:gd name="T46" fmla="*/ 6350 w 30"/>
                <a:gd name="T47" fmla="*/ 47625 h 40"/>
                <a:gd name="T48" fmla="*/ 19050 w 30"/>
                <a:gd name="T49" fmla="*/ 38100 h 40"/>
                <a:gd name="T50" fmla="*/ 19050 w 30"/>
                <a:gd name="T51" fmla="*/ 38100 h 40"/>
                <a:gd name="T52" fmla="*/ 28575 w 30"/>
                <a:gd name="T53" fmla="*/ 31750 h 40"/>
                <a:gd name="T54" fmla="*/ 31750 w 30"/>
                <a:gd name="T55" fmla="*/ 25400 h 40"/>
                <a:gd name="T56" fmla="*/ 31750 w 30"/>
                <a:gd name="T57" fmla="*/ 22225 h 40"/>
                <a:gd name="T58" fmla="*/ 31750 w 30"/>
                <a:gd name="T59" fmla="*/ 22225 h 40"/>
                <a:gd name="T60" fmla="*/ 31750 w 30"/>
                <a:gd name="T61" fmla="*/ 15875 h 40"/>
                <a:gd name="T62" fmla="*/ 25400 w 30"/>
                <a:gd name="T63" fmla="*/ 12700 h 40"/>
                <a:gd name="T64" fmla="*/ 25400 w 30"/>
                <a:gd name="T65" fmla="*/ 12700 h 40"/>
                <a:gd name="T66" fmla="*/ 19050 w 30"/>
                <a:gd name="T67" fmla="*/ 12700 h 40"/>
                <a:gd name="T68" fmla="*/ 15875 w 30"/>
                <a:gd name="T69" fmla="*/ 15875 h 40"/>
                <a:gd name="T70" fmla="*/ 12700 w 30"/>
                <a:gd name="T71" fmla="*/ 25400 h 40"/>
                <a:gd name="T72" fmla="*/ 3175 w 30"/>
                <a:gd name="T73" fmla="*/ 25400 h 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"/>
                <a:gd name="T112" fmla="*/ 0 h 40"/>
                <a:gd name="T113" fmla="*/ 30 w 30"/>
                <a:gd name="T114" fmla="*/ 40 h 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" h="40">
                  <a:moveTo>
                    <a:pt x="2" y="16"/>
                  </a:moveTo>
                  <a:lnTo>
                    <a:pt x="2" y="16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6" y="20"/>
                  </a:lnTo>
                  <a:lnTo>
                    <a:pt x="22" y="24"/>
                  </a:lnTo>
                  <a:lnTo>
                    <a:pt x="16" y="30"/>
                  </a:lnTo>
                  <a:lnTo>
                    <a:pt x="10" y="34"/>
                  </a:lnTo>
                  <a:lnTo>
                    <a:pt x="30" y="34"/>
                  </a:lnTo>
                  <a:lnTo>
                    <a:pt x="30" y="40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4" y="30"/>
                  </a:lnTo>
                  <a:lnTo>
                    <a:pt x="12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2" name="Freeform 8477"/>
            <p:cNvSpPr>
              <a:spLocks/>
            </p:cNvSpPr>
            <p:nvPr/>
          </p:nvSpPr>
          <p:spPr bwMode="auto">
            <a:xfrm>
              <a:off x="3623121" y="2473102"/>
              <a:ext cx="41275" cy="60325"/>
            </a:xfrm>
            <a:custGeom>
              <a:avLst/>
              <a:gdLst>
                <a:gd name="T0" fmla="*/ 41275 w 26"/>
                <a:gd name="T1" fmla="*/ 9525 h 38"/>
                <a:gd name="T2" fmla="*/ 41275 w 26"/>
                <a:gd name="T3" fmla="*/ 9525 h 38"/>
                <a:gd name="T4" fmla="*/ 31750 w 26"/>
                <a:gd name="T5" fmla="*/ 19050 h 38"/>
                <a:gd name="T6" fmla="*/ 25400 w 26"/>
                <a:gd name="T7" fmla="*/ 34925 h 38"/>
                <a:gd name="T8" fmla="*/ 22225 w 26"/>
                <a:gd name="T9" fmla="*/ 47625 h 38"/>
                <a:gd name="T10" fmla="*/ 22225 w 26"/>
                <a:gd name="T11" fmla="*/ 60325 h 38"/>
                <a:gd name="T12" fmla="*/ 6350 w 26"/>
                <a:gd name="T13" fmla="*/ 60325 h 38"/>
                <a:gd name="T14" fmla="*/ 6350 w 26"/>
                <a:gd name="T15" fmla="*/ 60325 h 38"/>
                <a:gd name="T16" fmla="*/ 9525 w 26"/>
                <a:gd name="T17" fmla="*/ 47625 h 38"/>
                <a:gd name="T18" fmla="*/ 12700 w 26"/>
                <a:gd name="T19" fmla="*/ 34925 h 38"/>
                <a:gd name="T20" fmla="*/ 22225 w 26"/>
                <a:gd name="T21" fmla="*/ 22225 h 38"/>
                <a:gd name="T22" fmla="*/ 28575 w 26"/>
                <a:gd name="T23" fmla="*/ 9525 h 38"/>
                <a:gd name="T24" fmla="*/ 0 w 26"/>
                <a:gd name="T25" fmla="*/ 9525 h 38"/>
                <a:gd name="T26" fmla="*/ 0 w 26"/>
                <a:gd name="T27" fmla="*/ 0 h 38"/>
                <a:gd name="T28" fmla="*/ 41275 w 26"/>
                <a:gd name="T29" fmla="*/ 0 h 38"/>
                <a:gd name="T30" fmla="*/ 41275 w 26"/>
                <a:gd name="T31" fmla="*/ 9525 h 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38"/>
                <a:gd name="T50" fmla="*/ 26 w 26"/>
                <a:gd name="T51" fmla="*/ 38 h 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38">
                  <a:moveTo>
                    <a:pt x="26" y="6"/>
                  </a:moveTo>
                  <a:lnTo>
                    <a:pt x="26" y="6"/>
                  </a:lnTo>
                  <a:lnTo>
                    <a:pt x="20" y="12"/>
                  </a:lnTo>
                  <a:lnTo>
                    <a:pt x="16" y="22"/>
                  </a:lnTo>
                  <a:lnTo>
                    <a:pt x="14" y="30"/>
                  </a:lnTo>
                  <a:lnTo>
                    <a:pt x="14" y="38"/>
                  </a:lnTo>
                  <a:lnTo>
                    <a:pt x="4" y="38"/>
                  </a:lnTo>
                  <a:lnTo>
                    <a:pt x="6" y="30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18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3" name="Freeform 8478"/>
            <p:cNvSpPr>
              <a:spLocks/>
            </p:cNvSpPr>
            <p:nvPr/>
          </p:nvSpPr>
          <p:spPr bwMode="auto">
            <a:xfrm>
              <a:off x="3556446" y="2273077"/>
              <a:ext cx="44450" cy="63500"/>
            </a:xfrm>
            <a:custGeom>
              <a:avLst/>
              <a:gdLst>
                <a:gd name="T0" fmla="*/ 0 w 28"/>
                <a:gd name="T1" fmla="*/ 25400 h 40"/>
                <a:gd name="T2" fmla="*/ 0 w 28"/>
                <a:gd name="T3" fmla="*/ 25400 h 40"/>
                <a:gd name="T4" fmla="*/ 0 w 28"/>
                <a:gd name="T5" fmla="*/ 15875 h 40"/>
                <a:gd name="T6" fmla="*/ 6350 w 28"/>
                <a:gd name="T7" fmla="*/ 9525 h 40"/>
                <a:gd name="T8" fmla="*/ 12700 w 28"/>
                <a:gd name="T9" fmla="*/ 3175 h 40"/>
                <a:gd name="T10" fmla="*/ 22225 w 28"/>
                <a:gd name="T11" fmla="*/ 0 h 40"/>
                <a:gd name="T12" fmla="*/ 22225 w 28"/>
                <a:gd name="T13" fmla="*/ 0 h 40"/>
                <a:gd name="T14" fmla="*/ 31750 w 28"/>
                <a:gd name="T15" fmla="*/ 3175 h 40"/>
                <a:gd name="T16" fmla="*/ 38100 w 28"/>
                <a:gd name="T17" fmla="*/ 6350 h 40"/>
                <a:gd name="T18" fmla="*/ 41275 w 28"/>
                <a:gd name="T19" fmla="*/ 12700 h 40"/>
                <a:gd name="T20" fmla="*/ 44450 w 28"/>
                <a:gd name="T21" fmla="*/ 19050 h 40"/>
                <a:gd name="T22" fmla="*/ 44450 w 28"/>
                <a:gd name="T23" fmla="*/ 19050 h 40"/>
                <a:gd name="T24" fmla="*/ 44450 w 28"/>
                <a:gd name="T25" fmla="*/ 25400 h 40"/>
                <a:gd name="T26" fmla="*/ 41275 w 28"/>
                <a:gd name="T27" fmla="*/ 31750 h 40"/>
                <a:gd name="T28" fmla="*/ 31750 w 28"/>
                <a:gd name="T29" fmla="*/ 38100 h 40"/>
                <a:gd name="T30" fmla="*/ 31750 w 28"/>
                <a:gd name="T31" fmla="*/ 38100 h 40"/>
                <a:gd name="T32" fmla="*/ 22225 w 28"/>
                <a:gd name="T33" fmla="*/ 44450 h 40"/>
                <a:gd name="T34" fmla="*/ 15875 w 28"/>
                <a:gd name="T35" fmla="*/ 53975 h 40"/>
                <a:gd name="T36" fmla="*/ 44450 w 28"/>
                <a:gd name="T37" fmla="*/ 53975 h 40"/>
                <a:gd name="T38" fmla="*/ 44450 w 28"/>
                <a:gd name="T39" fmla="*/ 63500 h 40"/>
                <a:gd name="T40" fmla="*/ 0 w 28"/>
                <a:gd name="T41" fmla="*/ 63500 h 40"/>
                <a:gd name="T42" fmla="*/ 0 w 28"/>
                <a:gd name="T43" fmla="*/ 63500 h 40"/>
                <a:gd name="T44" fmla="*/ 0 w 28"/>
                <a:gd name="T45" fmla="*/ 53975 h 40"/>
                <a:gd name="T46" fmla="*/ 3175 w 28"/>
                <a:gd name="T47" fmla="*/ 47625 h 40"/>
                <a:gd name="T48" fmla="*/ 19050 w 28"/>
                <a:gd name="T49" fmla="*/ 38100 h 40"/>
                <a:gd name="T50" fmla="*/ 19050 w 28"/>
                <a:gd name="T51" fmla="*/ 38100 h 40"/>
                <a:gd name="T52" fmla="*/ 28575 w 28"/>
                <a:gd name="T53" fmla="*/ 31750 h 40"/>
                <a:gd name="T54" fmla="*/ 31750 w 28"/>
                <a:gd name="T55" fmla="*/ 25400 h 40"/>
                <a:gd name="T56" fmla="*/ 31750 w 28"/>
                <a:gd name="T57" fmla="*/ 22225 h 40"/>
                <a:gd name="T58" fmla="*/ 31750 w 28"/>
                <a:gd name="T59" fmla="*/ 22225 h 40"/>
                <a:gd name="T60" fmla="*/ 28575 w 28"/>
                <a:gd name="T61" fmla="*/ 15875 h 40"/>
                <a:gd name="T62" fmla="*/ 22225 w 28"/>
                <a:gd name="T63" fmla="*/ 12700 h 40"/>
                <a:gd name="T64" fmla="*/ 22225 w 28"/>
                <a:gd name="T65" fmla="*/ 12700 h 40"/>
                <a:gd name="T66" fmla="*/ 19050 w 28"/>
                <a:gd name="T67" fmla="*/ 12700 h 40"/>
                <a:gd name="T68" fmla="*/ 15875 w 28"/>
                <a:gd name="T69" fmla="*/ 15875 h 40"/>
                <a:gd name="T70" fmla="*/ 12700 w 28"/>
                <a:gd name="T71" fmla="*/ 25400 h 40"/>
                <a:gd name="T72" fmla="*/ 0 w 28"/>
                <a:gd name="T73" fmla="*/ 25400 h 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"/>
                <a:gd name="T112" fmla="*/ 0 h 40"/>
                <a:gd name="T113" fmla="*/ 28 w 28"/>
                <a:gd name="T114" fmla="*/ 40 h 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" h="40">
                  <a:moveTo>
                    <a:pt x="0" y="16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6" y="20"/>
                  </a:lnTo>
                  <a:lnTo>
                    <a:pt x="20" y="24"/>
                  </a:lnTo>
                  <a:lnTo>
                    <a:pt x="14" y="28"/>
                  </a:lnTo>
                  <a:lnTo>
                    <a:pt x="10" y="34"/>
                  </a:lnTo>
                  <a:lnTo>
                    <a:pt x="28" y="34"/>
                  </a:lnTo>
                  <a:lnTo>
                    <a:pt x="28" y="40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12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4" name="Freeform 8479"/>
            <p:cNvSpPr>
              <a:spLocks noEditPoints="1"/>
            </p:cNvSpPr>
            <p:nvPr/>
          </p:nvSpPr>
          <p:spPr bwMode="auto">
            <a:xfrm>
              <a:off x="3600896" y="2273077"/>
              <a:ext cx="47625" cy="66675"/>
            </a:xfrm>
            <a:custGeom>
              <a:avLst/>
              <a:gdLst>
                <a:gd name="T0" fmla="*/ 25400 w 30"/>
                <a:gd name="T1" fmla="*/ 0 h 42"/>
                <a:gd name="T2" fmla="*/ 41275 w 30"/>
                <a:gd name="T3" fmla="*/ 6350 h 42"/>
                <a:gd name="T4" fmla="*/ 47625 w 30"/>
                <a:gd name="T5" fmla="*/ 19050 h 42"/>
                <a:gd name="T6" fmla="*/ 44450 w 30"/>
                <a:gd name="T7" fmla="*/ 25400 h 42"/>
                <a:gd name="T8" fmla="*/ 38100 w 30"/>
                <a:gd name="T9" fmla="*/ 31750 h 42"/>
                <a:gd name="T10" fmla="*/ 38100 w 30"/>
                <a:gd name="T11" fmla="*/ 31750 h 42"/>
                <a:gd name="T12" fmla="*/ 44450 w 30"/>
                <a:gd name="T13" fmla="*/ 34925 h 42"/>
                <a:gd name="T14" fmla="*/ 47625 w 30"/>
                <a:gd name="T15" fmla="*/ 47625 h 42"/>
                <a:gd name="T16" fmla="*/ 41275 w 30"/>
                <a:gd name="T17" fmla="*/ 60325 h 42"/>
                <a:gd name="T18" fmla="*/ 25400 w 30"/>
                <a:gd name="T19" fmla="*/ 66675 h 42"/>
                <a:gd name="T20" fmla="*/ 15875 w 30"/>
                <a:gd name="T21" fmla="*/ 63500 h 42"/>
                <a:gd name="T22" fmla="*/ 3175 w 30"/>
                <a:gd name="T23" fmla="*/ 53975 h 42"/>
                <a:gd name="T24" fmla="*/ 0 w 30"/>
                <a:gd name="T25" fmla="*/ 47625 h 42"/>
                <a:gd name="T26" fmla="*/ 12700 w 30"/>
                <a:gd name="T27" fmla="*/ 31750 h 42"/>
                <a:gd name="T28" fmla="*/ 12700 w 30"/>
                <a:gd name="T29" fmla="*/ 31750 h 42"/>
                <a:gd name="T30" fmla="*/ 3175 w 30"/>
                <a:gd name="T31" fmla="*/ 19050 h 42"/>
                <a:gd name="T32" fmla="*/ 6350 w 30"/>
                <a:gd name="T33" fmla="*/ 9525 h 42"/>
                <a:gd name="T34" fmla="*/ 19050 w 30"/>
                <a:gd name="T35" fmla="*/ 3175 h 42"/>
                <a:gd name="T36" fmla="*/ 25400 w 30"/>
                <a:gd name="T37" fmla="*/ 0 h 42"/>
                <a:gd name="T38" fmla="*/ 25400 w 30"/>
                <a:gd name="T39" fmla="*/ 57150 h 42"/>
                <a:gd name="T40" fmla="*/ 34925 w 30"/>
                <a:gd name="T41" fmla="*/ 44450 h 42"/>
                <a:gd name="T42" fmla="*/ 31750 w 30"/>
                <a:gd name="T43" fmla="*/ 38100 h 42"/>
                <a:gd name="T44" fmla="*/ 25400 w 30"/>
                <a:gd name="T45" fmla="*/ 34925 h 42"/>
                <a:gd name="T46" fmla="*/ 15875 w 30"/>
                <a:gd name="T47" fmla="*/ 41275 h 42"/>
                <a:gd name="T48" fmla="*/ 15875 w 30"/>
                <a:gd name="T49" fmla="*/ 44450 h 42"/>
                <a:gd name="T50" fmla="*/ 25400 w 30"/>
                <a:gd name="T51" fmla="*/ 57150 h 42"/>
                <a:gd name="T52" fmla="*/ 25400 w 30"/>
                <a:gd name="T53" fmla="*/ 28575 h 42"/>
                <a:gd name="T54" fmla="*/ 31750 w 30"/>
                <a:gd name="T55" fmla="*/ 25400 h 42"/>
                <a:gd name="T56" fmla="*/ 34925 w 30"/>
                <a:gd name="T57" fmla="*/ 19050 h 42"/>
                <a:gd name="T58" fmla="*/ 31750 w 30"/>
                <a:gd name="T59" fmla="*/ 12700 h 42"/>
                <a:gd name="T60" fmla="*/ 25400 w 30"/>
                <a:gd name="T61" fmla="*/ 9525 h 42"/>
                <a:gd name="T62" fmla="*/ 15875 w 30"/>
                <a:gd name="T63" fmla="*/ 19050 h 42"/>
                <a:gd name="T64" fmla="*/ 19050 w 30"/>
                <a:gd name="T65" fmla="*/ 25400 h 42"/>
                <a:gd name="T66" fmla="*/ 25400 w 30"/>
                <a:gd name="T67" fmla="*/ 28575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"/>
                <a:gd name="T103" fmla="*/ 0 h 42"/>
                <a:gd name="T104" fmla="*/ 30 w 30"/>
                <a:gd name="T105" fmla="*/ 42 h 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" h="42">
                  <a:moveTo>
                    <a:pt x="16" y="0"/>
                  </a:move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2"/>
                  </a:lnTo>
                  <a:lnTo>
                    <a:pt x="28" y="16"/>
                  </a:lnTo>
                  <a:lnTo>
                    <a:pt x="24" y="20"/>
                  </a:lnTo>
                  <a:lnTo>
                    <a:pt x="28" y="22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26" y="38"/>
                  </a:lnTo>
                  <a:lnTo>
                    <a:pt x="22" y="40"/>
                  </a:lnTo>
                  <a:lnTo>
                    <a:pt x="16" y="42"/>
                  </a:lnTo>
                  <a:lnTo>
                    <a:pt x="10" y="40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4" y="6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6" y="0"/>
                  </a:lnTo>
                  <a:close/>
                  <a:moveTo>
                    <a:pt x="16" y="36"/>
                  </a:moveTo>
                  <a:lnTo>
                    <a:pt x="16" y="36"/>
                  </a:lnTo>
                  <a:lnTo>
                    <a:pt x="20" y="34"/>
                  </a:lnTo>
                  <a:lnTo>
                    <a:pt x="22" y="28"/>
                  </a:lnTo>
                  <a:lnTo>
                    <a:pt x="20" y="24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2" y="34"/>
                  </a:lnTo>
                  <a:lnTo>
                    <a:pt x="16" y="36"/>
                  </a:lnTo>
                  <a:close/>
                  <a:moveTo>
                    <a:pt x="16" y="18"/>
                  </a:moveTo>
                  <a:lnTo>
                    <a:pt x="16" y="18"/>
                  </a:lnTo>
                  <a:lnTo>
                    <a:pt x="20" y="16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12" y="16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5" name="Freeform 8480"/>
            <p:cNvSpPr>
              <a:spLocks/>
            </p:cNvSpPr>
            <p:nvPr/>
          </p:nvSpPr>
          <p:spPr bwMode="auto">
            <a:xfrm>
              <a:off x="3191321" y="2034952"/>
              <a:ext cx="44450" cy="66675"/>
            </a:xfrm>
            <a:custGeom>
              <a:avLst/>
              <a:gdLst>
                <a:gd name="T0" fmla="*/ 0 w 28"/>
                <a:gd name="T1" fmla="*/ 25400 h 42"/>
                <a:gd name="T2" fmla="*/ 0 w 28"/>
                <a:gd name="T3" fmla="*/ 25400 h 42"/>
                <a:gd name="T4" fmla="*/ 0 w 28"/>
                <a:gd name="T5" fmla="*/ 15875 h 42"/>
                <a:gd name="T6" fmla="*/ 6350 w 28"/>
                <a:gd name="T7" fmla="*/ 9525 h 42"/>
                <a:gd name="T8" fmla="*/ 12700 w 28"/>
                <a:gd name="T9" fmla="*/ 3175 h 42"/>
                <a:gd name="T10" fmla="*/ 22225 w 28"/>
                <a:gd name="T11" fmla="*/ 0 h 42"/>
                <a:gd name="T12" fmla="*/ 22225 w 28"/>
                <a:gd name="T13" fmla="*/ 0 h 42"/>
                <a:gd name="T14" fmla="*/ 31750 w 28"/>
                <a:gd name="T15" fmla="*/ 3175 h 42"/>
                <a:gd name="T16" fmla="*/ 38100 w 28"/>
                <a:gd name="T17" fmla="*/ 6350 h 42"/>
                <a:gd name="T18" fmla="*/ 44450 w 28"/>
                <a:gd name="T19" fmla="*/ 12700 h 42"/>
                <a:gd name="T20" fmla="*/ 44450 w 28"/>
                <a:gd name="T21" fmla="*/ 22225 h 42"/>
                <a:gd name="T22" fmla="*/ 44450 w 28"/>
                <a:gd name="T23" fmla="*/ 22225 h 42"/>
                <a:gd name="T24" fmla="*/ 44450 w 28"/>
                <a:gd name="T25" fmla="*/ 28575 h 42"/>
                <a:gd name="T26" fmla="*/ 41275 w 28"/>
                <a:gd name="T27" fmla="*/ 31750 h 42"/>
                <a:gd name="T28" fmla="*/ 34925 w 28"/>
                <a:gd name="T29" fmla="*/ 41275 h 42"/>
                <a:gd name="T30" fmla="*/ 34925 w 28"/>
                <a:gd name="T31" fmla="*/ 41275 h 42"/>
                <a:gd name="T32" fmla="*/ 25400 w 28"/>
                <a:gd name="T33" fmla="*/ 47625 h 42"/>
                <a:gd name="T34" fmla="*/ 15875 w 28"/>
                <a:gd name="T35" fmla="*/ 53975 h 42"/>
                <a:gd name="T36" fmla="*/ 44450 w 28"/>
                <a:gd name="T37" fmla="*/ 53975 h 42"/>
                <a:gd name="T38" fmla="*/ 44450 w 28"/>
                <a:gd name="T39" fmla="*/ 66675 h 42"/>
                <a:gd name="T40" fmla="*/ 0 w 28"/>
                <a:gd name="T41" fmla="*/ 66675 h 42"/>
                <a:gd name="T42" fmla="*/ 0 w 28"/>
                <a:gd name="T43" fmla="*/ 66675 h 42"/>
                <a:gd name="T44" fmla="*/ 0 w 28"/>
                <a:gd name="T45" fmla="*/ 57150 h 42"/>
                <a:gd name="T46" fmla="*/ 6350 w 28"/>
                <a:gd name="T47" fmla="*/ 47625 h 42"/>
                <a:gd name="T48" fmla="*/ 19050 w 28"/>
                <a:gd name="T49" fmla="*/ 38100 h 42"/>
                <a:gd name="T50" fmla="*/ 19050 w 28"/>
                <a:gd name="T51" fmla="*/ 38100 h 42"/>
                <a:gd name="T52" fmla="*/ 28575 w 28"/>
                <a:gd name="T53" fmla="*/ 31750 h 42"/>
                <a:gd name="T54" fmla="*/ 31750 w 28"/>
                <a:gd name="T55" fmla="*/ 28575 h 42"/>
                <a:gd name="T56" fmla="*/ 31750 w 28"/>
                <a:gd name="T57" fmla="*/ 22225 h 42"/>
                <a:gd name="T58" fmla="*/ 31750 w 28"/>
                <a:gd name="T59" fmla="*/ 22225 h 42"/>
                <a:gd name="T60" fmla="*/ 28575 w 28"/>
                <a:gd name="T61" fmla="*/ 15875 h 42"/>
                <a:gd name="T62" fmla="*/ 22225 w 28"/>
                <a:gd name="T63" fmla="*/ 12700 h 42"/>
                <a:gd name="T64" fmla="*/ 22225 w 28"/>
                <a:gd name="T65" fmla="*/ 12700 h 42"/>
                <a:gd name="T66" fmla="*/ 19050 w 28"/>
                <a:gd name="T67" fmla="*/ 12700 h 42"/>
                <a:gd name="T68" fmla="*/ 15875 w 28"/>
                <a:gd name="T69" fmla="*/ 15875 h 42"/>
                <a:gd name="T70" fmla="*/ 12700 w 28"/>
                <a:gd name="T71" fmla="*/ 25400 h 42"/>
                <a:gd name="T72" fmla="*/ 0 w 28"/>
                <a:gd name="T73" fmla="*/ 25400 h 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"/>
                <a:gd name="T112" fmla="*/ 0 h 42"/>
                <a:gd name="T113" fmla="*/ 28 w 28"/>
                <a:gd name="T114" fmla="*/ 42 h 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" h="42">
                  <a:moveTo>
                    <a:pt x="0" y="16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6" y="20"/>
                  </a:lnTo>
                  <a:lnTo>
                    <a:pt x="22" y="26"/>
                  </a:lnTo>
                  <a:lnTo>
                    <a:pt x="16" y="30"/>
                  </a:lnTo>
                  <a:lnTo>
                    <a:pt x="10" y="34"/>
                  </a:lnTo>
                  <a:lnTo>
                    <a:pt x="28" y="34"/>
                  </a:lnTo>
                  <a:lnTo>
                    <a:pt x="28" y="42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4" y="30"/>
                  </a:lnTo>
                  <a:lnTo>
                    <a:pt x="12" y="24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96" name="Freeform 8481"/>
            <p:cNvSpPr>
              <a:spLocks noEditPoints="1"/>
            </p:cNvSpPr>
            <p:nvPr/>
          </p:nvSpPr>
          <p:spPr bwMode="auto">
            <a:xfrm>
              <a:off x="3238946" y="2034952"/>
              <a:ext cx="44450" cy="66675"/>
            </a:xfrm>
            <a:custGeom>
              <a:avLst/>
              <a:gdLst>
                <a:gd name="T0" fmla="*/ 12700 w 28"/>
                <a:gd name="T1" fmla="*/ 50800 h 42"/>
                <a:gd name="T2" fmla="*/ 12700 w 28"/>
                <a:gd name="T3" fmla="*/ 50800 h 42"/>
                <a:gd name="T4" fmla="*/ 15875 w 28"/>
                <a:gd name="T5" fmla="*/ 53975 h 42"/>
                <a:gd name="T6" fmla="*/ 22225 w 28"/>
                <a:gd name="T7" fmla="*/ 57150 h 42"/>
                <a:gd name="T8" fmla="*/ 22225 w 28"/>
                <a:gd name="T9" fmla="*/ 57150 h 42"/>
                <a:gd name="T10" fmla="*/ 25400 w 28"/>
                <a:gd name="T11" fmla="*/ 53975 h 42"/>
                <a:gd name="T12" fmla="*/ 31750 w 28"/>
                <a:gd name="T13" fmla="*/ 50800 h 42"/>
                <a:gd name="T14" fmla="*/ 31750 w 28"/>
                <a:gd name="T15" fmla="*/ 38100 h 42"/>
                <a:gd name="T16" fmla="*/ 31750 w 28"/>
                <a:gd name="T17" fmla="*/ 38100 h 42"/>
                <a:gd name="T18" fmla="*/ 31750 w 28"/>
                <a:gd name="T19" fmla="*/ 38100 h 42"/>
                <a:gd name="T20" fmla="*/ 25400 w 28"/>
                <a:gd name="T21" fmla="*/ 44450 h 42"/>
                <a:gd name="T22" fmla="*/ 19050 w 28"/>
                <a:gd name="T23" fmla="*/ 44450 h 42"/>
                <a:gd name="T24" fmla="*/ 19050 w 28"/>
                <a:gd name="T25" fmla="*/ 44450 h 42"/>
                <a:gd name="T26" fmla="*/ 9525 w 28"/>
                <a:gd name="T27" fmla="*/ 44450 h 42"/>
                <a:gd name="T28" fmla="*/ 3175 w 28"/>
                <a:gd name="T29" fmla="*/ 38100 h 42"/>
                <a:gd name="T30" fmla="*/ 3175 w 28"/>
                <a:gd name="T31" fmla="*/ 38100 h 42"/>
                <a:gd name="T32" fmla="*/ 0 w 28"/>
                <a:gd name="T33" fmla="*/ 31750 h 42"/>
                <a:gd name="T34" fmla="*/ 0 w 28"/>
                <a:gd name="T35" fmla="*/ 25400 h 42"/>
                <a:gd name="T36" fmla="*/ 0 w 28"/>
                <a:gd name="T37" fmla="*/ 25400 h 42"/>
                <a:gd name="T38" fmla="*/ 0 w 28"/>
                <a:gd name="T39" fmla="*/ 15875 h 42"/>
                <a:gd name="T40" fmla="*/ 6350 w 28"/>
                <a:gd name="T41" fmla="*/ 9525 h 42"/>
                <a:gd name="T42" fmla="*/ 12700 w 28"/>
                <a:gd name="T43" fmla="*/ 3175 h 42"/>
                <a:gd name="T44" fmla="*/ 22225 w 28"/>
                <a:gd name="T45" fmla="*/ 0 h 42"/>
                <a:gd name="T46" fmla="*/ 22225 w 28"/>
                <a:gd name="T47" fmla="*/ 0 h 42"/>
                <a:gd name="T48" fmla="*/ 31750 w 28"/>
                <a:gd name="T49" fmla="*/ 3175 h 42"/>
                <a:gd name="T50" fmla="*/ 41275 w 28"/>
                <a:gd name="T51" fmla="*/ 12700 h 42"/>
                <a:gd name="T52" fmla="*/ 44450 w 28"/>
                <a:gd name="T53" fmla="*/ 22225 h 42"/>
                <a:gd name="T54" fmla="*/ 44450 w 28"/>
                <a:gd name="T55" fmla="*/ 34925 h 42"/>
                <a:gd name="T56" fmla="*/ 44450 w 28"/>
                <a:gd name="T57" fmla="*/ 34925 h 42"/>
                <a:gd name="T58" fmla="*/ 44450 w 28"/>
                <a:gd name="T59" fmla="*/ 44450 h 42"/>
                <a:gd name="T60" fmla="*/ 41275 w 28"/>
                <a:gd name="T61" fmla="*/ 57150 h 42"/>
                <a:gd name="T62" fmla="*/ 31750 w 28"/>
                <a:gd name="T63" fmla="*/ 63500 h 42"/>
                <a:gd name="T64" fmla="*/ 22225 w 28"/>
                <a:gd name="T65" fmla="*/ 66675 h 42"/>
                <a:gd name="T66" fmla="*/ 22225 w 28"/>
                <a:gd name="T67" fmla="*/ 66675 h 42"/>
                <a:gd name="T68" fmla="*/ 12700 w 28"/>
                <a:gd name="T69" fmla="*/ 66675 h 42"/>
                <a:gd name="T70" fmla="*/ 6350 w 28"/>
                <a:gd name="T71" fmla="*/ 63500 h 42"/>
                <a:gd name="T72" fmla="*/ 3175 w 28"/>
                <a:gd name="T73" fmla="*/ 57150 h 42"/>
                <a:gd name="T74" fmla="*/ 0 w 28"/>
                <a:gd name="T75" fmla="*/ 50800 h 42"/>
                <a:gd name="T76" fmla="*/ 12700 w 28"/>
                <a:gd name="T77" fmla="*/ 50800 h 42"/>
                <a:gd name="T78" fmla="*/ 31750 w 28"/>
                <a:gd name="T79" fmla="*/ 22225 h 42"/>
                <a:gd name="T80" fmla="*/ 31750 w 28"/>
                <a:gd name="T81" fmla="*/ 22225 h 42"/>
                <a:gd name="T82" fmla="*/ 28575 w 28"/>
                <a:gd name="T83" fmla="*/ 15875 h 42"/>
                <a:gd name="T84" fmla="*/ 25400 w 28"/>
                <a:gd name="T85" fmla="*/ 12700 h 42"/>
                <a:gd name="T86" fmla="*/ 22225 w 28"/>
                <a:gd name="T87" fmla="*/ 12700 h 42"/>
                <a:gd name="T88" fmla="*/ 22225 w 28"/>
                <a:gd name="T89" fmla="*/ 12700 h 42"/>
                <a:gd name="T90" fmla="*/ 19050 w 28"/>
                <a:gd name="T91" fmla="*/ 12700 h 42"/>
                <a:gd name="T92" fmla="*/ 15875 w 28"/>
                <a:gd name="T93" fmla="*/ 15875 h 42"/>
                <a:gd name="T94" fmla="*/ 12700 w 28"/>
                <a:gd name="T95" fmla="*/ 22225 h 42"/>
                <a:gd name="T96" fmla="*/ 12700 w 28"/>
                <a:gd name="T97" fmla="*/ 22225 h 42"/>
                <a:gd name="T98" fmla="*/ 15875 w 28"/>
                <a:gd name="T99" fmla="*/ 31750 h 42"/>
                <a:gd name="T100" fmla="*/ 15875 w 28"/>
                <a:gd name="T101" fmla="*/ 34925 h 42"/>
                <a:gd name="T102" fmla="*/ 22225 w 28"/>
                <a:gd name="T103" fmla="*/ 34925 h 42"/>
                <a:gd name="T104" fmla="*/ 22225 w 28"/>
                <a:gd name="T105" fmla="*/ 34925 h 42"/>
                <a:gd name="T106" fmla="*/ 25400 w 28"/>
                <a:gd name="T107" fmla="*/ 34925 h 42"/>
                <a:gd name="T108" fmla="*/ 28575 w 28"/>
                <a:gd name="T109" fmla="*/ 31750 h 42"/>
                <a:gd name="T110" fmla="*/ 31750 w 28"/>
                <a:gd name="T111" fmla="*/ 22225 h 42"/>
                <a:gd name="T112" fmla="*/ 31750 w 28"/>
                <a:gd name="T113" fmla="*/ 22225 h 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"/>
                <a:gd name="T172" fmla="*/ 0 h 42"/>
                <a:gd name="T173" fmla="*/ 28 w 28"/>
                <a:gd name="T174" fmla="*/ 42 h 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" h="42">
                  <a:moveTo>
                    <a:pt x="8" y="32"/>
                  </a:moveTo>
                  <a:lnTo>
                    <a:pt x="8" y="32"/>
                  </a:lnTo>
                  <a:lnTo>
                    <a:pt x="10" y="34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20" y="32"/>
                  </a:lnTo>
                  <a:lnTo>
                    <a:pt x="20" y="24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6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6" y="8"/>
                  </a:lnTo>
                  <a:lnTo>
                    <a:pt x="28" y="14"/>
                  </a:lnTo>
                  <a:lnTo>
                    <a:pt x="28" y="22"/>
                  </a:lnTo>
                  <a:lnTo>
                    <a:pt x="28" y="28"/>
                  </a:lnTo>
                  <a:lnTo>
                    <a:pt x="26" y="36"/>
                  </a:lnTo>
                  <a:lnTo>
                    <a:pt x="20" y="40"/>
                  </a:lnTo>
                  <a:lnTo>
                    <a:pt x="14" y="42"/>
                  </a:lnTo>
                  <a:lnTo>
                    <a:pt x="8" y="42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8" y="32"/>
                  </a:lnTo>
                  <a:close/>
                  <a:moveTo>
                    <a:pt x="20" y="14"/>
                  </a:moveTo>
                  <a:lnTo>
                    <a:pt x="20" y="14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8" y="14"/>
                  </a:lnTo>
                  <a:lnTo>
                    <a:pt x="10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7" name="Freeform 8502"/>
            <p:cNvSpPr>
              <a:spLocks noEditPoints="1"/>
            </p:cNvSpPr>
            <p:nvPr/>
          </p:nvSpPr>
          <p:spPr bwMode="auto">
            <a:xfrm>
              <a:off x="4099371" y="1758727"/>
              <a:ext cx="47625" cy="63500"/>
            </a:xfrm>
            <a:custGeom>
              <a:avLst/>
              <a:gdLst>
                <a:gd name="T0" fmla="*/ 25400 w 30"/>
                <a:gd name="T1" fmla="*/ 50800 h 40"/>
                <a:gd name="T2" fmla="*/ 0 w 30"/>
                <a:gd name="T3" fmla="*/ 50800 h 40"/>
                <a:gd name="T4" fmla="*/ 0 w 30"/>
                <a:gd name="T5" fmla="*/ 38100 h 40"/>
                <a:gd name="T6" fmla="*/ 28575 w 30"/>
                <a:gd name="T7" fmla="*/ 0 h 40"/>
                <a:gd name="T8" fmla="*/ 38100 w 30"/>
                <a:gd name="T9" fmla="*/ 0 h 40"/>
                <a:gd name="T10" fmla="*/ 38100 w 30"/>
                <a:gd name="T11" fmla="*/ 38100 h 40"/>
                <a:gd name="T12" fmla="*/ 47625 w 30"/>
                <a:gd name="T13" fmla="*/ 38100 h 40"/>
                <a:gd name="T14" fmla="*/ 47625 w 30"/>
                <a:gd name="T15" fmla="*/ 50800 h 40"/>
                <a:gd name="T16" fmla="*/ 38100 w 30"/>
                <a:gd name="T17" fmla="*/ 50800 h 40"/>
                <a:gd name="T18" fmla="*/ 38100 w 30"/>
                <a:gd name="T19" fmla="*/ 63500 h 40"/>
                <a:gd name="T20" fmla="*/ 25400 w 30"/>
                <a:gd name="T21" fmla="*/ 63500 h 40"/>
                <a:gd name="T22" fmla="*/ 25400 w 30"/>
                <a:gd name="T23" fmla="*/ 50800 h 40"/>
                <a:gd name="T24" fmla="*/ 25400 w 30"/>
                <a:gd name="T25" fmla="*/ 15875 h 40"/>
                <a:gd name="T26" fmla="*/ 25400 w 30"/>
                <a:gd name="T27" fmla="*/ 15875 h 40"/>
                <a:gd name="T28" fmla="*/ 9525 w 30"/>
                <a:gd name="T29" fmla="*/ 38100 h 40"/>
                <a:gd name="T30" fmla="*/ 25400 w 30"/>
                <a:gd name="T31" fmla="*/ 38100 h 40"/>
                <a:gd name="T32" fmla="*/ 25400 w 30"/>
                <a:gd name="T33" fmla="*/ 15875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0"/>
                <a:gd name="T53" fmla="*/ 30 w 30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0">
                  <a:moveTo>
                    <a:pt x="16" y="32"/>
                  </a:moveTo>
                  <a:lnTo>
                    <a:pt x="0" y="32"/>
                  </a:lnTo>
                  <a:lnTo>
                    <a:pt x="0" y="24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16" y="32"/>
                  </a:lnTo>
                  <a:close/>
                  <a:moveTo>
                    <a:pt x="16" y="10"/>
                  </a:moveTo>
                  <a:lnTo>
                    <a:pt x="16" y="10"/>
                  </a:lnTo>
                  <a:lnTo>
                    <a:pt x="6" y="24"/>
                  </a:lnTo>
                  <a:lnTo>
                    <a:pt x="16" y="24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8" name="Freeform 8503"/>
            <p:cNvSpPr>
              <a:spLocks noEditPoints="1"/>
            </p:cNvSpPr>
            <p:nvPr/>
          </p:nvSpPr>
          <p:spPr bwMode="auto">
            <a:xfrm>
              <a:off x="4146996" y="1758727"/>
              <a:ext cx="47625" cy="63500"/>
            </a:xfrm>
            <a:custGeom>
              <a:avLst/>
              <a:gdLst>
                <a:gd name="T0" fmla="*/ 22225 w 30"/>
                <a:gd name="T1" fmla="*/ 0 h 40"/>
                <a:gd name="T2" fmla="*/ 22225 w 30"/>
                <a:gd name="T3" fmla="*/ 0 h 40"/>
                <a:gd name="T4" fmla="*/ 31750 w 30"/>
                <a:gd name="T5" fmla="*/ 0 h 40"/>
                <a:gd name="T6" fmla="*/ 41275 w 30"/>
                <a:gd name="T7" fmla="*/ 6350 h 40"/>
                <a:gd name="T8" fmla="*/ 44450 w 30"/>
                <a:gd name="T9" fmla="*/ 15875 h 40"/>
                <a:gd name="T10" fmla="*/ 47625 w 30"/>
                <a:gd name="T11" fmla="*/ 31750 h 40"/>
                <a:gd name="T12" fmla="*/ 47625 w 30"/>
                <a:gd name="T13" fmla="*/ 31750 h 40"/>
                <a:gd name="T14" fmla="*/ 44450 w 30"/>
                <a:gd name="T15" fmla="*/ 47625 h 40"/>
                <a:gd name="T16" fmla="*/ 41275 w 30"/>
                <a:gd name="T17" fmla="*/ 57150 h 40"/>
                <a:gd name="T18" fmla="*/ 31750 w 30"/>
                <a:gd name="T19" fmla="*/ 63500 h 40"/>
                <a:gd name="T20" fmla="*/ 22225 w 30"/>
                <a:gd name="T21" fmla="*/ 63500 h 40"/>
                <a:gd name="T22" fmla="*/ 22225 w 30"/>
                <a:gd name="T23" fmla="*/ 63500 h 40"/>
                <a:gd name="T24" fmla="*/ 15875 w 30"/>
                <a:gd name="T25" fmla="*/ 63500 h 40"/>
                <a:gd name="T26" fmla="*/ 6350 w 30"/>
                <a:gd name="T27" fmla="*/ 57150 h 40"/>
                <a:gd name="T28" fmla="*/ 3175 w 30"/>
                <a:gd name="T29" fmla="*/ 47625 h 40"/>
                <a:gd name="T30" fmla="*/ 0 w 30"/>
                <a:gd name="T31" fmla="*/ 31750 h 40"/>
                <a:gd name="T32" fmla="*/ 0 w 30"/>
                <a:gd name="T33" fmla="*/ 31750 h 40"/>
                <a:gd name="T34" fmla="*/ 3175 w 30"/>
                <a:gd name="T35" fmla="*/ 15875 h 40"/>
                <a:gd name="T36" fmla="*/ 6350 w 30"/>
                <a:gd name="T37" fmla="*/ 6350 h 40"/>
                <a:gd name="T38" fmla="*/ 15875 w 30"/>
                <a:gd name="T39" fmla="*/ 0 h 40"/>
                <a:gd name="T40" fmla="*/ 22225 w 30"/>
                <a:gd name="T41" fmla="*/ 0 h 40"/>
                <a:gd name="T42" fmla="*/ 22225 w 30"/>
                <a:gd name="T43" fmla="*/ 0 h 40"/>
                <a:gd name="T44" fmla="*/ 22225 w 30"/>
                <a:gd name="T45" fmla="*/ 53975 h 40"/>
                <a:gd name="T46" fmla="*/ 22225 w 30"/>
                <a:gd name="T47" fmla="*/ 53975 h 40"/>
                <a:gd name="T48" fmla="*/ 28575 w 30"/>
                <a:gd name="T49" fmla="*/ 50800 h 40"/>
                <a:gd name="T50" fmla="*/ 31750 w 30"/>
                <a:gd name="T51" fmla="*/ 44450 h 40"/>
                <a:gd name="T52" fmla="*/ 34925 w 30"/>
                <a:gd name="T53" fmla="*/ 31750 h 40"/>
                <a:gd name="T54" fmla="*/ 34925 w 30"/>
                <a:gd name="T55" fmla="*/ 31750 h 40"/>
                <a:gd name="T56" fmla="*/ 31750 w 30"/>
                <a:gd name="T57" fmla="*/ 19050 h 40"/>
                <a:gd name="T58" fmla="*/ 28575 w 30"/>
                <a:gd name="T59" fmla="*/ 12700 h 40"/>
                <a:gd name="T60" fmla="*/ 22225 w 30"/>
                <a:gd name="T61" fmla="*/ 9525 h 40"/>
                <a:gd name="T62" fmla="*/ 22225 w 30"/>
                <a:gd name="T63" fmla="*/ 9525 h 40"/>
                <a:gd name="T64" fmla="*/ 19050 w 30"/>
                <a:gd name="T65" fmla="*/ 12700 h 40"/>
                <a:gd name="T66" fmla="*/ 15875 w 30"/>
                <a:gd name="T67" fmla="*/ 19050 h 40"/>
                <a:gd name="T68" fmla="*/ 12700 w 30"/>
                <a:gd name="T69" fmla="*/ 31750 h 40"/>
                <a:gd name="T70" fmla="*/ 12700 w 30"/>
                <a:gd name="T71" fmla="*/ 31750 h 40"/>
                <a:gd name="T72" fmla="*/ 15875 w 30"/>
                <a:gd name="T73" fmla="*/ 44450 h 40"/>
                <a:gd name="T74" fmla="*/ 19050 w 30"/>
                <a:gd name="T75" fmla="*/ 50800 h 40"/>
                <a:gd name="T76" fmla="*/ 22225 w 30"/>
                <a:gd name="T77" fmla="*/ 53975 h 40"/>
                <a:gd name="T78" fmla="*/ 22225 w 30"/>
                <a:gd name="T79" fmla="*/ 53975 h 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40"/>
                <a:gd name="T122" fmla="*/ 30 w 30"/>
                <a:gd name="T123" fmla="*/ 40 h 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40">
                  <a:moveTo>
                    <a:pt x="14" y="0"/>
                  </a:moveTo>
                  <a:lnTo>
                    <a:pt x="14" y="0"/>
                  </a:lnTo>
                  <a:lnTo>
                    <a:pt x="20" y="0"/>
                  </a:lnTo>
                  <a:lnTo>
                    <a:pt x="26" y="4"/>
                  </a:lnTo>
                  <a:lnTo>
                    <a:pt x="28" y="10"/>
                  </a:lnTo>
                  <a:lnTo>
                    <a:pt x="30" y="20"/>
                  </a:lnTo>
                  <a:lnTo>
                    <a:pt x="28" y="30"/>
                  </a:lnTo>
                  <a:lnTo>
                    <a:pt x="26" y="36"/>
                  </a:lnTo>
                  <a:lnTo>
                    <a:pt x="20" y="40"/>
                  </a:lnTo>
                  <a:lnTo>
                    <a:pt x="14" y="40"/>
                  </a:lnTo>
                  <a:lnTo>
                    <a:pt x="10" y="40"/>
                  </a:lnTo>
                  <a:lnTo>
                    <a:pt x="4" y="36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4" y="0"/>
                  </a:lnTo>
                  <a:close/>
                  <a:moveTo>
                    <a:pt x="14" y="34"/>
                  </a:moveTo>
                  <a:lnTo>
                    <a:pt x="14" y="34"/>
                  </a:lnTo>
                  <a:lnTo>
                    <a:pt x="18" y="32"/>
                  </a:lnTo>
                  <a:lnTo>
                    <a:pt x="20" y="28"/>
                  </a:lnTo>
                  <a:lnTo>
                    <a:pt x="22" y="20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8" y="20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19" name="Freeform 8504"/>
            <p:cNvSpPr>
              <a:spLocks noEditPoints="1"/>
            </p:cNvSpPr>
            <p:nvPr/>
          </p:nvSpPr>
          <p:spPr bwMode="auto">
            <a:xfrm>
              <a:off x="4064446" y="1911127"/>
              <a:ext cx="47625" cy="63500"/>
            </a:xfrm>
            <a:custGeom>
              <a:avLst/>
              <a:gdLst>
                <a:gd name="T0" fmla="*/ 25400 w 30"/>
                <a:gd name="T1" fmla="*/ 47625 h 40"/>
                <a:gd name="T2" fmla="*/ 0 w 30"/>
                <a:gd name="T3" fmla="*/ 47625 h 40"/>
                <a:gd name="T4" fmla="*/ 0 w 30"/>
                <a:gd name="T5" fmla="*/ 34925 h 40"/>
                <a:gd name="T6" fmla="*/ 28575 w 30"/>
                <a:gd name="T7" fmla="*/ 0 h 40"/>
                <a:gd name="T8" fmla="*/ 38100 w 30"/>
                <a:gd name="T9" fmla="*/ 0 h 40"/>
                <a:gd name="T10" fmla="*/ 38100 w 30"/>
                <a:gd name="T11" fmla="*/ 38100 h 40"/>
                <a:gd name="T12" fmla="*/ 47625 w 30"/>
                <a:gd name="T13" fmla="*/ 38100 h 40"/>
                <a:gd name="T14" fmla="*/ 47625 w 30"/>
                <a:gd name="T15" fmla="*/ 47625 h 40"/>
                <a:gd name="T16" fmla="*/ 38100 w 30"/>
                <a:gd name="T17" fmla="*/ 47625 h 40"/>
                <a:gd name="T18" fmla="*/ 38100 w 30"/>
                <a:gd name="T19" fmla="*/ 63500 h 40"/>
                <a:gd name="T20" fmla="*/ 25400 w 30"/>
                <a:gd name="T21" fmla="*/ 63500 h 40"/>
                <a:gd name="T22" fmla="*/ 25400 w 30"/>
                <a:gd name="T23" fmla="*/ 47625 h 40"/>
                <a:gd name="T24" fmla="*/ 25400 w 30"/>
                <a:gd name="T25" fmla="*/ 15875 h 40"/>
                <a:gd name="T26" fmla="*/ 25400 w 30"/>
                <a:gd name="T27" fmla="*/ 15875 h 40"/>
                <a:gd name="T28" fmla="*/ 9525 w 30"/>
                <a:gd name="T29" fmla="*/ 38100 h 40"/>
                <a:gd name="T30" fmla="*/ 25400 w 30"/>
                <a:gd name="T31" fmla="*/ 38100 h 40"/>
                <a:gd name="T32" fmla="*/ 25400 w 30"/>
                <a:gd name="T33" fmla="*/ 15875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0"/>
                <a:gd name="T53" fmla="*/ 30 w 30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0">
                  <a:moveTo>
                    <a:pt x="16" y="30"/>
                  </a:moveTo>
                  <a:lnTo>
                    <a:pt x="0" y="30"/>
                  </a:lnTo>
                  <a:lnTo>
                    <a:pt x="0" y="2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16" y="30"/>
                  </a:lnTo>
                  <a:close/>
                  <a:moveTo>
                    <a:pt x="16" y="10"/>
                  </a:moveTo>
                  <a:lnTo>
                    <a:pt x="16" y="10"/>
                  </a:lnTo>
                  <a:lnTo>
                    <a:pt x="6" y="24"/>
                  </a:lnTo>
                  <a:lnTo>
                    <a:pt x="16" y="24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0" name="Freeform 8505"/>
            <p:cNvSpPr>
              <a:spLocks/>
            </p:cNvSpPr>
            <p:nvPr/>
          </p:nvSpPr>
          <p:spPr bwMode="auto">
            <a:xfrm>
              <a:off x="4118421" y="1911127"/>
              <a:ext cx="28575" cy="63500"/>
            </a:xfrm>
            <a:custGeom>
              <a:avLst/>
              <a:gdLst>
                <a:gd name="T0" fmla="*/ 28575 w 18"/>
                <a:gd name="T1" fmla="*/ 63500 h 40"/>
                <a:gd name="T2" fmla="*/ 15875 w 18"/>
                <a:gd name="T3" fmla="*/ 63500 h 40"/>
                <a:gd name="T4" fmla="*/ 15875 w 18"/>
                <a:gd name="T5" fmla="*/ 22225 h 40"/>
                <a:gd name="T6" fmla="*/ 0 w 18"/>
                <a:gd name="T7" fmla="*/ 22225 h 40"/>
                <a:gd name="T8" fmla="*/ 0 w 18"/>
                <a:gd name="T9" fmla="*/ 12700 h 40"/>
                <a:gd name="T10" fmla="*/ 0 w 18"/>
                <a:gd name="T11" fmla="*/ 12700 h 40"/>
                <a:gd name="T12" fmla="*/ 12700 w 18"/>
                <a:gd name="T13" fmla="*/ 9525 h 40"/>
                <a:gd name="T14" fmla="*/ 15875 w 18"/>
                <a:gd name="T15" fmla="*/ 6350 h 40"/>
                <a:gd name="T16" fmla="*/ 19050 w 18"/>
                <a:gd name="T17" fmla="*/ 0 h 40"/>
                <a:gd name="T18" fmla="*/ 28575 w 18"/>
                <a:gd name="T19" fmla="*/ 0 h 40"/>
                <a:gd name="T20" fmla="*/ 28575 w 18"/>
                <a:gd name="T21" fmla="*/ 6350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40"/>
                <a:gd name="T35" fmla="*/ 18 w 18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40">
                  <a:moveTo>
                    <a:pt x="18" y="40"/>
                  </a:moveTo>
                  <a:lnTo>
                    <a:pt x="10" y="40"/>
                  </a:lnTo>
                  <a:lnTo>
                    <a:pt x="1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40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1" name="Freeform 8506"/>
            <p:cNvSpPr>
              <a:spLocks noEditPoints="1"/>
            </p:cNvSpPr>
            <p:nvPr/>
          </p:nvSpPr>
          <p:spPr bwMode="auto">
            <a:xfrm>
              <a:off x="3978721" y="2142902"/>
              <a:ext cx="44450" cy="63500"/>
            </a:xfrm>
            <a:custGeom>
              <a:avLst/>
              <a:gdLst>
                <a:gd name="T0" fmla="*/ 25400 w 28"/>
                <a:gd name="T1" fmla="*/ 47625 h 40"/>
                <a:gd name="T2" fmla="*/ 0 w 28"/>
                <a:gd name="T3" fmla="*/ 47625 h 40"/>
                <a:gd name="T4" fmla="*/ 0 w 28"/>
                <a:gd name="T5" fmla="*/ 34925 h 40"/>
                <a:gd name="T6" fmla="*/ 25400 w 28"/>
                <a:gd name="T7" fmla="*/ 0 h 40"/>
                <a:gd name="T8" fmla="*/ 38100 w 28"/>
                <a:gd name="T9" fmla="*/ 0 h 40"/>
                <a:gd name="T10" fmla="*/ 38100 w 28"/>
                <a:gd name="T11" fmla="*/ 38100 h 40"/>
                <a:gd name="T12" fmla="*/ 44450 w 28"/>
                <a:gd name="T13" fmla="*/ 38100 h 40"/>
                <a:gd name="T14" fmla="*/ 44450 w 28"/>
                <a:gd name="T15" fmla="*/ 47625 h 40"/>
                <a:gd name="T16" fmla="*/ 38100 w 28"/>
                <a:gd name="T17" fmla="*/ 47625 h 40"/>
                <a:gd name="T18" fmla="*/ 38100 w 28"/>
                <a:gd name="T19" fmla="*/ 63500 h 40"/>
                <a:gd name="T20" fmla="*/ 25400 w 28"/>
                <a:gd name="T21" fmla="*/ 63500 h 40"/>
                <a:gd name="T22" fmla="*/ 25400 w 28"/>
                <a:gd name="T23" fmla="*/ 47625 h 40"/>
                <a:gd name="T24" fmla="*/ 25400 w 28"/>
                <a:gd name="T25" fmla="*/ 15875 h 40"/>
                <a:gd name="T26" fmla="*/ 25400 w 28"/>
                <a:gd name="T27" fmla="*/ 15875 h 40"/>
                <a:gd name="T28" fmla="*/ 9525 w 28"/>
                <a:gd name="T29" fmla="*/ 38100 h 40"/>
                <a:gd name="T30" fmla="*/ 25400 w 28"/>
                <a:gd name="T31" fmla="*/ 38100 h 40"/>
                <a:gd name="T32" fmla="*/ 25400 w 28"/>
                <a:gd name="T33" fmla="*/ 15875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40"/>
                <a:gd name="T53" fmla="*/ 28 w 2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40">
                  <a:moveTo>
                    <a:pt x="16" y="30"/>
                  </a:moveTo>
                  <a:lnTo>
                    <a:pt x="0" y="30"/>
                  </a:lnTo>
                  <a:lnTo>
                    <a:pt x="0" y="22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28" y="24"/>
                  </a:lnTo>
                  <a:lnTo>
                    <a:pt x="28" y="30"/>
                  </a:lnTo>
                  <a:lnTo>
                    <a:pt x="24" y="3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16" y="30"/>
                  </a:lnTo>
                  <a:close/>
                  <a:moveTo>
                    <a:pt x="16" y="10"/>
                  </a:moveTo>
                  <a:lnTo>
                    <a:pt x="16" y="10"/>
                  </a:lnTo>
                  <a:lnTo>
                    <a:pt x="6" y="24"/>
                  </a:lnTo>
                  <a:lnTo>
                    <a:pt x="16" y="24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2" name="Freeform 8507"/>
            <p:cNvSpPr>
              <a:spLocks/>
            </p:cNvSpPr>
            <p:nvPr/>
          </p:nvSpPr>
          <p:spPr bwMode="auto">
            <a:xfrm>
              <a:off x="4026346" y="2139727"/>
              <a:ext cx="44450" cy="66675"/>
            </a:xfrm>
            <a:custGeom>
              <a:avLst/>
              <a:gdLst>
                <a:gd name="T0" fmla="*/ 0 w 28"/>
                <a:gd name="T1" fmla="*/ 25400 h 42"/>
                <a:gd name="T2" fmla="*/ 0 w 28"/>
                <a:gd name="T3" fmla="*/ 25400 h 42"/>
                <a:gd name="T4" fmla="*/ 3175 w 28"/>
                <a:gd name="T5" fmla="*/ 15875 h 42"/>
                <a:gd name="T6" fmla="*/ 6350 w 28"/>
                <a:gd name="T7" fmla="*/ 9525 h 42"/>
                <a:gd name="T8" fmla="*/ 12700 w 28"/>
                <a:gd name="T9" fmla="*/ 3175 h 42"/>
                <a:gd name="T10" fmla="*/ 25400 w 28"/>
                <a:gd name="T11" fmla="*/ 0 h 42"/>
                <a:gd name="T12" fmla="*/ 25400 w 28"/>
                <a:gd name="T13" fmla="*/ 0 h 42"/>
                <a:gd name="T14" fmla="*/ 31750 w 28"/>
                <a:gd name="T15" fmla="*/ 3175 h 42"/>
                <a:gd name="T16" fmla="*/ 38100 w 28"/>
                <a:gd name="T17" fmla="*/ 6350 h 42"/>
                <a:gd name="T18" fmla="*/ 44450 w 28"/>
                <a:gd name="T19" fmla="*/ 12700 h 42"/>
                <a:gd name="T20" fmla="*/ 44450 w 28"/>
                <a:gd name="T21" fmla="*/ 19050 h 42"/>
                <a:gd name="T22" fmla="*/ 44450 w 28"/>
                <a:gd name="T23" fmla="*/ 19050 h 42"/>
                <a:gd name="T24" fmla="*/ 44450 w 28"/>
                <a:gd name="T25" fmla="*/ 25400 h 42"/>
                <a:gd name="T26" fmla="*/ 41275 w 28"/>
                <a:gd name="T27" fmla="*/ 31750 h 42"/>
                <a:gd name="T28" fmla="*/ 34925 w 28"/>
                <a:gd name="T29" fmla="*/ 38100 h 42"/>
                <a:gd name="T30" fmla="*/ 34925 w 28"/>
                <a:gd name="T31" fmla="*/ 38100 h 42"/>
                <a:gd name="T32" fmla="*/ 25400 w 28"/>
                <a:gd name="T33" fmla="*/ 47625 h 42"/>
                <a:gd name="T34" fmla="*/ 15875 w 28"/>
                <a:gd name="T35" fmla="*/ 53975 h 42"/>
                <a:gd name="T36" fmla="*/ 44450 w 28"/>
                <a:gd name="T37" fmla="*/ 53975 h 42"/>
                <a:gd name="T38" fmla="*/ 44450 w 28"/>
                <a:gd name="T39" fmla="*/ 66675 h 42"/>
                <a:gd name="T40" fmla="*/ 0 w 28"/>
                <a:gd name="T41" fmla="*/ 66675 h 42"/>
                <a:gd name="T42" fmla="*/ 0 w 28"/>
                <a:gd name="T43" fmla="*/ 66675 h 42"/>
                <a:gd name="T44" fmla="*/ 0 w 28"/>
                <a:gd name="T45" fmla="*/ 57150 h 42"/>
                <a:gd name="T46" fmla="*/ 6350 w 28"/>
                <a:gd name="T47" fmla="*/ 47625 h 42"/>
                <a:gd name="T48" fmla="*/ 19050 w 28"/>
                <a:gd name="T49" fmla="*/ 38100 h 42"/>
                <a:gd name="T50" fmla="*/ 19050 w 28"/>
                <a:gd name="T51" fmla="*/ 38100 h 42"/>
                <a:gd name="T52" fmla="*/ 28575 w 28"/>
                <a:gd name="T53" fmla="*/ 31750 h 42"/>
                <a:gd name="T54" fmla="*/ 31750 w 28"/>
                <a:gd name="T55" fmla="*/ 25400 h 42"/>
                <a:gd name="T56" fmla="*/ 31750 w 28"/>
                <a:gd name="T57" fmla="*/ 22225 h 42"/>
                <a:gd name="T58" fmla="*/ 31750 w 28"/>
                <a:gd name="T59" fmla="*/ 22225 h 42"/>
                <a:gd name="T60" fmla="*/ 28575 w 28"/>
                <a:gd name="T61" fmla="*/ 15875 h 42"/>
                <a:gd name="T62" fmla="*/ 22225 w 28"/>
                <a:gd name="T63" fmla="*/ 12700 h 42"/>
                <a:gd name="T64" fmla="*/ 22225 w 28"/>
                <a:gd name="T65" fmla="*/ 12700 h 42"/>
                <a:gd name="T66" fmla="*/ 19050 w 28"/>
                <a:gd name="T67" fmla="*/ 12700 h 42"/>
                <a:gd name="T68" fmla="*/ 15875 w 28"/>
                <a:gd name="T69" fmla="*/ 15875 h 42"/>
                <a:gd name="T70" fmla="*/ 12700 w 28"/>
                <a:gd name="T71" fmla="*/ 25400 h 42"/>
                <a:gd name="T72" fmla="*/ 0 w 28"/>
                <a:gd name="T73" fmla="*/ 25400 h 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"/>
                <a:gd name="T112" fmla="*/ 0 h 42"/>
                <a:gd name="T113" fmla="*/ 28 w 28"/>
                <a:gd name="T114" fmla="*/ 42 h 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" h="42">
                  <a:moveTo>
                    <a:pt x="0" y="16"/>
                  </a:moveTo>
                  <a:lnTo>
                    <a:pt x="0" y="16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6" y="20"/>
                  </a:lnTo>
                  <a:lnTo>
                    <a:pt x="22" y="24"/>
                  </a:lnTo>
                  <a:lnTo>
                    <a:pt x="16" y="30"/>
                  </a:lnTo>
                  <a:lnTo>
                    <a:pt x="10" y="34"/>
                  </a:lnTo>
                  <a:lnTo>
                    <a:pt x="28" y="34"/>
                  </a:lnTo>
                  <a:lnTo>
                    <a:pt x="28" y="42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4" y="30"/>
                  </a:lnTo>
                  <a:lnTo>
                    <a:pt x="12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3" name="Freeform 8508"/>
            <p:cNvSpPr>
              <a:spLocks noEditPoints="1"/>
            </p:cNvSpPr>
            <p:nvPr/>
          </p:nvSpPr>
          <p:spPr bwMode="auto">
            <a:xfrm>
              <a:off x="4534346" y="1758727"/>
              <a:ext cx="47625" cy="63500"/>
            </a:xfrm>
            <a:custGeom>
              <a:avLst/>
              <a:gdLst>
                <a:gd name="T0" fmla="*/ 25400 w 30"/>
                <a:gd name="T1" fmla="*/ 50800 h 40"/>
                <a:gd name="T2" fmla="*/ 0 w 30"/>
                <a:gd name="T3" fmla="*/ 50800 h 40"/>
                <a:gd name="T4" fmla="*/ 0 w 30"/>
                <a:gd name="T5" fmla="*/ 38100 h 40"/>
                <a:gd name="T6" fmla="*/ 25400 w 30"/>
                <a:gd name="T7" fmla="*/ 0 h 40"/>
                <a:gd name="T8" fmla="*/ 38100 w 30"/>
                <a:gd name="T9" fmla="*/ 0 h 40"/>
                <a:gd name="T10" fmla="*/ 38100 w 30"/>
                <a:gd name="T11" fmla="*/ 38100 h 40"/>
                <a:gd name="T12" fmla="*/ 47625 w 30"/>
                <a:gd name="T13" fmla="*/ 38100 h 40"/>
                <a:gd name="T14" fmla="*/ 47625 w 30"/>
                <a:gd name="T15" fmla="*/ 50800 h 40"/>
                <a:gd name="T16" fmla="*/ 38100 w 30"/>
                <a:gd name="T17" fmla="*/ 50800 h 40"/>
                <a:gd name="T18" fmla="*/ 38100 w 30"/>
                <a:gd name="T19" fmla="*/ 63500 h 40"/>
                <a:gd name="T20" fmla="*/ 25400 w 30"/>
                <a:gd name="T21" fmla="*/ 63500 h 40"/>
                <a:gd name="T22" fmla="*/ 25400 w 30"/>
                <a:gd name="T23" fmla="*/ 50800 h 40"/>
                <a:gd name="T24" fmla="*/ 25400 w 30"/>
                <a:gd name="T25" fmla="*/ 15875 h 40"/>
                <a:gd name="T26" fmla="*/ 25400 w 30"/>
                <a:gd name="T27" fmla="*/ 15875 h 40"/>
                <a:gd name="T28" fmla="*/ 9525 w 30"/>
                <a:gd name="T29" fmla="*/ 38100 h 40"/>
                <a:gd name="T30" fmla="*/ 25400 w 30"/>
                <a:gd name="T31" fmla="*/ 38100 h 40"/>
                <a:gd name="T32" fmla="*/ 25400 w 30"/>
                <a:gd name="T33" fmla="*/ 15875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0"/>
                <a:gd name="T53" fmla="*/ 30 w 30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0">
                  <a:moveTo>
                    <a:pt x="16" y="32"/>
                  </a:moveTo>
                  <a:lnTo>
                    <a:pt x="0" y="32"/>
                  </a:lnTo>
                  <a:lnTo>
                    <a:pt x="0" y="2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32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16" y="32"/>
                  </a:lnTo>
                  <a:close/>
                  <a:moveTo>
                    <a:pt x="16" y="10"/>
                  </a:moveTo>
                  <a:lnTo>
                    <a:pt x="16" y="10"/>
                  </a:lnTo>
                  <a:lnTo>
                    <a:pt x="6" y="24"/>
                  </a:lnTo>
                  <a:lnTo>
                    <a:pt x="16" y="24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4" name="Freeform 8509"/>
            <p:cNvSpPr>
              <a:spLocks/>
            </p:cNvSpPr>
            <p:nvPr/>
          </p:nvSpPr>
          <p:spPr bwMode="auto">
            <a:xfrm>
              <a:off x="4581971" y="1758727"/>
              <a:ext cx="47625" cy="63500"/>
            </a:xfrm>
            <a:custGeom>
              <a:avLst/>
              <a:gdLst>
                <a:gd name="T0" fmla="*/ 19050 w 30"/>
                <a:gd name="T1" fmla="*/ 25400 h 40"/>
                <a:gd name="T2" fmla="*/ 19050 w 30"/>
                <a:gd name="T3" fmla="*/ 25400 h 40"/>
                <a:gd name="T4" fmla="*/ 28575 w 30"/>
                <a:gd name="T5" fmla="*/ 25400 h 40"/>
                <a:gd name="T6" fmla="*/ 31750 w 30"/>
                <a:gd name="T7" fmla="*/ 22225 h 40"/>
                <a:gd name="T8" fmla="*/ 31750 w 30"/>
                <a:gd name="T9" fmla="*/ 19050 h 40"/>
                <a:gd name="T10" fmla="*/ 31750 w 30"/>
                <a:gd name="T11" fmla="*/ 19050 h 40"/>
                <a:gd name="T12" fmla="*/ 28575 w 30"/>
                <a:gd name="T13" fmla="*/ 12700 h 40"/>
                <a:gd name="T14" fmla="*/ 22225 w 30"/>
                <a:gd name="T15" fmla="*/ 9525 h 40"/>
                <a:gd name="T16" fmla="*/ 22225 w 30"/>
                <a:gd name="T17" fmla="*/ 9525 h 40"/>
                <a:gd name="T18" fmla="*/ 19050 w 30"/>
                <a:gd name="T19" fmla="*/ 9525 h 40"/>
                <a:gd name="T20" fmla="*/ 15875 w 30"/>
                <a:gd name="T21" fmla="*/ 12700 h 40"/>
                <a:gd name="T22" fmla="*/ 12700 w 30"/>
                <a:gd name="T23" fmla="*/ 22225 h 40"/>
                <a:gd name="T24" fmla="*/ 0 w 30"/>
                <a:gd name="T25" fmla="*/ 22225 h 40"/>
                <a:gd name="T26" fmla="*/ 0 w 30"/>
                <a:gd name="T27" fmla="*/ 22225 h 40"/>
                <a:gd name="T28" fmla="*/ 3175 w 30"/>
                <a:gd name="T29" fmla="*/ 12700 h 40"/>
                <a:gd name="T30" fmla="*/ 6350 w 30"/>
                <a:gd name="T31" fmla="*/ 6350 h 40"/>
                <a:gd name="T32" fmla="*/ 12700 w 30"/>
                <a:gd name="T33" fmla="*/ 0 h 40"/>
                <a:gd name="T34" fmla="*/ 22225 w 30"/>
                <a:gd name="T35" fmla="*/ 0 h 40"/>
                <a:gd name="T36" fmla="*/ 22225 w 30"/>
                <a:gd name="T37" fmla="*/ 0 h 40"/>
                <a:gd name="T38" fmla="*/ 31750 w 30"/>
                <a:gd name="T39" fmla="*/ 0 h 40"/>
                <a:gd name="T40" fmla="*/ 38100 w 30"/>
                <a:gd name="T41" fmla="*/ 3175 h 40"/>
                <a:gd name="T42" fmla="*/ 41275 w 30"/>
                <a:gd name="T43" fmla="*/ 9525 h 40"/>
                <a:gd name="T44" fmla="*/ 44450 w 30"/>
                <a:gd name="T45" fmla="*/ 15875 h 40"/>
                <a:gd name="T46" fmla="*/ 44450 w 30"/>
                <a:gd name="T47" fmla="*/ 15875 h 40"/>
                <a:gd name="T48" fmla="*/ 41275 w 30"/>
                <a:gd name="T49" fmla="*/ 25400 h 40"/>
                <a:gd name="T50" fmla="*/ 34925 w 30"/>
                <a:gd name="T51" fmla="*/ 28575 h 40"/>
                <a:gd name="T52" fmla="*/ 34925 w 30"/>
                <a:gd name="T53" fmla="*/ 28575 h 40"/>
                <a:gd name="T54" fmla="*/ 34925 w 30"/>
                <a:gd name="T55" fmla="*/ 28575 h 40"/>
                <a:gd name="T56" fmla="*/ 44450 w 30"/>
                <a:gd name="T57" fmla="*/ 34925 h 40"/>
                <a:gd name="T58" fmla="*/ 47625 w 30"/>
                <a:gd name="T59" fmla="*/ 44450 h 40"/>
                <a:gd name="T60" fmla="*/ 47625 w 30"/>
                <a:gd name="T61" fmla="*/ 44450 h 40"/>
                <a:gd name="T62" fmla="*/ 44450 w 30"/>
                <a:gd name="T63" fmla="*/ 53975 h 40"/>
                <a:gd name="T64" fmla="*/ 38100 w 30"/>
                <a:gd name="T65" fmla="*/ 60325 h 40"/>
                <a:gd name="T66" fmla="*/ 31750 w 30"/>
                <a:gd name="T67" fmla="*/ 63500 h 40"/>
                <a:gd name="T68" fmla="*/ 22225 w 30"/>
                <a:gd name="T69" fmla="*/ 63500 h 40"/>
                <a:gd name="T70" fmla="*/ 22225 w 30"/>
                <a:gd name="T71" fmla="*/ 63500 h 40"/>
                <a:gd name="T72" fmla="*/ 12700 w 30"/>
                <a:gd name="T73" fmla="*/ 63500 h 40"/>
                <a:gd name="T74" fmla="*/ 6350 w 30"/>
                <a:gd name="T75" fmla="*/ 60325 h 40"/>
                <a:gd name="T76" fmla="*/ 0 w 30"/>
                <a:gd name="T77" fmla="*/ 50800 h 40"/>
                <a:gd name="T78" fmla="*/ 0 w 30"/>
                <a:gd name="T79" fmla="*/ 41275 h 40"/>
                <a:gd name="T80" fmla="*/ 12700 w 30"/>
                <a:gd name="T81" fmla="*/ 41275 h 40"/>
                <a:gd name="T82" fmla="*/ 12700 w 30"/>
                <a:gd name="T83" fmla="*/ 41275 h 40"/>
                <a:gd name="T84" fmla="*/ 15875 w 30"/>
                <a:gd name="T85" fmla="*/ 50800 h 40"/>
                <a:gd name="T86" fmla="*/ 19050 w 30"/>
                <a:gd name="T87" fmla="*/ 53975 h 40"/>
                <a:gd name="T88" fmla="*/ 22225 w 30"/>
                <a:gd name="T89" fmla="*/ 53975 h 40"/>
                <a:gd name="T90" fmla="*/ 22225 w 30"/>
                <a:gd name="T91" fmla="*/ 53975 h 40"/>
                <a:gd name="T92" fmla="*/ 31750 w 30"/>
                <a:gd name="T93" fmla="*/ 50800 h 40"/>
                <a:gd name="T94" fmla="*/ 31750 w 30"/>
                <a:gd name="T95" fmla="*/ 44450 h 40"/>
                <a:gd name="T96" fmla="*/ 31750 w 30"/>
                <a:gd name="T97" fmla="*/ 44450 h 40"/>
                <a:gd name="T98" fmla="*/ 31750 w 30"/>
                <a:gd name="T99" fmla="*/ 38100 h 40"/>
                <a:gd name="T100" fmla="*/ 28575 w 30"/>
                <a:gd name="T101" fmla="*/ 34925 h 40"/>
                <a:gd name="T102" fmla="*/ 19050 w 30"/>
                <a:gd name="T103" fmla="*/ 34925 h 40"/>
                <a:gd name="T104" fmla="*/ 19050 w 30"/>
                <a:gd name="T105" fmla="*/ 25400 h 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"/>
                <a:gd name="T160" fmla="*/ 0 h 40"/>
                <a:gd name="T161" fmla="*/ 30 w 30"/>
                <a:gd name="T162" fmla="*/ 40 h 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" h="40">
                  <a:moveTo>
                    <a:pt x="12" y="16"/>
                  </a:moveTo>
                  <a:lnTo>
                    <a:pt x="12" y="16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26" y="16"/>
                  </a:lnTo>
                  <a:lnTo>
                    <a:pt x="22" y="18"/>
                  </a:lnTo>
                  <a:lnTo>
                    <a:pt x="28" y="22"/>
                  </a:lnTo>
                  <a:lnTo>
                    <a:pt x="30" y="28"/>
                  </a:lnTo>
                  <a:lnTo>
                    <a:pt x="28" y="34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14" y="40"/>
                  </a:lnTo>
                  <a:lnTo>
                    <a:pt x="8" y="40"/>
                  </a:lnTo>
                  <a:lnTo>
                    <a:pt x="4" y="38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8" y="26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20" y="32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18" y="22"/>
                  </a:lnTo>
                  <a:lnTo>
                    <a:pt x="12" y="22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5" name="Freeform 8510"/>
            <p:cNvSpPr>
              <a:spLocks noEditPoints="1"/>
            </p:cNvSpPr>
            <p:nvPr/>
          </p:nvSpPr>
          <p:spPr bwMode="auto">
            <a:xfrm>
              <a:off x="4458146" y="2066702"/>
              <a:ext cx="47625" cy="63500"/>
            </a:xfrm>
            <a:custGeom>
              <a:avLst/>
              <a:gdLst>
                <a:gd name="T0" fmla="*/ 25400 w 30"/>
                <a:gd name="T1" fmla="*/ 47625 h 40"/>
                <a:gd name="T2" fmla="*/ 0 w 30"/>
                <a:gd name="T3" fmla="*/ 47625 h 40"/>
                <a:gd name="T4" fmla="*/ 0 w 30"/>
                <a:gd name="T5" fmla="*/ 38100 h 40"/>
                <a:gd name="T6" fmla="*/ 28575 w 30"/>
                <a:gd name="T7" fmla="*/ 0 h 40"/>
                <a:gd name="T8" fmla="*/ 38100 w 30"/>
                <a:gd name="T9" fmla="*/ 0 h 40"/>
                <a:gd name="T10" fmla="*/ 38100 w 30"/>
                <a:gd name="T11" fmla="*/ 38100 h 40"/>
                <a:gd name="T12" fmla="*/ 47625 w 30"/>
                <a:gd name="T13" fmla="*/ 38100 h 40"/>
                <a:gd name="T14" fmla="*/ 47625 w 30"/>
                <a:gd name="T15" fmla="*/ 47625 h 40"/>
                <a:gd name="T16" fmla="*/ 38100 w 30"/>
                <a:gd name="T17" fmla="*/ 47625 h 40"/>
                <a:gd name="T18" fmla="*/ 38100 w 30"/>
                <a:gd name="T19" fmla="*/ 63500 h 40"/>
                <a:gd name="T20" fmla="*/ 25400 w 30"/>
                <a:gd name="T21" fmla="*/ 63500 h 40"/>
                <a:gd name="T22" fmla="*/ 25400 w 30"/>
                <a:gd name="T23" fmla="*/ 47625 h 40"/>
                <a:gd name="T24" fmla="*/ 25400 w 30"/>
                <a:gd name="T25" fmla="*/ 15875 h 40"/>
                <a:gd name="T26" fmla="*/ 25400 w 30"/>
                <a:gd name="T27" fmla="*/ 15875 h 40"/>
                <a:gd name="T28" fmla="*/ 9525 w 30"/>
                <a:gd name="T29" fmla="*/ 38100 h 40"/>
                <a:gd name="T30" fmla="*/ 25400 w 30"/>
                <a:gd name="T31" fmla="*/ 38100 h 40"/>
                <a:gd name="T32" fmla="*/ 25400 w 30"/>
                <a:gd name="T33" fmla="*/ 15875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0"/>
                <a:gd name="T53" fmla="*/ 30 w 30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0">
                  <a:moveTo>
                    <a:pt x="16" y="30"/>
                  </a:moveTo>
                  <a:lnTo>
                    <a:pt x="0" y="30"/>
                  </a:lnTo>
                  <a:lnTo>
                    <a:pt x="0" y="24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16" y="30"/>
                  </a:lnTo>
                  <a:close/>
                  <a:moveTo>
                    <a:pt x="16" y="10"/>
                  </a:moveTo>
                  <a:lnTo>
                    <a:pt x="16" y="10"/>
                  </a:lnTo>
                  <a:lnTo>
                    <a:pt x="6" y="24"/>
                  </a:lnTo>
                  <a:lnTo>
                    <a:pt x="16" y="24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6" name="Freeform 8511"/>
            <p:cNvSpPr>
              <a:spLocks noEditPoints="1"/>
            </p:cNvSpPr>
            <p:nvPr/>
          </p:nvSpPr>
          <p:spPr bwMode="auto">
            <a:xfrm>
              <a:off x="4505771" y="2066702"/>
              <a:ext cx="47625" cy="63500"/>
            </a:xfrm>
            <a:custGeom>
              <a:avLst/>
              <a:gdLst>
                <a:gd name="T0" fmla="*/ 28575 w 30"/>
                <a:gd name="T1" fmla="*/ 47625 h 40"/>
                <a:gd name="T2" fmla="*/ 0 w 30"/>
                <a:gd name="T3" fmla="*/ 47625 h 40"/>
                <a:gd name="T4" fmla="*/ 0 w 30"/>
                <a:gd name="T5" fmla="*/ 38100 h 40"/>
                <a:gd name="T6" fmla="*/ 28575 w 30"/>
                <a:gd name="T7" fmla="*/ 0 h 40"/>
                <a:gd name="T8" fmla="*/ 38100 w 30"/>
                <a:gd name="T9" fmla="*/ 0 h 40"/>
                <a:gd name="T10" fmla="*/ 38100 w 30"/>
                <a:gd name="T11" fmla="*/ 38100 h 40"/>
                <a:gd name="T12" fmla="*/ 47625 w 30"/>
                <a:gd name="T13" fmla="*/ 38100 h 40"/>
                <a:gd name="T14" fmla="*/ 47625 w 30"/>
                <a:gd name="T15" fmla="*/ 47625 h 40"/>
                <a:gd name="T16" fmla="*/ 38100 w 30"/>
                <a:gd name="T17" fmla="*/ 47625 h 40"/>
                <a:gd name="T18" fmla="*/ 38100 w 30"/>
                <a:gd name="T19" fmla="*/ 63500 h 40"/>
                <a:gd name="T20" fmla="*/ 28575 w 30"/>
                <a:gd name="T21" fmla="*/ 63500 h 40"/>
                <a:gd name="T22" fmla="*/ 28575 w 30"/>
                <a:gd name="T23" fmla="*/ 47625 h 40"/>
                <a:gd name="T24" fmla="*/ 28575 w 30"/>
                <a:gd name="T25" fmla="*/ 15875 h 40"/>
                <a:gd name="T26" fmla="*/ 25400 w 30"/>
                <a:gd name="T27" fmla="*/ 15875 h 40"/>
                <a:gd name="T28" fmla="*/ 9525 w 30"/>
                <a:gd name="T29" fmla="*/ 38100 h 40"/>
                <a:gd name="T30" fmla="*/ 28575 w 30"/>
                <a:gd name="T31" fmla="*/ 38100 h 40"/>
                <a:gd name="T32" fmla="*/ 28575 w 30"/>
                <a:gd name="T33" fmla="*/ 15875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0"/>
                <a:gd name="T53" fmla="*/ 30 w 30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0">
                  <a:moveTo>
                    <a:pt x="18" y="30"/>
                  </a:moveTo>
                  <a:lnTo>
                    <a:pt x="0" y="30"/>
                  </a:lnTo>
                  <a:lnTo>
                    <a:pt x="0" y="24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24" y="40"/>
                  </a:lnTo>
                  <a:lnTo>
                    <a:pt x="18" y="40"/>
                  </a:lnTo>
                  <a:lnTo>
                    <a:pt x="18" y="30"/>
                  </a:lnTo>
                  <a:close/>
                  <a:moveTo>
                    <a:pt x="18" y="10"/>
                  </a:moveTo>
                  <a:lnTo>
                    <a:pt x="16" y="10"/>
                  </a:lnTo>
                  <a:lnTo>
                    <a:pt x="6" y="24"/>
                  </a:lnTo>
                  <a:lnTo>
                    <a:pt x="18" y="24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7" name="Freeform 8512"/>
            <p:cNvSpPr>
              <a:spLocks noEditPoints="1"/>
            </p:cNvSpPr>
            <p:nvPr/>
          </p:nvSpPr>
          <p:spPr bwMode="auto">
            <a:xfrm>
              <a:off x="4013646" y="2606452"/>
              <a:ext cx="44450" cy="60325"/>
            </a:xfrm>
            <a:custGeom>
              <a:avLst/>
              <a:gdLst>
                <a:gd name="T0" fmla="*/ 25400 w 28"/>
                <a:gd name="T1" fmla="*/ 47625 h 38"/>
                <a:gd name="T2" fmla="*/ 0 w 28"/>
                <a:gd name="T3" fmla="*/ 47625 h 38"/>
                <a:gd name="T4" fmla="*/ 0 w 28"/>
                <a:gd name="T5" fmla="*/ 34925 h 38"/>
                <a:gd name="T6" fmla="*/ 25400 w 28"/>
                <a:gd name="T7" fmla="*/ 0 h 38"/>
                <a:gd name="T8" fmla="*/ 38100 w 28"/>
                <a:gd name="T9" fmla="*/ 0 h 38"/>
                <a:gd name="T10" fmla="*/ 38100 w 28"/>
                <a:gd name="T11" fmla="*/ 38100 h 38"/>
                <a:gd name="T12" fmla="*/ 44450 w 28"/>
                <a:gd name="T13" fmla="*/ 38100 h 38"/>
                <a:gd name="T14" fmla="*/ 44450 w 28"/>
                <a:gd name="T15" fmla="*/ 47625 h 38"/>
                <a:gd name="T16" fmla="*/ 38100 w 28"/>
                <a:gd name="T17" fmla="*/ 47625 h 38"/>
                <a:gd name="T18" fmla="*/ 38100 w 28"/>
                <a:gd name="T19" fmla="*/ 60325 h 38"/>
                <a:gd name="T20" fmla="*/ 25400 w 28"/>
                <a:gd name="T21" fmla="*/ 60325 h 38"/>
                <a:gd name="T22" fmla="*/ 25400 w 28"/>
                <a:gd name="T23" fmla="*/ 47625 h 38"/>
                <a:gd name="T24" fmla="*/ 25400 w 28"/>
                <a:gd name="T25" fmla="*/ 15875 h 38"/>
                <a:gd name="T26" fmla="*/ 25400 w 28"/>
                <a:gd name="T27" fmla="*/ 15875 h 38"/>
                <a:gd name="T28" fmla="*/ 9525 w 28"/>
                <a:gd name="T29" fmla="*/ 38100 h 38"/>
                <a:gd name="T30" fmla="*/ 25400 w 28"/>
                <a:gd name="T31" fmla="*/ 38100 h 38"/>
                <a:gd name="T32" fmla="*/ 25400 w 28"/>
                <a:gd name="T33" fmla="*/ 1587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38"/>
                <a:gd name="T53" fmla="*/ 28 w 2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38">
                  <a:moveTo>
                    <a:pt x="16" y="30"/>
                  </a:moveTo>
                  <a:lnTo>
                    <a:pt x="0" y="30"/>
                  </a:lnTo>
                  <a:lnTo>
                    <a:pt x="0" y="22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28" y="24"/>
                  </a:lnTo>
                  <a:lnTo>
                    <a:pt x="28" y="30"/>
                  </a:lnTo>
                  <a:lnTo>
                    <a:pt x="24" y="30"/>
                  </a:lnTo>
                  <a:lnTo>
                    <a:pt x="24" y="38"/>
                  </a:lnTo>
                  <a:lnTo>
                    <a:pt x="16" y="38"/>
                  </a:lnTo>
                  <a:lnTo>
                    <a:pt x="16" y="30"/>
                  </a:lnTo>
                  <a:close/>
                  <a:moveTo>
                    <a:pt x="16" y="10"/>
                  </a:moveTo>
                  <a:lnTo>
                    <a:pt x="16" y="10"/>
                  </a:lnTo>
                  <a:lnTo>
                    <a:pt x="6" y="24"/>
                  </a:lnTo>
                  <a:lnTo>
                    <a:pt x="16" y="24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8" name="Freeform 8513"/>
            <p:cNvSpPr>
              <a:spLocks/>
            </p:cNvSpPr>
            <p:nvPr/>
          </p:nvSpPr>
          <p:spPr bwMode="auto">
            <a:xfrm>
              <a:off x="4061271" y="2606452"/>
              <a:ext cx="44450" cy="63500"/>
            </a:xfrm>
            <a:custGeom>
              <a:avLst/>
              <a:gdLst>
                <a:gd name="T0" fmla="*/ 41275 w 28"/>
                <a:gd name="T1" fmla="*/ 9525 h 40"/>
                <a:gd name="T2" fmla="*/ 15875 w 28"/>
                <a:gd name="T3" fmla="*/ 9525 h 40"/>
                <a:gd name="T4" fmla="*/ 12700 w 28"/>
                <a:gd name="T5" fmla="*/ 22225 h 40"/>
                <a:gd name="T6" fmla="*/ 12700 w 28"/>
                <a:gd name="T7" fmla="*/ 22225 h 40"/>
                <a:gd name="T8" fmla="*/ 12700 w 28"/>
                <a:gd name="T9" fmla="*/ 22225 h 40"/>
                <a:gd name="T10" fmla="*/ 19050 w 28"/>
                <a:gd name="T11" fmla="*/ 19050 h 40"/>
                <a:gd name="T12" fmla="*/ 25400 w 28"/>
                <a:gd name="T13" fmla="*/ 19050 h 40"/>
                <a:gd name="T14" fmla="*/ 25400 w 28"/>
                <a:gd name="T15" fmla="*/ 19050 h 40"/>
                <a:gd name="T16" fmla="*/ 34925 w 28"/>
                <a:gd name="T17" fmla="*/ 19050 h 40"/>
                <a:gd name="T18" fmla="*/ 41275 w 28"/>
                <a:gd name="T19" fmla="*/ 25400 h 40"/>
                <a:gd name="T20" fmla="*/ 44450 w 28"/>
                <a:gd name="T21" fmla="*/ 31750 h 40"/>
                <a:gd name="T22" fmla="*/ 44450 w 28"/>
                <a:gd name="T23" fmla="*/ 41275 h 40"/>
                <a:gd name="T24" fmla="*/ 44450 w 28"/>
                <a:gd name="T25" fmla="*/ 41275 h 40"/>
                <a:gd name="T26" fmla="*/ 44450 w 28"/>
                <a:gd name="T27" fmla="*/ 50800 h 40"/>
                <a:gd name="T28" fmla="*/ 38100 w 28"/>
                <a:gd name="T29" fmla="*/ 57150 h 40"/>
                <a:gd name="T30" fmla="*/ 31750 w 28"/>
                <a:gd name="T31" fmla="*/ 60325 h 40"/>
                <a:gd name="T32" fmla="*/ 22225 w 28"/>
                <a:gd name="T33" fmla="*/ 63500 h 40"/>
                <a:gd name="T34" fmla="*/ 22225 w 28"/>
                <a:gd name="T35" fmla="*/ 63500 h 40"/>
                <a:gd name="T36" fmla="*/ 12700 w 28"/>
                <a:gd name="T37" fmla="*/ 60325 h 40"/>
                <a:gd name="T38" fmla="*/ 6350 w 28"/>
                <a:gd name="T39" fmla="*/ 57150 h 40"/>
                <a:gd name="T40" fmla="*/ 0 w 28"/>
                <a:gd name="T41" fmla="*/ 50800 h 40"/>
                <a:gd name="T42" fmla="*/ 0 w 28"/>
                <a:gd name="T43" fmla="*/ 44450 h 40"/>
                <a:gd name="T44" fmla="*/ 12700 w 28"/>
                <a:gd name="T45" fmla="*/ 44450 h 40"/>
                <a:gd name="T46" fmla="*/ 12700 w 28"/>
                <a:gd name="T47" fmla="*/ 44450 h 40"/>
                <a:gd name="T48" fmla="*/ 15875 w 28"/>
                <a:gd name="T49" fmla="*/ 50800 h 40"/>
                <a:gd name="T50" fmla="*/ 22225 w 28"/>
                <a:gd name="T51" fmla="*/ 53975 h 40"/>
                <a:gd name="T52" fmla="*/ 22225 w 28"/>
                <a:gd name="T53" fmla="*/ 53975 h 40"/>
                <a:gd name="T54" fmla="*/ 25400 w 28"/>
                <a:gd name="T55" fmla="*/ 50800 h 40"/>
                <a:gd name="T56" fmla="*/ 28575 w 28"/>
                <a:gd name="T57" fmla="*/ 47625 h 40"/>
                <a:gd name="T58" fmla="*/ 31750 w 28"/>
                <a:gd name="T59" fmla="*/ 41275 h 40"/>
                <a:gd name="T60" fmla="*/ 31750 w 28"/>
                <a:gd name="T61" fmla="*/ 41275 h 40"/>
                <a:gd name="T62" fmla="*/ 31750 w 28"/>
                <a:gd name="T63" fmla="*/ 31750 h 40"/>
                <a:gd name="T64" fmla="*/ 25400 w 28"/>
                <a:gd name="T65" fmla="*/ 28575 h 40"/>
                <a:gd name="T66" fmla="*/ 22225 w 28"/>
                <a:gd name="T67" fmla="*/ 28575 h 40"/>
                <a:gd name="T68" fmla="*/ 22225 w 28"/>
                <a:gd name="T69" fmla="*/ 28575 h 40"/>
                <a:gd name="T70" fmla="*/ 15875 w 28"/>
                <a:gd name="T71" fmla="*/ 28575 h 40"/>
                <a:gd name="T72" fmla="*/ 12700 w 28"/>
                <a:gd name="T73" fmla="*/ 34925 h 40"/>
                <a:gd name="T74" fmla="*/ 0 w 28"/>
                <a:gd name="T75" fmla="*/ 34925 h 40"/>
                <a:gd name="T76" fmla="*/ 6350 w 28"/>
                <a:gd name="T77" fmla="*/ 0 h 40"/>
                <a:gd name="T78" fmla="*/ 41275 w 28"/>
                <a:gd name="T79" fmla="*/ 0 h 40"/>
                <a:gd name="T80" fmla="*/ 41275 w 28"/>
                <a:gd name="T81" fmla="*/ 9525 h 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"/>
                <a:gd name="T124" fmla="*/ 0 h 40"/>
                <a:gd name="T125" fmla="*/ 28 w 28"/>
                <a:gd name="T126" fmla="*/ 40 h 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" h="40">
                  <a:moveTo>
                    <a:pt x="26" y="6"/>
                  </a:moveTo>
                  <a:lnTo>
                    <a:pt x="10" y="6"/>
                  </a:lnTo>
                  <a:lnTo>
                    <a:pt x="8" y="14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22" y="12"/>
                  </a:lnTo>
                  <a:lnTo>
                    <a:pt x="26" y="16"/>
                  </a:lnTo>
                  <a:lnTo>
                    <a:pt x="28" y="20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4" y="36"/>
                  </a:lnTo>
                  <a:lnTo>
                    <a:pt x="20" y="38"/>
                  </a:lnTo>
                  <a:lnTo>
                    <a:pt x="14" y="40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10" y="32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8" y="22"/>
                  </a:lnTo>
                  <a:lnTo>
                    <a:pt x="0" y="22"/>
                  </a:lnTo>
                  <a:lnTo>
                    <a:pt x="4" y="0"/>
                  </a:lnTo>
                  <a:lnTo>
                    <a:pt x="26" y="0"/>
                  </a:lnTo>
                  <a:lnTo>
                    <a:pt x="26" y="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29" name="Freeform 8514"/>
            <p:cNvSpPr>
              <a:spLocks noEditPoints="1"/>
            </p:cNvSpPr>
            <p:nvPr/>
          </p:nvSpPr>
          <p:spPr bwMode="auto">
            <a:xfrm>
              <a:off x="4543871" y="2311177"/>
              <a:ext cx="47625" cy="60325"/>
            </a:xfrm>
            <a:custGeom>
              <a:avLst/>
              <a:gdLst>
                <a:gd name="T0" fmla="*/ 28575 w 30"/>
                <a:gd name="T1" fmla="*/ 47625 h 38"/>
                <a:gd name="T2" fmla="*/ 0 w 30"/>
                <a:gd name="T3" fmla="*/ 47625 h 38"/>
                <a:gd name="T4" fmla="*/ 0 w 30"/>
                <a:gd name="T5" fmla="*/ 34925 h 38"/>
                <a:gd name="T6" fmla="*/ 28575 w 30"/>
                <a:gd name="T7" fmla="*/ 0 h 38"/>
                <a:gd name="T8" fmla="*/ 41275 w 30"/>
                <a:gd name="T9" fmla="*/ 0 h 38"/>
                <a:gd name="T10" fmla="*/ 41275 w 30"/>
                <a:gd name="T11" fmla="*/ 38100 h 38"/>
                <a:gd name="T12" fmla="*/ 47625 w 30"/>
                <a:gd name="T13" fmla="*/ 38100 h 38"/>
                <a:gd name="T14" fmla="*/ 47625 w 30"/>
                <a:gd name="T15" fmla="*/ 47625 h 38"/>
                <a:gd name="T16" fmla="*/ 41275 w 30"/>
                <a:gd name="T17" fmla="*/ 47625 h 38"/>
                <a:gd name="T18" fmla="*/ 41275 w 30"/>
                <a:gd name="T19" fmla="*/ 60325 h 38"/>
                <a:gd name="T20" fmla="*/ 28575 w 30"/>
                <a:gd name="T21" fmla="*/ 60325 h 38"/>
                <a:gd name="T22" fmla="*/ 28575 w 30"/>
                <a:gd name="T23" fmla="*/ 47625 h 38"/>
                <a:gd name="T24" fmla="*/ 28575 w 30"/>
                <a:gd name="T25" fmla="*/ 15875 h 38"/>
                <a:gd name="T26" fmla="*/ 28575 w 30"/>
                <a:gd name="T27" fmla="*/ 15875 h 38"/>
                <a:gd name="T28" fmla="*/ 12700 w 30"/>
                <a:gd name="T29" fmla="*/ 38100 h 38"/>
                <a:gd name="T30" fmla="*/ 28575 w 30"/>
                <a:gd name="T31" fmla="*/ 38100 h 38"/>
                <a:gd name="T32" fmla="*/ 28575 w 30"/>
                <a:gd name="T33" fmla="*/ 1587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8"/>
                <a:gd name="T53" fmla="*/ 30 w 30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8">
                  <a:moveTo>
                    <a:pt x="18" y="30"/>
                  </a:moveTo>
                  <a:lnTo>
                    <a:pt x="0" y="30"/>
                  </a:lnTo>
                  <a:lnTo>
                    <a:pt x="0" y="2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6" y="38"/>
                  </a:lnTo>
                  <a:lnTo>
                    <a:pt x="18" y="38"/>
                  </a:lnTo>
                  <a:lnTo>
                    <a:pt x="18" y="30"/>
                  </a:lnTo>
                  <a:close/>
                  <a:moveTo>
                    <a:pt x="18" y="10"/>
                  </a:moveTo>
                  <a:lnTo>
                    <a:pt x="18" y="10"/>
                  </a:lnTo>
                  <a:lnTo>
                    <a:pt x="8" y="24"/>
                  </a:lnTo>
                  <a:lnTo>
                    <a:pt x="18" y="24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0" name="Freeform 8515"/>
            <p:cNvSpPr>
              <a:spLocks noEditPoints="1"/>
            </p:cNvSpPr>
            <p:nvPr/>
          </p:nvSpPr>
          <p:spPr bwMode="auto">
            <a:xfrm>
              <a:off x="4594671" y="2308002"/>
              <a:ext cx="44450" cy="66675"/>
            </a:xfrm>
            <a:custGeom>
              <a:avLst/>
              <a:gdLst>
                <a:gd name="T0" fmla="*/ 31750 w 28"/>
                <a:gd name="T1" fmla="*/ 19050 h 42"/>
                <a:gd name="T2" fmla="*/ 31750 w 28"/>
                <a:gd name="T3" fmla="*/ 19050 h 42"/>
                <a:gd name="T4" fmla="*/ 28575 w 28"/>
                <a:gd name="T5" fmla="*/ 12700 h 42"/>
                <a:gd name="T6" fmla="*/ 22225 w 28"/>
                <a:gd name="T7" fmla="*/ 9525 h 42"/>
                <a:gd name="T8" fmla="*/ 22225 w 28"/>
                <a:gd name="T9" fmla="*/ 9525 h 42"/>
                <a:gd name="T10" fmla="*/ 19050 w 28"/>
                <a:gd name="T11" fmla="*/ 12700 h 42"/>
                <a:gd name="T12" fmla="*/ 12700 w 28"/>
                <a:gd name="T13" fmla="*/ 15875 h 42"/>
                <a:gd name="T14" fmla="*/ 12700 w 28"/>
                <a:gd name="T15" fmla="*/ 28575 h 42"/>
                <a:gd name="T16" fmla="*/ 12700 w 28"/>
                <a:gd name="T17" fmla="*/ 28575 h 42"/>
                <a:gd name="T18" fmla="*/ 12700 w 28"/>
                <a:gd name="T19" fmla="*/ 28575 h 42"/>
                <a:gd name="T20" fmla="*/ 19050 w 28"/>
                <a:gd name="T21" fmla="*/ 25400 h 42"/>
                <a:gd name="T22" fmla="*/ 25400 w 28"/>
                <a:gd name="T23" fmla="*/ 22225 h 42"/>
                <a:gd name="T24" fmla="*/ 25400 w 28"/>
                <a:gd name="T25" fmla="*/ 22225 h 42"/>
                <a:gd name="T26" fmla="*/ 34925 w 28"/>
                <a:gd name="T27" fmla="*/ 25400 h 42"/>
                <a:gd name="T28" fmla="*/ 41275 w 28"/>
                <a:gd name="T29" fmla="*/ 28575 h 42"/>
                <a:gd name="T30" fmla="*/ 41275 w 28"/>
                <a:gd name="T31" fmla="*/ 28575 h 42"/>
                <a:gd name="T32" fmla="*/ 44450 w 28"/>
                <a:gd name="T33" fmla="*/ 34925 h 42"/>
                <a:gd name="T34" fmla="*/ 44450 w 28"/>
                <a:gd name="T35" fmla="*/ 44450 h 42"/>
                <a:gd name="T36" fmla="*/ 44450 w 28"/>
                <a:gd name="T37" fmla="*/ 44450 h 42"/>
                <a:gd name="T38" fmla="*/ 44450 w 28"/>
                <a:gd name="T39" fmla="*/ 50800 h 42"/>
                <a:gd name="T40" fmla="*/ 38100 w 28"/>
                <a:gd name="T41" fmla="*/ 60325 h 42"/>
                <a:gd name="T42" fmla="*/ 31750 w 28"/>
                <a:gd name="T43" fmla="*/ 63500 h 42"/>
                <a:gd name="T44" fmla="*/ 22225 w 28"/>
                <a:gd name="T45" fmla="*/ 66675 h 42"/>
                <a:gd name="T46" fmla="*/ 22225 w 28"/>
                <a:gd name="T47" fmla="*/ 66675 h 42"/>
                <a:gd name="T48" fmla="*/ 12700 w 28"/>
                <a:gd name="T49" fmla="*/ 63500 h 42"/>
                <a:gd name="T50" fmla="*/ 3175 w 28"/>
                <a:gd name="T51" fmla="*/ 57150 h 42"/>
                <a:gd name="T52" fmla="*/ 0 w 28"/>
                <a:gd name="T53" fmla="*/ 44450 h 42"/>
                <a:gd name="T54" fmla="*/ 0 w 28"/>
                <a:gd name="T55" fmla="*/ 34925 h 42"/>
                <a:gd name="T56" fmla="*/ 0 w 28"/>
                <a:gd name="T57" fmla="*/ 34925 h 42"/>
                <a:gd name="T58" fmla="*/ 0 w 28"/>
                <a:gd name="T59" fmla="*/ 22225 h 42"/>
                <a:gd name="T60" fmla="*/ 3175 w 28"/>
                <a:gd name="T61" fmla="*/ 12700 h 42"/>
                <a:gd name="T62" fmla="*/ 12700 w 28"/>
                <a:gd name="T63" fmla="*/ 3175 h 42"/>
                <a:gd name="T64" fmla="*/ 22225 w 28"/>
                <a:gd name="T65" fmla="*/ 0 h 42"/>
                <a:gd name="T66" fmla="*/ 22225 w 28"/>
                <a:gd name="T67" fmla="*/ 0 h 42"/>
                <a:gd name="T68" fmla="*/ 31750 w 28"/>
                <a:gd name="T69" fmla="*/ 3175 h 42"/>
                <a:gd name="T70" fmla="*/ 38100 w 28"/>
                <a:gd name="T71" fmla="*/ 6350 h 42"/>
                <a:gd name="T72" fmla="*/ 41275 w 28"/>
                <a:gd name="T73" fmla="*/ 9525 h 42"/>
                <a:gd name="T74" fmla="*/ 44450 w 28"/>
                <a:gd name="T75" fmla="*/ 19050 h 42"/>
                <a:gd name="T76" fmla="*/ 31750 w 28"/>
                <a:gd name="T77" fmla="*/ 19050 h 42"/>
                <a:gd name="T78" fmla="*/ 12700 w 28"/>
                <a:gd name="T79" fmla="*/ 44450 h 42"/>
                <a:gd name="T80" fmla="*/ 12700 w 28"/>
                <a:gd name="T81" fmla="*/ 44450 h 42"/>
                <a:gd name="T82" fmla="*/ 15875 w 28"/>
                <a:gd name="T83" fmla="*/ 50800 h 42"/>
                <a:gd name="T84" fmla="*/ 19050 w 28"/>
                <a:gd name="T85" fmla="*/ 53975 h 42"/>
                <a:gd name="T86" fmla="*/ 22225 w 28"/>
                <a:gd name="T87" fmla="*/ 53975 h 42"/>
                <a:gd name="T88" fmla="*/ 22225 w 28"/>
                <a:gd name="T89" fmla="*/ 53975 h 42"/>
                <a:gd name="T90" fmla="*/ 25400 w 28"/>
                <a:gd name="T91" fmla="*/ 53975 h 42"/>
                <a:gd name="T92" fmla="*/ 28575 w 28"/>
                <a:gd name="T93" fmla="*/ 50800 h 42"/>
                <a:gd name="T94" fmla="*/ 31750 w 28"/>
                <a:gd name="T95" fmla="*/ 44450 h 42"/>
                <a:gd name="T96" fmla="*/ 31750 w 28"/>
                <a:gd name="T97" fmla="*/ 44450 h 42"/>
                <a:gd name="T98" fmla="*/ 28575 w 28"/>
                <a:gd name="T99" fmla="*/ 34925 h 42"/>
                <a:gd name="T100" fmla="*/ 25400 w 28"/>
                <a:gd name="T101" fmla="*/ 31750 h 42"/>
                <a:gd name="T102" fmla="*/ 22225 w 28"/>
                <a:gd name="T103" fmla="*/ 31750 h 42"/>
                <a:gd name="T104" fmla="*/ 22225 w 28"/>
                <a:gd name="T105" fmla="*/ 31750 h 42"/>
                <a:gd name="T106" fmla="*/ 19050 w 28"/>
                <a:gd name="T107" fmla="*/ 31750 h 42"/>
                <a:gd name="T108" fmla="*/ 15875 w 28"/>
                <a:gd name="T109" fmla="*/ 34925 h 42"/>
                <a:gd name="T110" fmla="*/ 12700 w 28"/>
                <a:gd name="T111" fmla="*/ 44450 h 42"/>
                <a:gd name="T112" fmla="*/ 12700 w 28"/>
                <a:gd name="T113" fmla="*/ 44450 h 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"/>
                <a:gd name="T172" fmla="*/ 0 h 42"/>
                <a:gd name="T173" fmla="*/ 28 w 28"/>
                <a:gd name="T174" fmla="*/ 42 h 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" h="42">
                  <a:moveTo>
                    <a:pt x="20" y="12"/>
                  </a:moveTo>
                  <a:lnTo>
                    <a:pt x="20" y="12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6" y="18"/>
                  </a:lnTo>
                  <a:lnTo>
                    <a:pt x="28" y="22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14" y="42"/>
                  </a:lnTo>
                  <a:lnTo>
                    <a:pt x="8" y="40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8" y="12"/>
                  </a:lnTo>
                  <a:lnTo>
                    <a:pt x="20" y="12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2"/>
                  </a:lnTo>
                  <a:lnTo>
                    <a:pt x="20" y="28"/>
                  </a:lnTo>
                  <a:lnTo>
                    <a:pt x="18" y="22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1" name="Freeform 8516"/>
            <p:cNvSpPr>
              <a:spLocks noEditPoints="1"/>
            </p:cNvSpPr>
            <p:nvPr/>
          </p:nvSpPr>
          <p:spPr bwMode="auto">
            <a:xfrm>
              <a:off x="4146996" y="2368327"/>
              <a:ext cx="44450" cy="63500"/>
            </a:xfrm>
            <a:custGeom>
              <a:avLst/>
              <a:gdLst>
                <a:gd name="T0" fmla="*/ 25400 w 28"/>
                <a:gd name="T1" fmla="*/ 47625 h 40"/>
                <a:gd name="T2" fmla="*/ 0 w 28"/>
                <a:gd name="T3" fmla="*/ 47625 h 40"/>
                <a:gd name="T4" fmla="*/ 0 w 28"/>
                <a:gd name="T5" fmla="*/ 34925 h 40"/>
                <a:gd name="T6" fmla="*/ 25400 w 28"/>
                <a:gd name="T7" fmla="*/ 0 h 40"/>
                <a:gd name="T8" fmla="*/ 38100 w 28"/>
                <a:gd name="T9" fmla="*/ 0 h 40"/>
                <a:gd name="T10" fmla="*/ 38100 w 28"/>
                <a:gd name="T11" fmla="*/ 38100 h 40"/>
                <a:gd name="T12" fmla="*/ 44450 w 28"/>
                <a:gd name="T13" fmla="*/ 38100 h 40"/>
                <a:gd name="T14" fmla="*/ 44450 w 28"/>
                <a:gd name="T15" fmla="*/ 47625 h 40"/>
                <a:gd name="T16" fmla="*/ 38100 w 28"/>
                <a:gd name="T17" fmla="*/ 47625 h 40"/>
                <a:gd name="T18" fmla="*/ 38100 w 28"/>
                <a:gd name="T19" fmla="*/ 63500 h 40"/>
                <a:gd name="T20" fmla="*/ 25400 w 28"/>
                <a:gd name="T21" fmla="*/ 63500 h 40"/>
                <a:gd name="T22" fmla="*/ 25400 w 28"/>
                <a:gd name="T23" fmla="*/ 47625 h 40"/>
                <a:gd name="T24" fmla="*/ 25400 w 28"/>
                <a:gd name="T25" fmla="*/ 15875 h 40"/>
                <a:gd name="T26" fmla="*/ 25400 w 28"/>
                <a:gd name="T27" fmla="*/ 15875 h 40"/>
                <a:gd name="T28" fmla="*/ 9525 w 28"/>
                <a:gd name="T29" fmla="*/ 38100 h 40"/>
                <a:gd name="T30" fmla="*/ 25400 w 28"/>
                <a:gd name="T31" fmla="*/ 38100 h 40"/>
                <a:gd name="T32" fmla="*/ 25400 w 28"/>
                <a:gd name="T33" fmla="*/ 15875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40"/>
                <a:gd name="T53" fmla="*/ 28 w 2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40">
                  <a:moveTo>
                    <a:pt x="16" y="30"/>
                  </a:moveTo>
                  <a:lnTo>
                    <a:pt x="0" y="30"/>
                  </a:lnTo>
                  <a:lnTo>
                    <a:pt x="0" y="22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28" y="24"/>
                  </a:lnTo>
                  <a:lnTo>
                    <a:pt x="28" y="30"/>
                  </a:lnTo>
                  <a:lnTo>
                    <a:pt x="24" y="3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16" y="30"/>
                  </a:lnTo>
                  <a:close/>
                  <a:moveTo>
                    <a:pt x="16" y="10"/>
                  </a:moveTo>
                  <a:lnTo>
                    <a:pt x="16" y="10"/>
                  </a:lnTo>
                  <a:lnTo>
                    <a:pt x="6" y="24"/>
                  </a:lnTo>
                  <a:lnTo>
                    <a:pt x="16" y="24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2" name="Freeform 8517"/>
            <p:cNvSpPr>
              <a:spLocks/>
            </p:cNvSpPr>
            <p:nvPr/>
          </p:nvSpPr>
          <p:spPr bwMode="auto">
            <a:xfrm>
              <a:off x="4194621" y="2368327"/>
              <a:ext cx="44450" cy="63500"/>
            </a:xfrm>
            <a:custGeom>
              <a:avLst/>
              <a:gdLst>
                <a:gd name="T0" fmla="*/ 44450 w 28"/>
                <a:gd name="T1" fmla="*/ 9525 h 40"/>
                <a:gd name="T2" fmla="*/ 44450 w 28"/>
                <a:gd name="T3" fmla="*/ 9525 h 40"/>
                <a:gd name="T4" fmla="*/ 34925 w 28"/>
                <a:gd name="T5" fmla="*/ 22225 h 40"/>
                <a:gd name="T6" fmla="*/ 28575 w 28"/>
                <a:gd name="T7" fmla="*/ 34925 h 40"/>
                <a:gd name="T8" fmla="*/ 25400 w 28"/>
                <a:gd name="T9" fmla="*/ 47625 h 40"/>
                <a:gd name="T10" fmla="*/ 22225 w 28"/>
                <a:gd name="T11" fmla="*/ 63500 h 40"/>
                <a:gd name="T12" fmla="*/ 9525 w 28"/>
                <a:gd name="T13" fmla="*/ 63500 h 40"/>
                <a:gd name="T14" fmla="*/ 9525 w 28"/>
                <a:gd name="T15" fmla="*/ 63500 h 40"/>
                <a:gd name="T16" fmla="*/ 12700 w 28"/>
                <a:gd name="T17" fmla="*/ 47625 h 40"/>
                <a:gd name="T18" fmla="*/ 15875 w 28"/>
                <a:gd name="T19" fmla="*/ 34925 h 40"/>
                <a:gd name="T20" fmla="*/ 22225 w 28"/>
                <a:gd name="T21" fmla="*/ 22225 h 40"/>
                <a:gd name="T22" fmla="*/ 31750 w 28"/>
                <a:gd name="T23" fmla="*/ 12700 h 40"/>
                <a:gd name="T24" fmla="*/ 0 w 28"/>
                <a:gd name="T25" fmla="*/ 12700 h 40"/>
                <a:gd name="T26" fmla="*/ 0 w 28"/>
                <a:gd name="T27" fmla="*/ 0 h 40"/>
                <a:gd name="T28" fmla="*/ 44450 w 28"/>
                <a:gd name="T29" fmla="*/ 0 h 40"/>
                <a:gd name="T30" fmla="*/ 44450 w 28"/>
                <a:gd name="T31" fmla="*/ 9525 h 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40"/>
                <a:gd name="T50" fmla="*/ 28 w 28"/>
                <a:gd name="T51" fmla="*/ 40 h 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40">
                  <a:moveTo>
                    <a:pt x="28" y="6"/>
                  </a:moveTo>
                  <a:lnTo>
                    <a:pt x="28" y="6"/>
                  </a:lnTo>
                  <a:lnTo>
                    <a:pt x="22" y="14"/>
                  </a:lnTo>
                  <a:lnTo>
                    <a:pt x="18" y="22"/>
                  </a:lnTo>
                  <a:lnTo>
                    <a:pt x="16" y="30"/>
                  </a:lnTo>
                  <a:lnTo>
                    <a:pt x="14" y="40"/>
                  </a:lnTo>
                  <a:lnTo>
                    <a:pt x="6" y="40"/>
                  </a:lnTo>
                  <a:lnTo>
                    <a:pt x="8" y="30"/>
                  </a:lnTo>
                  <a:lnTo>
                    <a:pt x="10" y="22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3" name="Freeform 8518"/>
            <p:cNvSpPr>
              <a:spLocks noEditPoints="1"/>
            </p:cNvSpPr>
            <p:nvPr/>
          </p:nvSpPr>
          <p:spPr bwMode="auto">
            <a:xfrm>
              <a:off x="4642296" y="2473102"/>
              <a:ext cx="47625" cy="60325"/>
            </a:xfrm>
            <a:custGeom>
              <a:avLst/>
              <a:gdLst>
                <a:gd name="T0" fmla="*/ 28575 w 30"/>
                <a:gd name="T1" fmla="*/ 47625 h 38"/>
                <a:gd name="T2" fmla="*/ 0 w 30"/>
                <a:gd name="T3" fmla="*/ 47625 h 38"/>
                <a:gd name="T4" fmla="*/ 0 w 30"/>
                <a:gd name="T5" fmla="*/ 34925 h 38"/>
                <a:gd name="T6" fmla="*/ 28575 w 30"/>
                <a:gd name="T7" fmla="*/ 0 h 38"/>
                <a:gd name="T8" fmla="*/ 41275 w 30"/>
                <a:gd name="T9" fmla="*/ 0 h 38"/>
                <a:gd name="T10" fmla="*/ 41275 w 30"/>
                <a:gd name="T11" fmla="*/ 38100 h 38"/>
                <a:gd name="T12" fmla="*/ 47625 w 30"/>
                <a:gd name="T13" fmla="*/ 38100 h 38"/>
                <a:gd name="T14" fmla="*/ 47625 w 30"/>
                <a:gd name="T15" fmla="*/ 47625 h 38"/>
                <a:gd name="T16" fmla="*/ 41275 w 30"/>
                <a:gd name="T17" fmla="*/ 47625 h 38"/>
                <a:gd name="T18" fmla="*/ 41275 w 30"/>
                <a:gd name="T19" fmla="*/ 60325 h 38"/>
                <a:gd name="T20" fmla="*/ 28575 w 30"/>
                <a:gd name="T21" fmla="*/ 60325 h 38"/>
                <a:gd name="T22" fmla="*/ 28575 w 30"/>
                <a:gd name="T23" fmla="*/ 47625 h 38"/>
                <a:gd name="T24" fmla="*/ 28575 w 30"/>
                <a:gd name="T25" fmla="*/ 15875 h 38"/>
                <a:gd name="T26" fmla="*/ 28575 w 30"/>
                <a:gd name="T27" fmla="*/ 15875 h 38"/>
                <a:gd name="T28" fmla="*/ 12700 w 30"/>
                <a:gd name="T29" fmla="*/ 38100 h 38"/>
                <a:gd name="T30" fmla="*/ 28575 w 30"/>
                <a:gd name="T31" fmla="*/ 38100 h 38"/>
                <a:gd name="T32" fmla="*/ 28575 w 30"/>
                <a:gd name="T33" fmla="*/ 1587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8"/>
                <a:gd name="T53" fmla="*/ 30 w 30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8">
                  <a:moveTo>
                    <a:pt x="18" y="30"/>
                  </a:moveTo>
                  <a:lnTo>
                    <a:pt x="0" y="30"/>
                  </a:lnTo>
                  <a:lnTo>
                    <a:pt x="0" y="2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6" y="38"/>
                  </a:lnTo>
                  <a:lnTo>
                    <a:pt x="18" y="38"/>
                  </a:lnTo>
                  <a:lnTo>
                    <a:pt x="18" y="30"/>
                  </a:lnTo>
                  <a:close/>
                  <a:moveTo>
                    <a:pt x="18" y="10"/>
                  </a:moveTo>
                  <a:lnTo>
                    <a:pt x="18" y="10"/>
                  </a:lnTo>
                  <a:lnTo>
                    <a:pt x="8" y="24"/>
                  </a:lnTo>
                  <a:lnTo>
                    <a:pt x="18" y="24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4" name="Freeform 8519"/>
            <p:cNvSpPr>
              <a:spLocks noEditPoints="1"/>
            </p:cNvSpPr>
            <p:nvPr/>
          </p:nvSpPr>
          <p:spPr bwMode="auto">
            <a:xfrm>
              <a:off x="4689921" y="2469927"/>
              <a:ext cx="47625" cy="66675"/>
            </a:xfrm>
            <a:custGeom>
              <a:avLst/>
              <a:gdLst>
                <a:gd name="T0" fmla="*/ 25400 w 30"/>
                <a:gd name="T1" fmla="*/ 0 h 42"/>
                <a:gd name="T2" fmla="*/ 41275 w 30"/>
                <a:gd name="T3" fmla="*/ 6350 h 42"/>
                <a:gd name="T4" fmla="*/ 47625 w 30"/>
                <a:gd name="T5" fmla="*/ 19050 h 42"/>
                <a:gd name="T6" fmla="*/ 44450 w 30"/>
                <a:gd name="T7" fmla="*/ 25400 h 42"/>
                <a:gd name="T8" fmla="*/ 38100 w 30"/>
                <a:gd name="T9" fmla="*/ 31750 h 42"/>
                <a:gd name="T10" fmla="*/ 38100 w 30"/>
                <a:gd name="T11" fmla="*/ 31750 h 42"/>
                <a:gd name="T12" fmla="*/ 44450 w 30"/>
                <a:gd name="T13" fmla="*/ 34925 h 42"/>
                <a:gd name="T14" fmla="*/ 47625 w 30"/>
                <a:gd name="T15" fmla="*/ 47625 h 42"/>
                <a:gd name="T16" fmla="*/ 41275 w 30"/>
                <a:gd name="T17" fmla="*/ 60325 h 42"/>
                <a:gd name="T18" fmla="*/ 25400 w 30"/>
                <a:gd name="T19" fmla="*/ 66675 h 42"/>
                <a:gd name="T20" fmla="*/ 15875 w 30"/>
                <a:gd name="T21" fmla="*/ 66675 h 42"/>
                <a:gd name="T22" fmla="*/ 3175 w 30"/>
                <a:gd name="T23" fmla="*/ 53975 h 42"/>
                <a:gd name="T24" fmla="*/ 0 w 30"/>
                <a:gd name="T25" fmla="*/ 47625 h 42"/>
                <a:gd name="T26" fmla="*/ 12700 w 30"/>
                <a:gd name="T27" fmla="*/ 31750 h 42"/>
                <a:gd name="T28" fmla="*/ 12700 w 30"/>
                <a:gd name="T29" fmla="*/ 31750 h 42"/>
                <a:gd name="T30" fmla="*/ 3175 w 30"/>
                <a:gd name="T31" fmla="*/ 19050 h 42"/>
                <a:gd name="T32" fmla="*/ 6350 w 30"/>
                <a:gd name="T33" fmla="*/ 9525 h 42"/>
                <a:gd name="T34" fmla="*/ 19050 w 30"/>
                <a:gd name="T35" fmla="*/ 3175 h 42"/>
                <a:gd name="T36" fmla="*/ 25400 w 30"/>
                <a:gd name="T37" fmla="*/ 0 h 42"/>
                <a:gd name="T38" fmla="*/ 25400 w 30"/>
                <a:gd name="T39" fmla="*/ 57150 h 42"/>
                <a:gd name="T40" fmla="*/ 34925 w 30"/>
                <a:gd name="T41" fmla="*/ 47625 h 42"/>
                <a:gd name="T42" fmla="*/ 31750 w 30"/>
                <a:gd name="T43" fmla="*/ 38100 h 42"/>
                <a:gd name="T44" fmla="*/ 25400 w 30"/>
                <a:gd name="T45" fmla="*/ 34925 h 42"/>
                <a:gd name="T46" fmla="*/ 15875 w 30"/>
                <a:gd name="T47" fmla="*/ 41275 h 42"/>
                <a:gd name="T48" fmla="*/ 12700 w 30"/>
                <a:gd name="T49" fmla="*/ 44450 h 42"/>
                <a:gd name="T50" fmla="*/ 25400 w 30"/>
                <a:gd name="T51" fmla="*/ 57150 h 42"/>
                <a:gd name="T52" fmla="*/ 25400 w 30"/>
                <a:gd name="T53" fmla="*/ 28575 h 42"/>
                <a:gd name="T54" fmla="*/ 31750 w 30"/>
                <a:gd name="T55" fmla="*/ 25400 h 42"/>
                <a:gd name="T56" fmla="*/ 34925 w 30"/>
                <a:gd name="T57" fmla="*/ 19050 h 42"/>
                <a:gd name="T58" fmla="*/ 28575 w 30"/>
                <a:gd name="T59" fmla="*/ 12700 h 42"/>
                <a:gd name="T60" fmla="*/ 25400 w 30"/>
                <a:gd name="T61" fmla="*/ 9525 h 42"/>
                <a:gd name="T62" fmla="*/ 15875 w 30"/>
                <a:gd name="T63" fmla="*/ 19050 h 42"/>
                <a:gd name="T64" fmla="*/ 19050 w 30"/>
                <a:gd name="T65" fmla="*/ 25400 h 42"/>
                <a:gd name="T66" fmla="*/ 25400 w 30"/>
                <a:gd name="T67" fmla="*/ 28575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"/>
                <a:gd name="T103" fmla="*/ 0 h 42"/>
                <a:gd name="T104" fmla="*/ 30 w 30"/>
                <a:gd name="T105" fmla="*/ 42 h 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" h="42">
                  <a:moveTo>
                    <a:pt x="16" y="0"/>
                  </a:move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2"/>
                  </a:lnTo>
                  <a:lnTo>
                    <a:pt x="28" y="16"/>
                  </a:lnTo>
                  <a:lnTo>
                    <a:pt x="24" y="20"/>
                  </a:lnTo>
                  <a:lnTo>
                    <a:pt x="28" y="22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26" y="38"/>
                  </a:lnTo>
                  <a:lnTo>
                    <a:pt x="22" y="40"/>
                  </a:lnTo>
                  <a:lnTo>
                    <a:pt x="16" y="42"/>
                  </a:lnTo>
                  <a:lnTo>
                    <a:pt x="10" y="42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4" y="6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6" y="0"/>
                  </a:lnTo>
                  <a:close/>
                  <a:moveTo>
                    <a:pt x="16" y="36"/>
                  </a:moveTo>
                  <a:lnTo>
                    <a:pt x="16" y="36"/>
                  </a:lnTo>
                  <a:lnTo>
                    <a:pt x="20" y="34"/>
                  </a:lnTo>
                  <a:lnTo>
                    <a:pt x="22" y="30"/>
                  </a:lnTo>
                  <a:lnTo>
                    <a:pt x="20" y="24"/>
                  </a:lnTo>
                  <a:lnTo>
                    <a:pt x="16" y="22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8" y="28"/>
                  </a:lnTo>
                  <a:lnTo>
                    <a:pt x="12" y="34"/>
                  </a:lnTo>
                  <a:lnTo>
                    <a:pt x="16" y="36"/>
                  </a:lnTo>
                  <a:close/>
                  <a:moveTo>
                    <a:pt x="16" y="18"/>
                  </a:moveTo>
                  <a:lnTo>
                    <a:pt x="16" y="18"/>
                  </a:lnTo>
                  <a:lnTo>
                    <a:pt x="20" y="16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12" y="16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5" name="Freeform 8520"/>
            <p:cNvSpPr>
              <a:spLocks noEditPoints="1"/>
            </p:cNvSpPr>
            <p:nvPr/>
          </p:nvSpPr>
          <p:spPr bwMode="auto">
            <a:xfrm>
              <a:off x="4410521" y="2755677"/>
              <a:ext cx="47625" cy="63500"/>
            </a:xfrm>
            <a:custGeom>
              <a:avLst/>
              <a:gdLst>
                <a:gd name="T0" fmla="*/ 28575 w 30"/>
                <a:gd name="T1" fmla="*/ 47625 h 40"/>
                <a:gd name="T2" fmla="*/ 0 w 30"/>
                <a:gd name="T3" fmla="*/ 47625 h 40"/>
                <a:gd name="T4" fmla="*/ 0 w 30"/>
                <a:gd name="T5" fmla="*/ 38100 h 40"/>
                <a:gd name="T6" fmla="*/ 28575 w 30"/>
                <a:gd name="T7" fmla="*/ 0 h 40"/>
                <a:gd name="T8" fmla="*/ 41275 w 30"/>
                <a:gd name="T9" fmla="*/ 0 h 40"/>
                <a:gd name="T10" fmla="*/ 41275 w 30"/>
                <a:gd name="T11" fmla="*/ 38100 h 40"/>
                <a:gd name="T12" fmla="*/ 47625 w 30"/>
                <a:gd name="T13" fmla="*/ 38100 h 40"/>
                <a:gd name="T14" fmla="*/ 47625 w 30"/>
                <a:gd name="T15" fmla="*/ 47625 h 40"/>
                <a:gd name="T16" fmla="*/ 41275 w 30"/>
                <a:gd name="T17" fmla="*/ 47625 h 40"/>
                <a:gd name="T18" fmla="*/ 41275 w 30"/>
                <a:gd name="T19" fmla="*/ 63500 h 40"/>
                <a:gd name="T20" fmla="*/ 28575 w 30"/>
                <a:gd name="T21" fmla="*/ 63500 h 40"/>
                <a:gd name="T22" fmla="*/ 28575 w 30"/>
                <a:gd name="T23" fmla="*/ 47625 h 40"/>
                <a:gd name="T24" fmla="*/ 28575 w 30"/>
                <a:gd name="T25" fmla="*/ 15875 h 40"/>
                <a:gd name="T26" fmla="*/ 28575 w 30"/>
                <a:gd name="T27" fmla="*/ 15875 h 40"/>
                <a:gd name="T28" fmla="*/ 12700 w 30"/>
                <a:gd name="T29" fmla="*/ 38100 h 40"/>
                <a:gd name="T30" fmla="*/ 28575 w 30"/>
                <a:gd name="T31" fmla="*/ 38100 h 40"/>
                <a:gd name="T32" fmla="*/ 28575 w 30"/>
                <a:gd name="T33" fmla="*/ 15875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0"/>
                <a:gd name="T53" fmla="*/ 30 w 30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0">
                  <a:moveTo>
                    <a:pt x="18" y="30"/>
                  </a:moveTo>
                  <a:lnTo>
                    <a:pt x="0" y="30"/>
                  </a:lnTo>
                  <a:lnTo>
                    <a:pt x="0" y="24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6" y="40"/>
                  </a:lnTo>
                  <a:lnTo>
                    <a:pt x="18" y="40"/>
                  </a:lnTo>
                  <a:lnTo>
                    <a:pt x="18" y="30"/>
                  </a:lnTo>
                  <a:close/>
                  <a:moveTo>
                    <a:pt x="18" y="10"/>
                  </a:moveTo>
                  <a:lnTo>
                    <a:pt x="18" y="10"/>
                  </a:lnTo>
                  <a:lnTo>
                    <a:pt x="8" y="24"/>
                  </a:lnTo>
                  <a:lnTo>
                    <a:pt x="18" y="24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6" name="Freeform 8521"/>
            <p:cNvSpPr>
              <a:spLocks noEditPoints="1"/>
            </p:cNvSpPr>
            <p:nvPr/>
          </p:nvSpPr>
          <p:spPr bwMode="auto">
            <a:xfrm>
              <a:off x="4461321" y="2755677"/>
              <a:ext cx="44450" cy="63500"/>
            </a:xfrm>
            <a:custGeom>
              <a:avLst/>
              <a:gdLst>
                <a:gd name="T0" fmla="*/ 12700 w 28"/>
                <a:gd name="T1" fmla="*/ 47625 h 40"/>
                <a:gd name="T2" fmla="*/ 12700 w 28"/>
                <a:gd name="T3" fmla="*/ 47625 h 40"/>
                <a:gd name="T4" fmla="*/ 15875 w 28"/>
                <a:gd name="T5" fmla="*/ 53975 h 40"/>
                <a:gd name="T6" fmla="*/ 22225 w 28"/>
                <a:gd name="T7" fmla="*/ 53975 h 40"/>
                <a:gd name="T8" fmla="*/ 22225 w 28"/>
                <a:gd name="T9" fmla="*/ 53975 h 40"/>
                <a:gd name="T10" fmla="*/ 25400 w 28"/>
                <a:gd name="T11" fmla="*/ 53975 h 40"/>
                <a:gd name="T12" fmla="*/ 28575 w 28"/>
                <a:gd name="T13" fmla="*/ 47625 h 40"/>
                <a:gd name="T14" fmla="*/ 31750 w 28"/>
                <a:gd name="T15" fmla="*/ 34925 h 40"/>
                <a:gd name="T16" fmla="*/ 31750 w 28"/>
                <a:gd name="T17" fmla="*/ 34925 h 40"/>
                <a:gd name="T18" fmla="*/ 31750 w 28"/>
                <a:gd name="T19" fmla="*/ 34925 h 40"/>
                <a:gd name="T20" fmla="*/ 25400 w 28"/>
                <a:gd name="T21" fmla="*/ 41275 h 40"/>
                <a:gd name="T22" fmla="*/ 19050 w 28"/>
                <a:gd name="T23" fmla="*/ 41275 h 40"/>
                <a:gd name="T24" fmla="*/ 19050 w 28"/>
                <a:gd name="T25" fmla="*/ 41275 h 40"/>
                <a:gd name="T26" fmla="*/ 9525 w 28"/>
                <a:gd name="T27" fmla="*/ 41275 h 40"/>
                <a:gd name="T28" fmla="*/ 3175 w 28"/>
                <a:gd name="T29" fmla="*/ 34925 h 40"/>
                <a:gd name="T30" fmla="*/ 3175 w 28"/>
                <a:gd name="T31" fmla="*/ 34925 h 40"/>
                <a:gd name="T32" fmla="*/ 0 w 28"/>
                <a:gd name="T33" fmla="*/ 28575 h 40"/>
                <a:gd name="T34" fmla="*/ 0 w 28"/>
                <a:gd name="T35" fmla="*/ 22225 h 40"/>
                <a:gd name="T36" fmla="*/ 0 w 28"/>
                <a:gd name="T37" fmla="*/ 22225 h 40"/>
                <a:gd name="T38" fmla="*/ 0 w 28"/>
                <a:gd name="T39" fmla="*/ 12700 h 40"/>
                <a:gd name="T40" fmla="*/ 6350 w 28"/>
                <a:gd name="T41" fmla="*/ 6350 h 40"/>
                <a:gd name="T42" fmla="*/ 12700 w 28"/>
                <a:gd name="T43" fmla="*/ 0 h 40"/>
                <a:gd name="T44" fmla="*/ 22225 w 28"/>
                <a:gd name="T45" fmla="*/ 0 h 40"/>
                <a:gd name="T46" fmla="*/ 22225 w 28"/>
                <a:gd name="T47" fmla="*/ 0 h 40"/>
                <a:gd name="T48" fmla="*/ 31750 w 28"/>
                <a:gd name="T49" fmla="*/ 3175 h 40"/>
                <a:gd name="T50" fmla="*/ 41275 w 28"/>
                <a:gd name="T51" fmla="*/ 9525 h 40"/>
                <a:gd name="T52" fmla="*/ 44450 w 28"/>
                <a:gd name="T53" fmla="*/ 19050 h 40"/>
                <a:gd name="T54" fmla="*/ 44450 w 28"/>
                <a:gd name="T55" fmla="*/ 31750 h 40"/>
                <a:gd name="T56" fmla="*/ 44450 w 28"/>
                <a:gd name="T57" fmla="*/ 31750 h 40"/>
                <a:gd name="T58" fmla="*/ 44450 w 28"/>
                <a:gd name="T59" fmla="*/ 44450 h 40"/>
                <a:gd name="T60" fmla="*/ 38100 w 28"/>
                <a:gd name="T61" fmla="*/ 53975 h 40"/>
                <a:gd name="T62" fmla="*/ 31750 w 28"/>
                <a:gd name="T63" fmla="*/ 60325 h 40"/>
                <a:gd name="T64" fmla="*/ 19050 w 28"/>
                <a:gd name="T65" fmla="*/ 63500 h 40"/>
                <a:gd name="T66" fmla="*/ 19050 w 28"/>
                <a:gd name="T67" fmla="*/ 63500 h 40"/>
                <a:gd name="T68" fmla="*/ 12700 w 28"/>
                <a:gd name="T69" fmla="*/ 63500 h 40"/>
                <a:gd name="T70" fmla="*/ 6350 w 28"/>
                <a:gd name="T71" fmla="*/ 60325 h 40"/>
                <a:gd name="T72" fmla="*/ 3175 w 28"/>
                <a:gd name="T73" fmla="*/ 53975 h 40"/>
                <a:gd name="T74" fmla="*/ 0 w 28"/>
                <a:gd name="T75" fmla="*/ 47625 h 40"/>
                <a:gd name="T76" fmla="*/ 12700 w 28"/>
                <a:gd name="T77" fmla="*/ 47625 h 40"/>
                <a:gd name="T78" fmla="*/ 31750 w 28"/>
                <a:gd name="T79" fmla="*/ 22225 h 40"/>
                <a:gd name="T80" fmla="*/ 31750 w 28"/>
                <a:gd name="T81" fmla="*/ 22225 h 40"/>
                <a:gd name="T82" fmla="*/ 28575 w 28"/>
                <a:gd name="T83" fmla="*/ 12700 h 40"/>
                <a:gd name="T84" fmla="*/ 25400 w 28"/>
                <a:gd name="T85" fmla="*/ 9525 h 40"/>
                <a:gd name="T86" fmla="*/ 22225 w 28"/>
                <a:gd name="T87" fmla="*/ 9525 h 40"/>
                <a:gd name="T88" fmla="*/ 22225 w 28"/>
                <a:gd name="T89" fmla="*/ 9525 h 40"/>
                <a:gd name="T90" fmla="*/ 15875 w 28"/>
                <a:gd name="T91" fmla="*/ 9525 h 40"/>
                <a:gd name="T92" fmla="*/ 12700 w 28"/>
                <a:gd name="T93" fmla="*/ 12700 h 40"/>
                <a:gd name="T94" fmla="*/ 12700 w 28"/>
                <a:gd name="T95" fmla="*/ 22225 h 40"/>
                <a:gd name="T96" fmla="*/ 12700 w 28"/>
                <a:gd name="T97" fmla="*/ 22225 h 40"/>
                <a:gd name="T98" fmla="*/ 12700 w 28"/>
                <a:gd name="T99" fmla="*/ 28575 h 40"/>
                <a:gd name="T100" fmla="*/ 15875 w 28"/>
                <a:gd name="T101" fmla="*/ 31750 h 40"/>
                <a:gd name="T102" fmla="*/ 22225 w 28"/>
                <a:gd name="T103" fmla="*/ 31750 h 40"/>
                <a:gd name="T104" fmla="*/ 22225 w 28"/>
                <a:gd name="T105" fmla="*/ 31750 h 40"/>
                <a:gd name="T106" fmla="*/ 25400 w 28"/>
                <a:gd name="T107" fmla="*/ 31750 h 40"/>
                <a:gd name="T108" fmla="*/ 28575 w 28"/>
                <a:gd name="T109" fmla="*/ 28575 h 40"/>
                <a:gd name="T110" fmla="*/ 31750 w 28"/>
                <a:gd name="T111" fmla="*/ 22225 h 40"/>
                <a:gd name="T112" fmla="*/ 31750 w 28"/>
                <a:gd name="T113" fmla="*/ 22225 h 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"/>
                <a:gd name="T172" fmla="*/ 0 h 40"/>
                <a:gd name="T173" fmla="*/ 28 w 28"/>
                <a:gd name="T174" fmla="*/ 40 h 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" h="40">
                  <a:moveTo>
                    <a:pt x="8" y="30"/>
                  </a:moveTo>
                  <a:lnTo>
                    <a:pt x="8" y="30"/>
                  </a:lnTo>
                  <a:lnTo>
                    <a:pt x="10" y="34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0"/>
                  </a:lnTo>
                  <a:lnTo>
                    <a:pt x="20" y="22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6" y="6"/>
                  </a:lnTo>
                  <a:lnTo>
                    <a:pt x="28" y="12"/>
                  </a:lnTo>
                  <a:lnTo>
                    <a:pt x="28" y="20"/>
                  </a:lnTo>
                  <a:lnTo>
                    <a:pt x="28" y="28"/>
                  </a:lnTo>
                  <a:lnTo>
                    <a:pt x="24" y="34"/>
                  </a:lnTo>
                  <a:lnTo>
                    <a:pt x="20" y="38"/>
                  </a:lnTo>
                  <a:lnTo>
                    <a:pt x="12" y="40"/>
                  </a:lnTo>
                  <a:lnTo>
                    <a:pt x="8" y="40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8" y="30"/>
                  </a:lnTo>
                  <a:close/>
                  <a:moveTo>
                    <a:pt x="20" y="14"/>
                  </a:moveTo>
                  <a:lnTo>
                    <a:pt x="20" y="14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7" name="Freeform 8522"/>
            <p:cNvSpPr>
              <a:spLocks/>
            </p:cNvSpPr>
            <p:nvPr/>
          </p:nvSpPr>
          <p:spPr bwMode="auto">
            <a:xfrm>
              <a:off x="4829621" y="2158777"/>
              <a:ext cx="47625" cy="63500"/>
            </a:xfrm>
            <a:custGeom>
              <a:avLst/>
              <a:gdLst>
                <a:gd name="T0" fmla="*/ 41275 w 30"/>
                <a:gd name="T1" fmla="*/ 9525 h 40"/>
                <a:gd name="T2" fmla="*/ 15875 w 30"/>
                <a:gd name="T3" fmla="*/ 9525 h 40"/>
                <a:gd name="T4" fmla="*/ 15875 w 30"/>
                <a:gd name="T5" fmla="*/ 25400 h 40"/>
                <a:gd name="T6" fmla="*/ 15875 w 30"/>
                <a:gd name="T7" fmla="*/ 25400 h 40"/>
                <a:gd name="T8" fmla="*/ 15875 w 30"/>
                <a:gd name="T9" fmla="*/ 25400 h 40"/>
                <a:gd name="T10" fmla="*/ 19050 w 30"/>
                <a:gd name="T11" fmla="*/ 22225 h 40"/>
                <a:gd name="T12" fmla="*/ 25400 w 30"/>
                <a:gd name="T13" fmla="*/ 19050 h 40"/>
                <a:gd name="T14" fmla="*/ 25400 w 30"/>
                <a:gd name="T15" fmla="*/ 19050 h 40"/>
                <a:gd name="T16" fmla="*/ 34925 w 30"/>
                <a:gd name="T17" fmla="*/ 22225 h 40"/>
                <a:gd name="T18" fmla="*/ 41275 w 30"/>
                <a:gd name="T19" fmla="*/ 25400 h 40"/>
                <a:gd name="T20" fmla="*/ 44450 w 30"/>
                <a:gd name="T21" fmla="*/ 34925 h 40"/>
                <a:gd name="T22" fmla="*/ 47625 w 30"/>
                <a:gd name="T23" fmla="*/ 41275 h 40"/>
                <a:gd name="T24" fmla="*/ 47625 w 30"/>
                <a:gd name="T25" fmla="*/ 41275 h 40"/>
                <a:gd name="T26" fmla="*/ 44450 w 30"/>
                <a:gd name="T27" fmla="*/ 50800 h 40"/>
                <a:gd name="T28" fmla="*/ 38100 w 30"/>
                <a:gd name="T29" fmla="*/ 57150 h 40"/>
                <a:gd name="T30" fmla="*/ 31750 w 30"/>
                <a:gd name="T31" fmla="*/ 63500 h 40"/>
                <a:gd name="T32" fmla="*/ 22225 w 30"/>
                <a:gd name="T33" fmla="*/ 63500 h 40"/>
                <a:gd name="T34" fmla="*/ 22225 w 30"/>
                <a:gd name="T35" fmla="*/ 63500 h 40"/>
                <a:gd name="T36" fmla="*/ 12700 w 30"/>
                <a:gd name="T37" fmla="*/ 63500 h 40"/>
                <a:gd name="T38" fmla="*/ 6350 w 30"/>
                <a:gd name="T39" fmla="*/ 60325 h 40"/>
                <a:gd name="T40" fmla="*/ 0 w 30"/>
                <a:gd name="T41" fmla="*/ 53975 h 40"/>
                <a:gd name="T42" fmla="*/ 0 w 30"/>
                <a:gd name="T43" fmla="*/ 44450 h 40"/>
                <a:gd name="T44" fmla="*/ 12700 w 30"/>
                <a:gd name="T45" fmla="*/ 44450 h 40"/>
                <a:gd name="T46" fmla="*/ 12700 w 30"/>
                <a:gd name="T47" fmla="*/ 44450 h 40"/>
                <a:gd name="T48" fmla="*/ 15875 w 30"/>
                <a:gd name="T49" fmla="*/ 50800 h 40"/>
                <a:gd name="T50" fmla="*/ 22225 w 30"/>
                <a:gd name="T51" fmla="*/ 53975 h 40"/>
                <a:gd name="T52" fmla="*/ 22225 w 30"/>
                <a:gd name="T53" fmla="*/ 53975 h 40"/>
                <a:gd name="T54" fmla="*/ 28575 w 30"/>
                <a:gd name="T55" fmla="*/ 53975 h 40"/>
                <a:gd name="T56" fmla="*/ 31750 w 30"/>
                <a:gd name="T57" fmla="*/ 50800 h 40"/>
                <a:gd name="T58" fmla="*/ 34925 w 30"/>
                <a:gd name="T59" fmla="*/ 41275 h 40"/>
                <a:gd name="T60" fmla="*/ 34925 w 30"/>
                <a:gd name="T61" fmla="*/ 41275 h 40"/>
                <a:gd name="T62" fmla="*/ 31750 w 30"/>
                <a:gd name="T63" fmla="*/ 34925 h 40"/>
                <a:gd name="T64" fmla="*/ 28575 w 30"/>
                <a:gd name="T65" fmla="*/ 31750 h 40"/>
                <a:gd name="T66" fmla="*/ 22225 w 30"/>
                <a:gd name="T67" fmla="*/ 31750 h 40"/>
                <a:gd name="T68" fmla="*/ 22225 w 30"/>
                <a:gd name="T69" fmla="*/ 31750 h 40"/>
                <a:gd name="T70" fmla="*/ 15875 w 30"/>
                <a:gd name="T71" fmla="*/ 31750 h 40"/>
                <a:gd name="T72" fmla="*/ 12700 w 30"/>
                <a:gd name="T73" fmla="*/ 34925 h 40"/>
                <a:gd name="T74" fmla="*/ 0 w 30"/>
                <a:gd name="T75" fmla="*/ 34925 h 40"/>
                <a:gd name="T76" fmla="*/ 6350 w 30"/>
                <a:gd name="T77" fmla="*/ 0 h 40"/>
                <a:gd name="T78" fmla="*/ 41275 w 30"/>
                <a:gd name="T79" fmla="*/ 0 h 40"/>
                <a:gd name="T80" fmla="*/ 41275 w 30"/>
                <a:gd name="T81" fmla="*/ 9525 h 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"/>
                <a:gd name="T124" fmla="*/ 0 h 40"/>
                <a:gd name="T125" fmla="*/ 30 w 30"/>
                <a:gd name="T126" fmla="*/ 40 h 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" h="40">
                  <a:moveTo>
                    <a:pt x="26" y="6"/>
                  </a:moveTo>
                  <a:lnTo>
                    <a:pt x="10" y="6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6" y="12"/>
                  </a:lnTo>
                  <a:lnTo>
                    <a:pt x="22" y="14"/>
                  </a:lnTo>
                  <a:lnTo>
                    <a:pt x="26" y="16"/>
                  </a:lnTo>
                  <a:lnTo>
                    <a:pt x="28" y="22"/>
                  </a:lnTo>
                  <a:lnTo>
                    <a:pt x="30" y="26"/>
                  </a:lnTo>
                  <a:lnTo>
                    <a:pt x="28" y="32"/>
                  </a:lnTo>
                  <a:lnTo>
                    <a:pt x="24" y="36"/>
                  </a:lnTo>
                  <a:lnTo>
                    <a:pt x="20" y="40"/>
                  </a:lnTo>
                  <a:lnTo>
                    <a:pt x="14" y="40"/>
                  </a:lnTo>
                  <a:lnTo>
                    <a:pt x="8" y="40"/>
                  </a:lnTo>
                  <a:lnTo>
                    <a:pt x="4" y="38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10" y="32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0" y="22"/>
                  </a:lnTo>
                  <a:lnTo>
                    <a:pt x="4" y="0"/>
                  </a:lnTo>
                  <a:lnTo>
                    <a:pt x="26" y="0"/>
                  </a:lnTo>
                  <a:lnTo>
                    <a:pt x="26" y="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8" name="Freeform 8523"/>
            <p:cNvSpPr>
              <a:spLocks noEditPoints="1"/>
            </p:cNvSpPr>
            <p:nvPr/>
          </p:nvSpPr>
          <p:spPr bwMode="auto">
            <a:xfrm>
              <a:off x="4877246" y="2158777"/>
              <a:ext cx="47625" cy="63500"/>
            </a:xfrm>
            <a:custGeom>
              <a:avLst/>
              <a:gdLst>
                <a:gd name="T0" fmla="*/ 22225 w 30"/>
                <a:gd name="T1" fmla="*/ 0 h 40"/>
                <a:gd name="T2" fmla="*/ 22225 w 30"/>
                <a:gd name="T3" fmla="*/ 0 h 40"/>
                <a:gd name="T4" fmla="*/ 31750 w 30"/>
                <a:gd name="T5" fmla="*/ 0 h 40"/>
                <a:gd name="T6" fmla="*/ 38100 w 30"/>
                <a:gd name="T7" fmla="*/ 6350 h 40"/>
                <a:gd name="T8" fmla="*/ 44450 w 30"/>
                <a:gd name="T9" fmla="*/ 15875 h 40"/>
                <a:gd name="T10" fmla="*/ 47625 w 30"/>
                <a:gd name="T11" fmla="*/ 31750 h 40"/>
                <a:gd name="T12" fmla="*/ 47625 w 30"/>
                <a:gd name="T13" fmla="*/ 31750 h 40"/>
                <a:gd name="T14" fmla="*/ 44450 w 30"/>
                <a:gd name="T15" fmla="*/ 47625 h 40"/>
                <a:gd name="T16" fmla="*/ 38100 w 30"/>
                <a:gd name="T17" fmla="*/ 57150 h 40"/>
                <a:gd name="T18" fmla="*/ 31750 w 30"/>
                <a:gd name="T19" fmla="*/ 63500 h 40"/>
                <a:gd name="T20" fmla="*/ 22225 w 30"/>
                <a:gd name="T21" fmla="*/ 63500 h 40"/>
                <a:gd name="T22" fmla="*/ 22225 w 30"/>
                <a:gd name="T23" fmla="*/ 63500 h 40"/>
                <a:gd name="T24" fmla="*/ 12700 w 30"/>
                <a:gd name="T25" fmla="*/ 63500 h 40"/>
                <a:gd name="T26" fmla="*/ 6350 w 30"/>
                <a:gd name="T27" fmla="*/ 57150 h 40"/>
                <a:gd name="T28" fmla="*/ 3175 w 30"/>
                <a:gd name="T29" fmla="*/ 47625 h 40"/>
                <a:gd name="T30" fmla="*/ 0 w 30"/>
                <a:gd name="T31" fmla="*/ 31750 h 40"/>
                <a:gd name="T32" fmla="*/ 0 w 30"/>
                <a:gd name="T33" fmla="*/ 31750 h 40"/>
                <a:gd name="T34" fmla="*/ 3175 w 30"/>
                <a:gd name="T35" fmla="*/ 15875 h 40"/>
                <a:gd name="T36" fmla="*/ 6350 w 30"/>
                <a:gd name="T37" fmla="*/ 6350 h 40"/>
                <a:gd name="T38" fmla="*/ 12700 w 30"/>
                <a:gd name="T39" fmla="*/ 0 h 40"/>
                <a:gd name="T40" fmla="*/ 22225 w 30"/>
                <a:gd name="T41" fmla="*/ 0 h 40"/>
                <a:gd name="T42" fmla="*/ 22225 w 30"/>
                <a:gd name="T43" fmla="*/ 0 h 40"/>
                <a:gd name="T44" fmla="*/ 22225 w 30"/>
                <a:gd name="T45" fmla="*/ 53975 h 40"/>
                <a:gd name="T46" fmla="*/ 22225 w 30"/>
                <a:gd name="T47" fmla="*/ 53975 h 40"/>
                <a:gd name="T48" fmla="*/ 28575 w 30"/>
                <a:gd name="T49" fmla="*/ 50800 h 40"/>
                <a:gd name="T50" fmla="*/ 31750 w 30"/>
                <a:gd name="T51" fmla="*/ 44450 h 40"/>
                <a:gd name="T52" fmla="*/ 34925 w 30"/>
                <a:gd name="T53" fmla="*/ 31750 h 40"/>
                <a:gd name="T54" fmla="*/ 34925 w 30"/>
                <a:gd name="T55" fmla="*/ 31750 h 40"/>
                <a:gd name="T56" fmla="*/ 31750 w 30"/>
                <a:gd name="T57" fmla="*/ 19050 h 40"/>
                <a:gd name="T58" fmla="*/ 28575 w 30"/>
                <a:gd name="T59" fmla="*/ 12700 h 40"/>
                <a:gd name="T60" fmla="*/ 22225 w 30"/>
                <a:gd name="T61" fmla="*/ 9525 h 40"/>
                <a:gd name="T62" fmla="*/ 22225 w 30"/>
                <a:gd name="T63" fmla="*/ 9525 h 40"/>
                <a:gd name="T64" fmla="*/ 15875 w 30"/>
                <a:gd name="T65" fmla="*/ 12700 h 40"/>
                <a:gd name="T66" fmla="*/ 12700 w 30"/>
                <a:gd name="T67" fmla="*/ 19050 h 40"/>
                <a:gd name="T68" fmla="*/ 12700 w 30"/>
                <a:gd name="T69" fmla="*/ 31750 h 40"/>
                <a:gd name="T70" fmla="*/ 12700 w 30"/>
                <a:gd name="T71" fmla="*/ 31750 h 40"/>
                <a:gd name="T72" fmla="*/ 12700 w 30"/>
                <a:gd name="T73" fmla="*/ 44450 h 40"/>
                <a:gd name="T74" fmla="*/ 15875 w 30"/>
                <a:gd name="T75" fmla="*/ 50800 h 40"/>
                <a:gd name="T76" fmla="*/ 22225 w 30"/>
                <a:gd name="T77" fmla="*/ 53975 h 40"/>
                <a:gd name="T78" fmla="*/ 22225 w 30"/>
                <a:gd name="T79" fmla="*/ 53975 h 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40"/>
                <a:gd name="T122" fmla="*/ 30 w 30"/>
                <a:gd name="T123" fmla="*/ 40 h 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40">
                  <a:moveTo>
                    <a:pt x="14" y="0"/>
                  </a:moveTo>
                  <a:lnTo>
                    <a:pt x="14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8" y="10"/>
                  </a:lnTo>
                  <a:lnTo>
                    <a:pt x="30" y="20"/>
                  </a:lnTo>
                  <a:lnTo>
                    <a:pt x="28" y="30"/>
                  </a:lnTo>
                  <a:lnTo>
                    <a:pt x="24" y="36"/>
                  </a:lnTo>
                  <a:lnTo>
                    <a:pt x="20" y="40"/>
                  </a:lnTo>
                  <a:lnTo>
                    <a:pt x="14" y="40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2" y="10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close/>
                  <a:moveTo>
                    <a:pt x="14" y="34"/>
                  </a:moveTo>
                  <a:lnTo>
                    <a:pt x="14" y="34"/>
                  </a:lnTo>
                  <a:lnTo>
                    <a:pt x="18" y="32"/>
                  </a:lnTo>
                  <a:lnTo>
                    <a:pt x="20" y="28"/>
                  </a:lnTo>
                  <a:lnTo>
                    <a:pt x="22" y="20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10" y="32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303" name="Freeform 8589"/>
            <p:cNvSpPr>
              <a:spLocks/>
            </p:cNvSpPr>
            <p:nvPr/>
          </p:nvSpPr>
          <p:spPr bwMode="auto">
            <a:xfrm>
              <a:off x="5007421" y="2095277"/>
              <a:ext cx="47625" cy="63500"/>
            </a:xfrm>
            <a:custGeom>
              <a:avLst/>
              <a:gdLst>
                <a:gd name="T0" fmla="*/ 44450 w 30"/>
                <a:gd name="T1" fmla="*/ 9525 h 40"/>
                <a:gd name="T2" fmla="*/ 19050 w 30"/>
                <a:gd name="T3" fmla="*/ 9525 h 40"/>
                <a:gd name="T4" fmla="*/ 15875 w 30"/>
                <a:gd name="T5" fmla="*/ 25400 h 40"/>
                <a:gd name="T6" fmla="*/ 15875 w 30"/>
                <a:gd name="T7" fmla="*/ 25400 h 40"/>
                <a:gd name="T8" fmla="*/ 15875 w 30"/>
                <a:gd name="T9" fmla="*/ 25400 h 40"/>
                <a:gd name="T10" fmla="*/ 22225 w 30"/>
                <a:gd name="T11" fmla="*/ 22225 h 40"/>
                <a:gd name="T12" fmla="*/ 28575 w 30"/>
                <a:gd name="T13" fmla="*/ 19050 h 40"/>
                <a:gd name="T14" fmla="*/ 28575 w 30"/>
                <a:gd name="T15" fmla="*/ 19050 h 40"/>
                <a:gd name="T16" fmla="*/ 38100 w 30"/>
                <a:gd name="T17" fmla="*/ 22225 h 40"/>
                <a:gd name="T18" fmla="*/ 44450 w 30"/>
                <a:gd name="T19" fmla="*/ 25400 h 40"/>
                <a:gd name="T20" fmla="*/ 47625 w 30"/>
                <a:gd name="T21" fmla="*/ 34925 h 40"/>
                <a:gd name="T22" fmla="*/ 47625 w 30"/>
                <a:gd name="T23" fmla="*/ 41275 h 40"/>
                <a:gd name="T24" fmla="*/ 47625 w 30"/>
                <a:gd name="T25" fmla="*/ 41275 h 40"/>
                <a:gd name="T26" fmla="*/ 47625 w 30"/>
                <a:gd name="T27" fmla="*/ 50800 h 40"/>
                <a:gd name="T28" fmla="*/ 41275 w 30"/>
                <a:gd name="T29" fmla="*/ 57150 h 40"/>
                <a:gd name="T30" fmla="*/ 34925 w 30"/>
                <a:gd name="T31" fmla="*/ 63500 h 40"/>
                <a:gd name="T32" fmla="*/ 25400 w 30"/>
                <a:gd name="T33" fmla="*/ 63500 h 40"/>
                <a:gd name="T34" fmla="*/ 25400 w 30"/>
                <a:gd name="T35" fmla="*/ 63500 h 40"/>
                <a:gd name="T36" fmla="*/ 15875 w 30"/>
                <a:gd name="T37" fmla="*/ 63500 h 40"/>
                <a:gd name="T38" fmla="*/ 9525 w 30"/>
                <a:gd name="T39" fmla="*/ 60325 h 40"/>
                <a:gd name="T40" fmla="*/ 3175 w 30"/>
                <a:gd name="T41" fmla="*/ 53975 h 40"/>
                <a:gd name="T42" fmla="*/ 0 w 30"/>
                <a:gd name="T43" fmla="*/ 44450 h 40"/>
                <a:gd name="T44" fmla="*/ 12700 w 30"/>
                <a:gd name="T45" fmla="*/ 44450 h 40"/>
                <a:gd name="T46" fmla="*/ 12700 w 30"/>
                <a:gd name="T47" fmla="*/ 44450 h 40"/>
                <a:gd name="T48" fmla="*/ 15875 w 30"/>
                <a:gd name="T49" fmla="*/ 50800 h 40"/>
                <a:gd name="T50" fmla="*/ 25400 w 30"/>
                <a:gd name="T51" fmla="*/ 53975 h 40"/>
                <a:gd name="T52" fmla="*/ 25400 w 30"/>
                <a:gd name="T53" fmla="*/ 53975 h 40"/>
                <a:gd name="T54" fmla="*/ 28575 w 30"/>
                <a:gd name="T55" fmla="*/ 53975 h 40"/>
                <a:gd name="T56" fmla="*/ 31750 w 30"/>
                <a:gd name="T57" fmla="*/ 50800 h 40"/>
                <a:gd name="T58" fmla="*/ 34925 w 30"/>
                <a:gd name="T59" fmla="*/ 41275 h 40"/>
                <a:gd name="T60" fmla="*/ 34925 w 30"/>
                <a:gd name="T61" fmla="*/ 41275 h 40"/>
                <a:gd name="T62" fmla="*/ 31750 w 30"/>
                <a:gd name="T63" fmla="*/ 34925 h 40"/>
                <a:gd name="T64" fmla="*/ 28575 w 30"/>
                <a:gd name="T65" fmla="*/ 31750 h 40"/>
                <a:gd name="T66" fmla="*/ 25400 w 30"/>
                <a:gd name="T67" fmla="*/ 28575 h 40"/>
                <a:gd name="T68" fmla="*/ 25400 w 30"/>
                <a:gd name="T69" fmla="*/ 28575 h 40"/>
                <a:gd name="T70" fmla="*/ 19050 w 30"/>
                <a:gd name="T71" fmla="*/ 31750 h 40"/>
                <a:gd name="T72" fmla="*/ 15875 w 30"/>
                <a:gd name="T73" fmla="*/ 34925 h 40"/>
                <a:gd name="T74" fmla="*/ 3175 w 30"/>
                <a:gd name="T75" fmla="*/ 34925 h 40"/>
                <a:gd name="T76" fmla="*/ 9525 w 30"/>
                <a:gd name="T77" fmla="*/ 0 h 40"/>
                <a:gd name="T78" fmla="*/ 44450 w 30"/>
                <a:gd name="T79" fmla="*/ 0 h 40"/>
                <a:gd name="T80" fmla="*/ 44450 w 30"/>
                <a:gd name="T81" fmla="*/ 9525 h 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"/>
                <a:gd name="T124" fmla="*/ 0 h 40"/>
                <a:gd name="T125" fmla="*/ 30 w 30"/>
                <a:gd name="T126" fmla="*/ 40 h 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" h="40">
                  <a:moveTo>
                    <a:pt x="28" y="6"/>
                  </a:moveTo>
                  <a:lnTo>
                    <a:pt x="12" y="6"/>
                  </a:lnTo>
                  <a:lnTo>
                    <a:pt x="10" y="16"/>
                  </a:lnTo>
                  <a:lnTo>
                    <a:pt x="14" y="14"/>
                  </a:lnTo>
                  <a:lnTo>
                    <a:pt x="18" y="12"/>
                  </a:lnTo>
                  <a:lnTo>
                    <a:pt x="24" y="14"/>
                  </a:lnTo>
                  <a:lnTo>
                    <a:pt x="28" y="16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22" y="40"/>
                  </a:lnTo>
                  <a:lnTo>
                    <a:pt x="16" y="40"/>
                  </a:lnTo>
                  <a:lnTo>
                    <a:pt x="10" y="40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10" y="32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2" y="22"/>
                  </a:lnTo>
                  <a:lnTo>
                    <a:pt x="6" y="0"/>
                  </a:lnTo>
                  <a:lnTo>
                    <a:pt x="28" y="0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304" name="Freeform 8590"/>
            <p:cNvSpPr>
              <a:spLocks/>
            </p:cNvSpPr>
            <p:nvPr/>
          </p:nvSpPr>
          <p:spPr bwMode="auto">
            <a:xfrm>
              <a:off x="5061396" y="2095277"/>
              <a:ext cx="28575" cy="63500"/>
            </a:xfrm>
            <a:custGeom>
              <a:avLst/>
              <a:gdLst>
                <a:gd name="T0" fmla="*/ 28575 w 18"/>
                <a:gd name="T1" fmla="*/ 63500 h 40"/>
                <a:gd name="T2" fmla="*/ 15875 w 18"/>
                <a:gd name="T3" fmla="*/ 63500 h 40"/>
                <a:gd name="T4" fmla="*/ 15875 w 18"/>
                <a:gd name="T5" fmla="*/ 22225 h 40"/>
                <a:gd name="T6" fmla="*/ 0 w 18"/>
                <a:gd name="T7" fmla="*/ 22225 h 40"/>
                <a:gd name="T8" fmla="*/ 0 w 18"/>
                <a:gd name="T9" fmla="*/ 12700 h 40"/>
                <a:gd name="T10" fmla="*/ 0 w 18"/>
                <a:gd name="T11" fmla="*/ 12700 h 40"/>
                <a:gd name="T12" fmla="*/ 12700 w 18"/>
                <a:gd name="T13" fmla="*/ 9525 h 40"/>
                <a:gd name="T14" fmla="*/ 15875 w 18"/>
                <a:gd name="T15" fmla="*/ 6350 h 40"/>
                <a:gd name="T16" fmla="*/ 19050 w 18"/>
                <a:gd name="T17" fmla="*/ 0 h 40"/>
                <a:gd name="T18" fmla="*/ 28575 w 18"/>
                <a:gd name="T19" fmla="*/ 0 h 40"/>
                <a:gd name="T20" fmla="*/ 28575 w 18"/>
                <a:gd name="T21" fmla="*/ 6350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40"/>
                <a:gd name="T35" fmla="*/ 18 w 18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40">
                  <a:moveTo>
                    <a:pt x="18" y="40"/>
                  </a:moveTo>
                  <a:lnTo>
                    <a:pt x="10" y="40"/>
                  </a:lnTo>
                  <a:lnTo>
                    <a:pt x="1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40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5" name="Gruppieren 304"/>
          <p:cNvGrpSpPr/>
          <p:nvPr/>
        </p:nvGrpSpPr>
        <p:grpSpPr>
          <a:xfrm>
            <a:off x="4558729" y="1145629"/>
            <a:ext cx="2851150" cy="4981575"/>
            <a:chOff x="3921125" y="938213"/>
            <a:chExt cx="2851150" cy="4981575"/>
          </a:xfrm>
          <a:solidFill>
            <a:srgbClr val="FF6600">
              <a:alpha val="50000"/>
            </a:srgbClr>
          </a:solidFill>
        </p:grpSpPr>
        <p:sp>
          <p:nvSpPr>
            <p:cNvPr id="2053" name="Freeform 8338"/>
            <p:cNvSpPr>
              <a:spLocks/>
            </p:cNvSpPr>
            <p:nvPr/>
          </p:nvSpPr>
          <p:spPr bwMode="auto">
            <a:xfrm>
              <a:off x="5026025" y="1865313"/>
              <a:ext cx="295275" cy="288925"/>
            </a:xfrm>
            <a:custGeom>
              <a:avLst/>
              <a:gdLst>
                <a:gd name="T0" fmla="*/ 41275 w 186"/>
                <a:gd name="T1" fmla="*/ 101600 h 182"/>
                <a:gd name="T2" fmla="*/ 31750 w 186"/>
                <a:gd name="T3" fmla="*/ 107950 h 182"/>
                <a:gd name="T4" fmla="*/ 19050 w 186"/>
                <a:gd name="T5" fmla="*/ 130175 h 182"/>
                <a:gd name="T6" fmla="*/ 6350 w 186"/>
                <a:gd name="T7" fmla="*/ 136525 h 182"/>
                <a:gd name="T8" fmla="*/ 31750 w 186"/>
                <a:gd name="T9" fmla="*/ 142875 h 182"/>
                <a:gd name="T10" fmla="*/ 41275 w 186"/>
                <a:gd name="T11" fmla="*/ 155575 h 182"/>
                <a:gd name="T12" fmla="*/ 31750 w 186"/>
                <a:gd name="T13" fmla="*/ 165100 h 182"/>
                <a:gd name="T14" fmla="*/ 41275 w 186"/>
                <a:gd name="T15" fmla="*/ 177800 h 182"/>
                <a:gd name="T16" fmla="*/ 60325 w 186"/>
                <a:gd name="T17" fmla="*/ 184150 h 182"/>
                <a:gd name="T18" fmla="*/ 69850 w 186"/>
                <a:gd name="T19" fmla="*/ 200025 h 182"/>
                <a:gd name="T20" fmla="*/ 76200 w 186"/>
                <a:gd name="T21" fmla="*/ 212725 h 182"/>
                <a:gd name="T22" fmla="*/ 88900 w 186"/>
                <a:gd name="T23" fmla="*/ 241300 h 182"/>
                <a:gd name="T24" fmla="*/ 95250 w 186"/>
                <a:gd name="T25" fmla="*/ 254000 h 182"/>
                <a:gd name="T26" fmla="*/ 88900 w 186"/>
                <a:gd name="T27" fmla="*/ 276225 h 182"/>
                <a:gd name="T28" fmla="*/ 104775 w 186"/>
                <a:gd name="T29" fmla="*/ 276225 h 182"/>
                <a:gd name="T30" fmla="*/ 123825 w 186"/>
                <a:gd name="T31" fmla="*/ 269875 h 182"/>
                <a:gd name="T32" fmla="*/ 139700 w 186"/>
                <a:gd name="T33" fmla="*/ 263525 h 182"/>
                <a:gd name="T34" fmla="*/ 165100 w 186"/>
                <a:gd name="T35" fmla="*/ 247650 h 182"/>
                <a:gd name="T36" fmla="*/ 203200 w 186"/>
                <a:gd name="T37" fmla="*/ 219075 h 182"/>
                <a:gd name="T38" fmla="*/ 231775 w 186"/>
                <a:gd name="T39" fmla="*/ 206375 h 182"/>
                <a:gd name="T40" fmla="*/ 250825 w 186"/>
                <a:gd name="T41" fmla="*/ 206375 h 182"/>
                <a:gd name="T42" fmla="*/ 263525 w 186"/>
                <a:gd name="T43" fmla="*/ 212725 h 182"/>
                <a:gd name="T44" fmla="*/ 279400 w 186"/>
                <a:gd name="T45" fmla="*/ 206375 h 182"/>
                <a:gd name="T46" fmla="*/ 292100 w 186"/>
                <a:gd name="T47" fmla="*/ 206375 h 182"/>
                <a:gd name="T48" fmla="*/ 295275 w 186"/>
                <a:gd name="T49" fmla="*/ 190500 h 182"/>
                <a:gd name="T50" fmla="*/ 292100 w 186"/>
                <a:gd name="T51" fmla="*/ 165100 h 182"/>
                <a:gd name="T52" fmla="*/ 285750 w 186"/>
                <a:gd name="T53" fmla="*/ 149225 h 182"/>
                <a:gd name="T54" fmla="*/ 263525 w 186"/>
                <a:gd name="T55" fmla="*/ 114300 h 182"/>
                <a:gd name="T56" fmla="*/ 231775 w 186"/>
                <a:gd name="T57" fmla="*/ 120650 h 182"/>
                <a:gd name="T58" fmla="*/ 244475 w 186"/>
                <a:gd name="T59" fmla="*/ 107950 h 182"/>
                <a:gd name="T60" fmla="*/ 244475 w 186"/>
                <a:gd name="T61" fmla="*/ 101600 h 182"/>
                <a:gd name="T62" fmla="*/ 257175 w 186"/>
                <a:gd name="T63" fmla="*/ 92075 h 182"/>
                <a:gd name="T64" fmla="*/ 257175 w 186"/>
                <a:gd name="T65" fmla="*/ 79375 h 182"/>
                <a:gd name="T66" fmla="*/ 228600 w 186"/>
                <a:gd name="T67" fmla="*/ 66675 h 182"/>
                <a:gd name="T68" fmla="*/ 215900 w 186"/>
                <a:gd name="T69" fmla="*/ 57150 h 182"/>
                <a:gd name="T70" fmla="*/ 209550 w 186"/>
                <a:gd name="T71" fmla="*/ 44450 h 182"/>
                <a:gd name="T72" fmla="*/ 196850 w 186"/>
                <a:gd name="T73" fmla="*/ 44450 h 182"/>
                <a:gd name="T74" fmla="*/ 187325 w 186"/>
                <a:gd name="T75" fmla="*/ 22225 h 182"/>
                <a:gd name="T76" fmla="*/ 174625 w 186"/>
                <a:gd name="T77" fmla="*/ 9525 h 182"/>
                <a:gd name="T78" fmla="*/ 139700 w 186"/>
                <a:gd name="T79" fmla="*/ 3175 h 182"/>
                <a:gd name="T80" fmla="*/ 117475 w 186"/>
                <a:gd name="T81" fmla="*/ 3175 h 182"/>
                <a:gd name="T82" fmla="*/ 95250 w 186"/>
                <a:gd name="T83" fmla="*/ 0 h 182"/>
                <a:gd name="T84" fmla="*/ 69850 w 186"/>
                <a:gd name="T85" fmla="*/ 15875 h 182"/>
                <a:gd name="T86" fmla="*/ 69850 w 186"/>
                <a:gd name="T87" fmla="*/ 31750 h 182"/>
                <a:gd name="T88" fmla="*/ 60325 w 186"/>
                <a:gd name="T89" fmla="*/ 31750 h 182"/>
                <a:gd name="T90" fmla="*/ 41275 w 186"/>
                <a:gd name="T91" fmla="*/ 44450 h 182"/>
                <a:gd name="T92" fmla="*/ 47625 w 186"/>
                <a:gd name="T93" fmla="*/ 57150 h 182"/>
                <a:gd name="T94" fmla="*/ 53975 w 186"/>
                <a:gd name="T95" fmla="*/ 66675 h 182"/>
                <a:gd name="T96" fmla="*/ 34925 w 186"/>
                <a:gd name="T97" fmla="*/ 79375 h 1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6"/>
                <a:gd name="T148" fmla="*/ 0 h 182"/>
                <a:gd name="T149" fmla="*/ 186 w 186"/>
                <a:gd name="T150" fmla="*/ 182 h 1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6" h="182">
                  <a:moveTo>
                    <a:pt x="26" y="58"/>
                  </a:moveTo>
                  <a:lnTo>
                    <a:pt x="30" y="62"/>
                  </a:lnTo>
                  <a:lnTo>
                    <a:pt x="26" y="64"/>
                  </a:lnTo>
                  <a:lnTo>
                    <a:pt x="22" y="64"/>
                  </a:lnTo>
                  <a:lnTo>
                    <a:pt x="22" y="68"/>
                  </a:lnTo>
                  <a:lnTo>
                    <a:pt x="20" y="68"/>
                  </a:lnTo>
                  <a:lnTo>
                    <a:pt x="16" y="76"/>
                  </a:lnTo>
                  <a:lnTo>
                    <a:pt x="12" y="80"/>
                  </a:lnTo>
                  <a:lnTo>
                    <a:pt x="12" y="82"/>
                  </a:lnTo>
                  <a:lnTo>
                    <a:pt x="4" y="82"/>
                  </a:lnTo>
                  <a:lnTo>
                    <a:pt x="0" y="82"/>
                  </a:lnTo>
                  <a:lnTo>
                    <a:pt x="4" y="86"/>
                  </a:lnTo>
                  <a:lnTo>
                    <a:pt x="8" y="86"/>
                  </a:lnTo>
                  <a:lnTo>
                    <a:pt x="16" y="86"/>
                  </a:lnTo>
                  <a:lnTo>
                    <a:pt x="20" y="90"/>
                  </a:lnTo>
                  <a:lnTo>
                    <a:pt x="22" y="94"/>
                  </a:lnTo>
                  <a:lnTo>
                    <a:pt x="26" y="94"/>
                  </a:lnTo>
                  <a:lnTo>
                    <a:pt x="26" y="98"/>
                  </a:lnTo>
                  <a:lnTo>
                    <a:pt x="22" y="98"/>
                  </a:lnTo>
                  <a:lnTo>
                    <a:pt x="20" y="102"/>
                  </a:lnTo>
                  <a:lnTo>
                    <a:pt x="20" y="104"/>
                  </a:lnTo>
                  <a:lnTo>
                    <a:pt x="22" y="108"/>
                  </a:lnTo>
                  <a:lnTo>
                    <a:pt x="26" y="108"/>
                  </a:lnTo>
                  <a:lnTo>
                    <a:pt x="26" y="112"/>
                  </a:lnTo>
                  <a:lnTo>
                    <a:pt x="30" y="116"/>
                  </a:lnTo>
                  <a:lnTo>
                    <a:pt x="34" y="116"/>
                  </a:lnTo>
                  <a:lnTo>
                    <a:pt x="38" y="116"/>
                  </a:lnTo>
                  <a:lnTo>
                    <a:pt x="38" y="120"/>
                  </a:lnTo>
                  <a:lnTo>
                    <a:pt x="42" y="124"/>
                  </a:lnTo>
                  <a:lnTo>
                    <a:pt x="44" y="126"/>
                  </a:lnTo>
                  <a:lnTo>
                    <a:pt x="44" y="130"/>
                  </a:lnTo>
                  <a:lnTo>
                    <a:pt x="44" y="134"/>
                  </a:lnTo>
                  <a:lnTo>
                    <a:pt x="48" y="134"/>
                  </a:lnTo>
                  <a:lnTo>
                    <a:pt x="56" y="142"/>
                  </a:lnTo>
                  <a:lnTo>
                    <a:pt x="56" y="144"/>
                  </a:lnTo>
                  <a:lnTo>
                    <a:pt x="56" y="152"/>
                  </a:lnTo>
                  <a:lnTo>
                    <a:pt x="60" y="152"/>
                  </a:lnTo>
                  <a:lnTo>
                    <a:pt x="60" y="156"/>
                  </a:lnTo>
                  <a:lnTo>
                    <a:pt x="60" y="160"/>
                  </a:lnTo>
                  <a:lnTo>
                    <a:pt x="56" y="164"/>
                  </a:lnTo>
                  <a:lnTo>
                    <a:pt x="56" y="166"/>
                  </a:lnTo>
                  <a:lnTo>
                    <a:pt x="56" y="174"/>
                  </a:lnTo>
                  <a:lnTo>
                    <a:pt x="60" y="182"/>
                  </a:lnTo>
                  <a:lnTo>
                    <a:pt x="62" y="174"/>
                  </a:lnTo>
                  <a:lnTo>
                    <a:pt x="66" y="174"/>
                  </a:lnTo>
                  <a:lnTo>
                    <a:pt x="70" y="174"/>
                  </a:lnTo>
                  <a:lnTo>
                    <a:pt x="78" y="174"/>
                  </a:lnTo>
                  <a:lnTo>
                    <a:pt x="78" y="170"/>
                  </a:lnTo>
                  <a:lnTo>
                    <a:pt x="82" y="170"/>
                  </a:lnTo>
                  <a:lnTo>
                    <a:pt x="84" y="166"/>
                  </a:lnTo>
                  <a:lnTo>
                    <a:pt x="88" y="166"/>
                  </a:lnTo>
                  <a:lnTo>
                    <a:pt x="88" y="164"/>
                  </a:lnTo>
                  <a:lnTo>
                    <a:pt x="96" y="164"/>
                  </a:lnTo>
                  <a:lnTo>
                    <a:pt x="104" y="156"/>
                  </a:lnTo>
                  <a:lnTo>
                    <a:pt x="114" y="148"/>
                  </a:lnTo>
                  <a:lnTo>
                    <a:pt x="122" y="142"/>
                  </a:lnTo>
                  <a:lnTo>
                    <a:pt x="128" y="138"/>
                  </a:lnTo>
                  <a:lnTo>
                    <a:pt x="132" y="142"/>
                  </a:lnTo>
                  <a:lnTo>
                    <a:pt x="144" y="134"/>
                  </a:lnTo>
                  <a:lnTo>
                    <a:pt x="146" y="130"/>
                  </a:lnTo>
                  <a:lnTo>
                    <a:pt x="150" y="130"/>
                  </a:lnTo>
                  <a:lnTo>
                    <a:pt x="154" y="130"/>
                  </a:lnTo>
                  <a:lnTo>
                    <a:pt x="158" y="130"/>
                  </a:lnTo>
                  <a:lnTo>
                    <a:pt x="158" y="134"/>
                  </a:lnTo>
                  <a:lnTo>
                    <a:pt x="162" y="134"/>
                  </a:lnTo>
                  <a:lnTo>
                    <a:pt x="166" y="134"/>
                  </a:lnTo>
                  <a:lnTo>
                    <a:pt x="166" y="130"/>
                  </a:lnTo>
                  <a:lnTo>
                    <a:pt x="172" y="130"/>
                  </a:lnTo>
                  <a:lnTo>
                    <a:pt x="176" y="130"/>
                  </a:lnTo>
                  <a:lnTo>
                    <a:pt x="176" y="126"/>
                  </a:lnTo>
                  <a:lnTo>
                    <a:pt x="180" y="126"/>
                  </a:lnTo>
                  <a:lnTo>
                    <a:pt x="184" y="130"/>
                  </a:lnTo>
                  <a:lnTo>
                    <a:pt x="186" y="130"/>
                  </a:lnTo>
                  <a:lnTo>
                    <a:pt x="186" y="124"/>
                  </a:lnTo>
                  <a:lnTo>
                    <a:pt x="186" y="120"/>
                  </a:lnTo>
                  <a:lnTo>
                    <a:pt x="180" y="116"/>
                  </a:lnTo>
                  <a:lnTo>
                    <a:pt x="180" y="108"/>
                  </a:lnTo>
                  <a:lnTo>
                    <a:pt x="184" y="104"/>
                  </a:lnTo>
                  <a:lnTo>
                    <a:pt x="184" y="102"/>
                  </a:lnTo>
                  <a:lnTo>
                    <a:pt x="184" y="98"/>
                  </a:lnTo>
                  <a:lnTo>
                    <a:pt x="180" y="94"/>
                  </a:lnTo>
                  <a:lnTo>
                    <a:pt x="184" y="90"/>
                  </a:lnTo>
                  <a:lnTo>
                    <a:pt x="186" y="90"/>
                  </a:lnTo>
                  <a:lnTo>
                    <a:pt x="166" y="72"/>
                  </a:lnTo>
                  <a:lnTo>
                    <a:pt x="158" y="72"/>
                  </a:lnTo>
                  <a:lnTo>
                    <a:pt x="150" y="76"/>
                  </a:lnTo>
                  <a:lnTo>
                    <a:pt x="146" y="76"/>
                  </a:lnTo>
                  <a:lnTo>
                    <a:pt x="146" y="72"/>
                  </a:lnTo>
                  <a:lnTo>
                    <a:pt x="146" y="68"/>
                  </a:lnTo>
                  <a:lnTo>
                    <a:pt x="154" y="68"/>
                  </a:lnTo>
                  <a:lnTo>
                    <a:pt x="154" y="64"/>
                  </a:lnTo>
                  <a:lnTo>
                    <a:pt x="150" y="64"/>
                  </a:lnTo>
                  <a:lnTo>
                    <a:pt x="154" y="64"/>
                  </a:lnTo>
                  <a:lnTo>
                    <a:pt x="158" y="64"/>
                  </a:lnTo>
                  <a:lnTo>
                    <a:pt x="162" y="64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8" y="50"/>
                  </a:lnTo>
                  <a:lnTo>
                    <a:pt x="162" y="50"/>
                  </a:lnTo>
                  <a:lnTo>
                    <a:pt x="154" y="42"/>
                  </a:lnTo>
                  <a:lnTo>
                    <a:pt x="146" y="42"/>
                  </a:lnTo>
                  <a:lnTo>
                    <a:pt x="144" y="42"/>
                  </a:lnTo>
                  <a:lnTo>
                    <a:pt x="140" y="42"/>
                  </a:lnTo>
                  <a:lnTo>
                    <a:pt x="136" y="40"/>
                  </a:lnTo>
                  <a:lnTo>
                    <a:pt x="136" y="36"/>
                  </a:lnTo>
                  <a:lnTo>
                    <a:pt x="136" y="32"/>
                  </a:lnTo>
                  <a:lnTo>
                    <a:pt x="136" y="28"/>
                  </a:lnTo>
                  <a:lnTo>
                    <a:pt x="132" y="28"/>
                  </a:lnTo>
                  <a:lnTo>
                    <a:pt x="132" y="32"/>
                  </a:lnTo>
                  <a:lnTo>
                    <a:pt x="124" y="32"/>
                  </a:lnTo>
                  <a:lnTo>
                    <a:pt x="124" y="28"/>
                  </a:lnTo>
                  <a:lnTo>
                    <a:pt x="118" y="20"/>
                  </a:lnTo>
                  <a:lnTo>
                    <a:pt x="122" y="18"/>
                  </a:lnTo>
                  <a:lnTo>
                    <a:pt x="118" y="14"/>
                  </a:lnTo>
                  <a:lnTo>
                    <a:pt x="118" y="10"/>
                  </a:lnTo>
                  <a:lnTo>
                    <a:pt x="118" y="6"/>
                  </a:lnTo>
                  <a:lnTo>
                    <a:pt x="110" y="6"/>
                  </a:lnTo>
                  <a:lnTo>
                    <a:pt x="104" y="2"/>
                  </a:lnTo>
                  <a:lnTo>
                    <a:pt x="104" y="6"/>
                  </a:lnTo>
                  <a:lnTo>
                    <a:pt x="88" y="2"/>
                  </a:lnTo>
                  <a:lnTo>
                    <a:pt x="84" y="6"/>
                  </a:lnTo>
                  <a:lnTo>
                    <a:pt x="82" y="6"/>
                  </a:lnTo>
                  <a:lnTo>
                    <a:pt x="74" y="2"/>
                  </a:lnTo>
                  <a:lnTo>
                    <a:pt x="70" y="6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42" y="6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44" y="20"/>
                  </a:lnTo>
                  <a:lnTo>
                    <a:pt x="42" y="20"/>
                  </a:lnTo>
                  <a:lnTo>
                    <a:pt x="38" y="18"/>
                  </a:lnTo>
                  <a:lnTo>
                    <a:pt x="38" y="20"/>
                  </a:lnTo>
                  <a:lnTo>
                    <a:pt x="34" y="20"/>
                  </a:lnTo>
                  <a:lnTo>
                    <a:pt x="34" y="24"/>
                  </a:lnTo>
                  <a:lnTo>
                    <a:pt x="26" y="28"/>
                  </a:lnTo>
                  <a:lnTo>
                    <a:pt x="26" y="36"/>
                  </a:lnTo>
                  <a:lnTo>
                    <a:pt x="26" y="40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4" y="40"/>
                  </a:lnTo>
                  <a:lnTo>
                    <a:pt x="34" y="42"/>
                  </a:lnTo>
                  <a:lnTo>
                    <a:pt x="34" y="46"/>
                  </a:lnTo>
                  <a:lnTo>
                    <a:pt x="34" y="50"/>
                  </a:lnTo>
                  <a:lnTo>
                    <a:pt x="22" y="50"/>
                  </a:lnTo>
                  <a:lnTo>
                    <a:pt x="20" y="58"/>
                  </a:lnTo>
                  <a:lnTo>
                    <a:pt x="26" y="5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69" name="Freeform 8354"/>
            <p:cNvSpPr>
              <a:spLocks/>
            </p:cNvSpPr>
            <p:nvPr/>
          </p:nvSpPr>
          <p:spPr bwMode="auto">
            <a:xfrm>
              <a:off x="5257800" y="1995488"/>
              <a:ext cx="257175" cy="273050"/>
            </a:xfrm>
            <a:custGeom>
              <a:avLst/>
              <a:gdLst>
                <a:gd name="T0" fmla="*/ 6350 w 162"/>
                <a:gd name="T1" fmla="*/ 95250 h 172"/>
                <a:gd name="T2" fmla="*/ 12700 w 162"/>
                <a:gd name="T3" fmla="*/ 98425 h 172"/>
                <a:gd name="T4" fmla="*/ 19050 w 162"/>
                <a:gd name="T5" fmla="*/ 111125 h 172"/>
                <a:gd name="T6" fmla="*/ 31750 w 162"/>
                <a:gd name="T7" fmla="*/ 130175 h 172"/>
                <a:gd name="T8" fmla="*/ 34925 w 162"/>
                <a:gd name="T9" fmla="*/ 139700 h 172"/>
                <a:gd name="T10" fmla="*/ 41275 w 162"/>
                <a:gd name="T11" fmla="*/ 146050 h 172"/>
                <a:gd name="T12" fmla="*/ 53975 w 162"/>
                <a:gd name="T13" fmla="*/ 146050 h 172"/>
                <a:gd name="T14" fmla="*/ 63500 w 162"/>
                <a:gd name="T15" fmla="*/ 152400 h 172"/>
                <a:gd name="T16" fmla="*/ 69850 w 162"/>
                <a:gd name="T17" fmla="*/ 174625 h 172"/>
                <a:gd name="T18" fmla="*/ 69850 w 162"/>
                <a:gd name="T19" fmla="*/ 187325 h 172"/>
                <a:gd name="T20" fmla="*/ 95250 w 162"/>
                <a:gd name="T21" fmla="*/ 187325 h 172"/>
                <a:gd name="T22" fmla="*/ 104775 w 162"/>
                <a:gd name="T23" fmla="*/ 187325 h 172"/>
                <a:gd name="T24" fmla="*/ 117475 w 162"/>
                <a:gd name="T25" fmla="*/ 187325 h 172"/>
                <a:gd name="T26" fmla="*/ 130175 w 162"/>
                <a:gd name="T27" fmla="*/ 200025 h 172"/>
                <a:gd name="T28" fmla="*/ 130175 w 162"/>
                <a:gd name="T29" fmla="*/ 209550 h 172"/>
                <a:gd name="T30" fmla="*/ 139700 w 162"/>
                <a:gd name="T31" fmla="*/ 215900 h 172"/>
                <a:gd name="T32" fmla="*/ 146050 w 162"/>
                <a:gd name="T33" fmla="*/ 228600 h 172"/>
                <a:gd name="T34" fmla="*/ 158750 w 162"/>
                <a:gd name="T35" fmla="*/ 244475 h 172"/>
                <a:gd name="T36" fmla="*/ 161925 w 162"/>
                <a:gd name="T37" fmla="*/ 250825 h 172"/>
                <a:gd name="T38" fmla="*/ 174625 w 162"/>
                <a:gd name="T39" fmla="*/ 266700 h 172"/>
                <a:gd name="T40" fmla="*/ 187325 w 162"/>
                <a:gd name="T41" fmla="*/ 273050 h 172"/>
                <a:gd name="T42" fmla="*/ 203200 w 162"/>
                <a:gd name="T43" fmla="*/ 273050 h 172"/>
                <a:gd name="T44" fmla="*/ 209550 w 162"/>
                <a:gd name="T45" fmla="*/ 257175 h 172"/>
                <a:gd name="T46" fmla="*/ 222250 w 162"/>
                <a:gd name="T47" fmla="*/ 257175 h 172"/>
                <a:gd name="T48" fmla="*/ 231775 w 162"/>
                <a:gd name="T49" fmla="*/ 244475 h 172"/>
                <a:gd name="T50" fmla="*/ 244475 w 162"/>
                <a:gd name="T51" fmla="*/ 250825 h 172"/>
                <a:gd name="T52" fmla="*/ 257175 w 162"/>
                <a:gd name="T53" fmla="*/ 250825 h 172"/>
                <a:gd name="T54" fmla="*/ 244475 w 162"/>
                <a:gd name="T55" fmla="*/ 238125 h 172"/>
                <a:gd name="T56" fmla="*/ 238125 w 162"/>
                <a:gd name="T57" fmla="*/ 228600 h 172"/>
                <a:gd name="T58" fmla="*/ 231775 w 162"/>
                <a:gd name="T59" fmla="*/ 215900 h 172"/>
                <a:gd name="T60" fmla="*/ 228600 w 162"/>
                <a:gd name="T61" fmla="*/ 209550 h 172"/>
                <a:gd name="T62" fmla="*/ 209550 w 162"/>
                <a:gd name="T63" fmla="*/ 209550 h 172"/>
                <a:gd name="T64" fmla="*/ 203200 w 162"/>
                <a:gd name="T65" fmla="*/ 203200 h 172"/>
                <a:gd name="T66" fmla="*/ 196850 w 162"/>
                <a:gd name="T67" fmla="*/ 200025 h 172"/>
                <a:gd name="T68" fmla="*/ 196850 w 162"/>
                <a:gd name="T69" fmla="*/ 187325 h 172"/>
                <a:gd name="T70" fmla="*/ 196850 w 162"/>
                <a:gd name="T71" fmla="*/ 187325 h 172"/>
                <a:gd name="T72" fmla="*/ 203200 w 162"/>
                <a:gd name="T73" fmla="*/ 180975 h 172"/>
                <a:gd name="T74" fmla="*/ 196850 w 162"/>
                <a:gd name="T75" fmla="*/ 174625 h 172"/>
                <a:gd name="T76" fmla="*/ 196850 w 162"/>
                <a:gd name="T77" fmla="*/ 165100 h 172"/>
                <a:gd name="T78" fmla="*/ 193675 w 162"/>
                <a:gd name="T79" fmla="*/ 152400 h 172"/>
                <a:gd name="T80" fmla="*/ 187325 w 162"/>
                <a:gd name="T81" fmla="*/ 130175 h 172"/>
                <a:gd name="T82" fmla="*/ 161925 w 162"/>
                <a:gd name="T83" fmla="*/ 88900 h 172"/>
                <a:gd name="T84" fmla="*/ 139700 w 162"/>
                <a:gd name="T85" fmla="*/ 60325 h 172"/>
                <a:gd name="T86" fmla="*/ 123825 w 162"/>
                <a:gd name="T87" fmla="*/ 31750 h 172"/>
                <a:gd name="T88" fmla="*/ 88900 w 162"/>
                <a:gd name="T89" fmla="*/ 6350 h 172"/>
                <a:gd name="T90" fmla="*/ 82550 w 162"/>
                <a:gd name="T91" fmla="*/ 0 h 172"/>
                <a:gd name="T92" fmla="*/ 60325 w 162"/>
                <a:gd name="T93" fmla="*/ 12700 h 172"/>
                <a:gd name="T94" fmla="*/ 60325 w 162"/>
                <a:gd name="T95" fmla="*/ 25400 h 172"/>
                <a:gd name="T96" fmla="*/ 60325 w 162"/>
                <a:gd name="T97" fmla="*/ 34925 h 172"/>
                <a:gd name="T98" fmla="*/ 53975 w 162"/>
                <a:gd name="T99" fmla="*/ 53975 h 172"/>
                <a:gd name="T100" fmla="*/ 63500 w 162"/>
                <a:gd name="T101" fmla="*/ 66675 h 172"/>
                <a:gd name="T102" fmla="*/ 60325 w 162"/>
                <a:gd name="T103" fmla="*/ 76200 h 172"/>
                <a:gd name="T104" fmla="*/ 47625 w 162"/>
                <a:gd name="T105" fmla="*/ 69850 h 172"/>
                <a:gd name="T106" fmla="*/ 41275 w 162"/>
                <a:gd name="T107" fmla="*/ 76200 h 172"/>
                <a:gd name="T108" fmla="*/ 31750 w 162"/>
                <a:gd name="T109" fmla="*/ 82550 h 172"/>
                <a:gd name="T110" fmla="*/ 19050 w 162"/>
                <a:gd name="T111" fmla="*/ 82550 h 172"/>
                <a:gd name="T112" fmla="*/ 12700 w 162"/>
                <a:gd name="T113" fmla="*/ 76200 h 172"/>
                <a:gd name="T114" fmla="*/ 0 w 162"/>
                <a:gd name="T115" fmla="*/ 76200 h 172"/>
                <a:gd name="T116" fmla="*/ 6350 w 162"/>
                <a:gd name="T117" fmla="*/ 88900 h 1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2"/>
                <a:gd name="T178" fmla="*/ 0 h 172"/>
                <a:gd name="T179" fmla="*/ 162 w 162"/>
                <a:gd name="T180" fmla="*/ 172 h 1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2" h="172">
                  <a:moveTo>
                    <a:pt x="4" y="56"/>
                  </a:moveTo>
                  <a:lnTo>
                    <a:pt x="4" y="60"/>
                  </a:lnTo>
                  <a:lnTo>
                    <a:pt x="8" y="60"/>
                  </a:lnTo>
                  <a:lnTo>
                    <a:pt x="8" y="62"/>
                  </a:lnTo>
                  <a:lnTo>
                    <a:pt x="12" y="66"/>
                  </a:lnTo>
                  <a:lnTo>
                    <a:pt x="12" y="70"/>
                  </a:lnTo>
                  <a:lnTo>
                    <a:pt x="20" y="78"/>
                  </a:lnTo>
                  <a:lnTo>
                    <a:pt x="20" y="82"/>
                  </a:lnTo>
                  <a:lnTo>
                    <a:pt x="20" y="84"/>
                  </a:lnTo>
                  <a:lnTo>
                    <a:pt x="22" y="88"/>
                  </a:lnTo>
                  <a:lnTo>
                    <a:pt x="26" y="88"/>
                  </a:lnTo>
                  <a:lnTo>
                    <a:pt x="26" y="92"/>
                  </a:lnTo>
                  <a:lnTo>
                    <a:pt x="30" y="92"/>
                  </a:lnTo>
                  <a:lnTo>
                    <a:pt x="34" y="92"/>
                  </a:lnTo>
                  <a:lnTo>
                    <a:pt x="38" y="96"/>
                  </a:lnTo>
                  <a:lnTo>
                    <a:pt x="40" y="96"/>
                  </a:lnTo>
                  <a:lnTo>
                    <a:pt x="40" y="106"/>
                  </a:lnTo>
                  <a:lnTo>
                    <a:pt x="44" y="110"/>
                  </a:lnTo>
                  <a:lnTo>
                    <a:pt x="44" y="114"/>
                  </a:lnTo>
                  <a:lnTo>
                    <a:pt x="44" y="118"/>
                  </a:lnTo>
                  <a:lnTo>
                    <a:pt x="52" y="118"/>
                  </a:lnTo>
                  <a:lnTo>
                    <a:pt x="60" y="118"/>
                  </a:lnTo>
                  <a:lnTo>
                    <a:pt x="62" y="118"/>
                  </a:lnTo>
                  <a:lnTo>
                    <a:pt x="66" y="118"/>
                  </a:lnTo>
                  <a:lnTo>
                    <a:pt x="70" y="118"/>
                  </a:lnTo>
                  <a:lnTo>
                    <a:pt x="74" y="118"/>
                  </a:lnTo>
                  <a:lnTo>
                    <a:pt x="78" y="122"/>
                  </a:lnTo>
                  <a:lnTo>
                    <a:pt x="82" y="126"/>
                  </a:lnTo>
                  <a:lnTo>
                    <a:pt x="82" y="128"/>
                  </a:lnTo>
                  <a:lnTo>
                    <a:pt x="82" y="132"/>
                  </a:lnTo>
                  <a:lnTo>
                    <a:pt x="88" y="132"/>
                  </a:lnTo>
                  <a:lnTo>
                    <a:pt x="88" y="136"/>
                  </a:lnTo>
                  <a:lnTo>
                    <a:pt x="92" y="136"/>
                  </a:lnTo>
                  <a:lnTo>
                    <a:pt x="92" y="144"/>
                  </a:lnTo>
                  <a:lnTo>
                    <a:pt x="96" y="150"/>
                  </a:lnTo>
                  <a:lnTo>
                    <a:pt x="100" y="154"/>
                  </a:lnTo>
                  <a:lnTo>
                    <a:pt x="102" y="150"/>
                  </a:lnTo>
                  <a:lnTo>
                    <a:pt x="102" y="158"/>
                  </a:lnTo>
                  <a:lnTo>
                    <a:pt x="110" y="162"/>
                  </a:lnTo>
                  <a:lnTo>
                    <a:pt x="110" y="168"/>
                  </a:lnTo>
                  <a:lnTo>
                    <a:pt x="114" y="172"/>
                  </a:lnTo>
                  <a:lnTo>
                    <a:pt x="118" y="172"/>
                  </a:lnTo>
                  <a:lnTo>
                    <a:pt x="124" y="168"/>
                  </a:lnTo>
                  <a:lnTo>
                    <a:pt x="128" y="172"/>
                  </a:lnTo>
                  <a:lnTo>
                    <a:pt x="132" y="166"/>
                  </a:lnTo>
                  <a:lnTo>
                    <a:pt x="132" y="162"/>
                  </a:lnTo>
                  <a:lnTo>
                    <a:pt x="136" y="162"/>
                  </a:lnTo>
                  <a:lnTo>
                    <a:pt x="140" y="162"/>
                  </a:lnTo>
                  <a:lnTo>
                    <a:pt x="140" y="158"/>
                  </a:lnTo>
                  <a:lnTo>
                    <a:pt x="146" y="154"/>
                  </a:lnTo>
                  <a:lnTo>
                    <a:pt x="150" y="158"/>
                  </a:lnTo>
                  <a:lnTo>
                    <a:pt x="154" y="158"/>
                  </a:lnTo>
                  <a:lnTo>
                    <a:pt x="158" y="154"/>
                  </a:lnTo>
                  <a:lnTo>
                    <a:pt x="162" y="158"/>
                  </a:lnTo>
                  <a:lnTo>
                    <a:pt x="162" y="150"/>
                  </a:lnTo>
                  <a:lnTo>
                    <a:pt x="154" y="150"/>
                  </a:lnTo>
                  <a:lnTo>
                    <a:pt x="154" y="146"/>
                  </a:lnTo>
                  <a:lnTo>
                    <a:pt x="150" y="144"/>
                  </a:lnTo>
                  <a:lnTo>
                    <a:pt x="154" y="140"/>
                  </a:lnTo>
                  <a:lnTo>
                    <a:pt x="146" y="136"/>
                  </a:lnTo>
                  <a:lnTo>
                    <a:pt x="146" y="132"/>
                  </a:lnTo>
                  <a:lnTo>
                    <a:pt x="144" y="132"/>
                  </a:lnTo>
                  <a:lnTo>
                    <a:pt x="140" y="132"/>
                  </a:lnTo>
                  <a:lnTo>
                    <a:pt x="132" y="132"/>
                  </a:lnTo>
                  <a:lnTo>
                    <a:pt x="132" y="128"/>
                  </a:lnTo>
                  <a:lnTo>
                    <a:pt x="128" y="128"/>
                  </a:lnTo>
                  <a:lnTo>
                    <a:pt x="124" y="128"/>
                  </a:lnTo>
                  <a:lnTo>
                    <a:pt x="124" y="126"/>
                  </a:lnTo>
                  <a:lnTo>
                    <a:pt x="124" y="122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4" y="118"/>
                  </a:lnTo>
                  <a:lnTo>
                    <a:pt x="132" y="114"/>
                  </a:lnTo>
                  <a:lnTo>
                    <a:pt x="128" y="114"/>
                  </a:lnTo>
                  <a:lnTo>
                    <a:pt x="128" y="110"/>
                  </a:lnTo>
                  <a:lnTo>
                    <a:pt x="124" y="110"/>
                  </a:lnTo>
                  <a:lnTo>
                    <a:pt x="128" y="106"/>
                  </a:lnTo>
                  <a:lnTo>
                    <a:pt x="124" y="104"/>
                  </a:lnTo>
                  <a:lnTo>
                    <a:pt x="122" y="100"/>
                  </a:lnTo>
                  <a:lnTo>
                    <a:pt x="122" y="96"/>
                  </a:lnTo>
                  <a:lnTo>
                    <a:pt x="122" y="92"/>
                  </a:lnTo>
                  <a:lnTo>
                    <a:pt x="118" y="82"/>
                  </a:lnTo>
                  <a:lnTo>
                    <a:pt x="110" y="70"/>
                  </a:lnTo>
                  <a:lnTo>
                    <a:pt x="102" y="56"/>
                  </a:lnTo>
                  <a:lnTo>
                    <a:pt x="92" y="44"/>
                  </a:lnTo>
                  <a:lnTo>
                    <a:pt x="88" y="38"/>
                  </a:lnTo>
                  <a:lnTo>
                    <a:pt x="82" y="22"/>
                  </a:lnTo>
                  <a:lnTo>
                    <a:pt x="78" y="20"/>
                  </a:lnTo>
                  <a:lnTo>
                    <a:pt x="62" y="4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52" y="0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4" y="12"/>
                  </a:lnTo>
                  <a:lnTo>
                    <a:pt x="38" y="16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40" y="38"/>
                  </a:lnTo>
                  <a:lnTo>
                    <a:pt x="40" y="42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4" y="44"/>
                  </a:lnTo>
                  <a:lnTo>
                    <a:pt x="30" y="44"/>
                  </a:lnTo>
                  <a:lnTo>
                    <a:pt x="30" y="48"/>
                  </a:lnTo>
                  <a:lnTo>
                    <a:pt x="26" y="48"/>
                  </a:lnTo>
                  <a:lnTo>
                    <a:pt x="20" y="48"/>
                  </a:lnTo>
                  <a:lnTo>
                    <a:pt x="20" y="52"/>
                  </a:lnTo>
                  <a:lnTo>
                    <a:pt x="16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8" y="48"/>
                  </a:lnTo>
                  <a:lnTo>
                    <a:pt x="4" y="48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4" y="5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9" name="Freeform 8434"/>
            <p:cNvSpPr>
              <a:spLocks/>
            </p:cNvSpPr>
            <p:nvPr/>
          </p:nvSpPr>
          <p:spPr bwMode="auto">
            <a:xfrm>
              <a:off x="4756150" y="1909763"/>
              <a:ext cx="63500" cy="76200"/>
            </a:xfrm>
            <a:custGeom>
              <a:avLst/>
              <a:gdLst>
                <a:gd name="T0" fmla="*/ 0 w 40"/>
                <a:gd name="T1" fmla="*/ 19050 h 48"/>
                <a:gd name="T2" fmla="*/ 6350 w 40"/>
                <a:gd name="T3" fmla="*/ 19050 h 48"/>
                <a:gd name="T4" fmla="*/ 6350 w 40"/>
                <a:gd name="T5" fmla="*/ 22225 h 48"/>
                <a:gd name="T6" fmla="*/ 6350 w 40"/>
                <a:gd name="T7" fmla="*/ 28575 h 48"/>
                <a:gd name="T8" fmla="*/ 15875 w 40"/>
                <a:gd name="T9" fmla="*/ 34925 h 48"/>
                <a:gd name="T10" fmla="*/ 15875 w 40"/>
                <a:gd name="T11" fmla="*/ 41275 h 48"/>
                <a:gd name="T12" fmla="*/ 22225 w 40"/>
                <a:gd name="T13" fmla="*/ 41275 h 48"/>
                <a:gd name="T14" fmla="*/ 22225 w 40"/>
                <a:gd name="T15" fmla="*/ 47625 h 48"/>
                <a:gd name="T16" fmla="*/ 22225 w 40"/>
                <a:gd name="T17" fmla="*/ 53975 h 48"/>
                <a:gd name="T18" fmla="*/ 28575 w 40"/>
                <a:gd name="T19" fmla="*/ 53975 h 48"/>
                <a:gd name="T20" fmla="*/ 34925 w 40"/>
                <a:gd name="T21" fmla="*/ 53975 h 48"/>
                <a:gd name="T22" fmla="*/ 34925 w 40"/>
                <a:gd name="T23" fmla="*/ 57150 h 48"/>
                <a:gd name="T24" fmla="*/ 34925 w 40"/>
                <a:gd name="T25" fmla="*/ 63500 h 48"/>
                <a:gd name="T26" fmla="*/ 34925 w 40"/>
                <a:gd name="T27" fmla="*/ 69850 h 48"/>
                <a:gd name="T28" fmla="*/ 38100 w 40"/>
                <a:gd name="T29" fmla="*/ 76200 h 48"/>
                <a:gd name="T30" fmla="*/ 44450 w 40"/>
                <a:gd name="T31" fmla="*/ 69850 h 48"/>
                <a:gd name="T32" fmla="*/ 57150 w 40"/>
                <a:gd name="T33" fmla="*/ 57150 h 48"/>
                <a:gd name="T34" fmla="*/ 50800 w 40"/>
                <a:gd name="T35" fmla="*/ 57150 h 48"/>
                <a:gd name="T36" fmla="*/ 57150 w 40"/>
                <a:gd name="T37" fmla="*/ 53975 h 48"/>
                <a:gd name="T38" fmla="*/ 50800 w 40"/>
                <a:gd name="T39" fmla="*/ 47625 h 48"/>
                <a:gd name="T40" fmla="*/ 63500 w 40"/>
                <a:gd name="T41" fmla="*/ 41275 h 48"/>
                <a:gd name="T42" fmla="*/ 63500 w 40"/>
                <a:gd name="T43" fmla="*/ 34925 h 48"/>
                <a:gd name="T44" fmla="*/ 57150 w 40"/>
                <a:gd name="T45" fmla="*/ 41275 h 48"/>
                <a:gd name="T46" fmla="*/ 50800 w 40"/>
                <a:gd name="T47" fmla="*/ 28575 h 48"/>
                <a:gd name="T48" fmla="*/ 50800 w 40"/>
                <a:gd name="T49" fmla="*/ 22225 h 48"/>
                <a:gd name="T50" fmla="*/ 44450 w 40"/>
                <a:gd name="T51" fmla="*/ 12700 h 48"/>
                <a:gd name="T52" fmla="*/ 34925 w 40"/>
                <a:gd name="T53" fmla="*/ 12700 h 48"/>
                <a:gd name="T54" fmla="*/ 34925 w 40"/>
                <a:gd name="T55" fmla="*/ 6350 h 48"/>
                <a:gd name="T56" fmla="*/ 28575 w 40"/>
                <a:gd name="T57" fmla="*/ 6350 h 48"/>
                <a:gd name="T58" fmla="*/ 15875 w 40"/>
                <a:gd name="T59" fmla="*/ 0 h 48"/>
                <a:gd name="T60" fmla="*/ 15875 w 40"/>
                <a:gd name="T61" fmla="*/ 6350 h 48"/>
                <a:gd name="T62" fmla="*/ 22225 w 40"/>
                <a:gd name="T63" fmla="*/ 12700 h 48"/>
                <a:gd name="T64" fmla="*/ 9525 w 40"/>
                <a:gd name="T65" fmla="*/ 19050 h 48"/>
                <a:gd name="T66" fmla="*/ 6350 w 40"/>
                <a:gd name="T67" fmla="*/ 6350 h 48"/>
                <a:gd name="T68" fmla="*/ 0 w 40"/>
                <a:gd name="T69" fmla="*/ 12700 h 48"/>
                <a:gd name="T70" fmla="*/ 0 w 40"/>
                <a:gd name="T71" fmla="*/ 19050 h 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"/>
                <a:gd name="T109" fmla="*/ 0 h 48"/>
                <a:gd name="T110" fmla="*/ 40 w 40"/>
                <a:gd name="T111" fmla="*/ 48 h 4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" h="48">
                  <a:moveTo>
                    <a:pt x="0" y="12"/>
                  </a:moveTo>
                  <a:lnTo>
                    <a:pt x="4" y="12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4" y="30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2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4" y="48"/>
                  </a:lnTo>
                  <a:lnTo>
                    <a:pt x="28" y="44"/>
                  </a:lnTo>
                  <a:lnTo>
                    <a:pt x="36" y="36"/>
                  </a:lnTo>
                  <a:lnTo>
                    <a:pt x="32" y="36"/>
                  </a:lnTo>
                  <a:lnTo>
                    <a:pt x="36" y="34"/>
                  </a:lnTo>
                  <a:lnTo>
                    <a:pt x="32" y="30"/>
                  </a:lnTo>
                  <a:lnTo>
                    <a:pt x="40" y="26"/>
                  </a:lnTo>
                  <a:lnTo>
                    <a:pt x="40" y="22"/>
                  </a:lnTo>
                  <a:lnTo>
                    <a:pt x="36" y="26"/>
                  </a:lnTo>
                  <a:lnTo>
                    <a:pt x="32" y="18"/>
                  </a:lnTo>
                  <a:lnTo>
                    <a:pt x="32" y="14"/>
                  </a:lnTo>
                  <a:lnTo>
                    <a:pt x="28" y="8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6" y="12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52" name="Freeform 8437"/>
            <p:cNvSpPr>
              <a:spLocks/>
            </p:cNvSpPr>
            <p:nvPr/>
          </p:nvSpPr>
          <p:spPr bwMode="auto">
            <a:xfrm>
              <a:off x="4686300" y="1690688"/>
              <a:ext cx="50800" cy="57150"/>
            </a:xfrm>
            <a:custGeom>
              <a:avLst/>
              <a:gdLst>
                <a:gd name="T0" fmla="*/ 34925 w 32"/>
                <a:gd name="T1" fmla="*/ 34925 h 36"/>
                <a:gd name="T2" fmla="*/ 28575 w 32"/>
                <a:gd name="T3" fmla="*/ 28575 h 36"/>
                <a:gd name="T4" fmla="*/ 28575 w 32"/>
                <a:gd name="T5" fmla="*/ 22225 h 36"/>
                <a:gd name="T6" fmla="*/ 28575 w 32"/>
                <a:gd name="T7" fmla="*/ 15875 h 36"/>
                <a:gd name="T8" fmla="*/ 22225 w 32"/>
                <a:gd name="T9" fmla="*/ 9525 h 36"/>
                <a:gd name="T10" fmla="*/ 15875 w 32"/>
                <a:gd name="T11" fmla="*/ 6350 h 36"/>
                <a:gd name="T12" fmla="*/ 15875 w 32"/>
                <a:gd name="T13" fmla="*/ 0 h 36"/>
                <a:gd name="T14" fmla="*/ 9525 w 32"/>
                <a:gd name="T15" fmla="*/ 0 h 36"/>
                <a:gd name="T16" fmla="*/ 0 w 32"/>
                <a:gd name="T17" fmla="*/ 0 h 36"/>
                <a:gd name="T18" fmla="*/ 0 w 32"/>
                <a:gd name="T19" fmla="*/ 6350 h 36"/>
                <a:gd name="T20" fmla="*/ 0 w 32"/>
                <a:gd name="T21" fmla="*/ 9525 h 36"/>
                <a:gd name="T22" fmla="*/ 0 w 32"/>
                <a:gd name="T23" fmla="*/ 15875 h 36"/>
                <a:gd name="T24" fmla="*/ 6350 w 32"/>
                <a:gd name="T25" fmla="*/ 15875 h 36"/>
                <a:gd name="T26" fmla="*/ 9525 w 32"/>
                <a:gd name="T27" fmla="*/ 15875 h 36"/>
                <a:gd name="T28" fmla="*/ 9525 w 32"/>
                <a:gd name="T29" fmla="*/ 22225 h 36"/>
                <a:gd name="T30" fmla="*/ 9525 w 32"/>
                <a:gd name="T31" fmla="*/ 28575 h 36"/>
                <a:gd name="T32" fmla="*/ 9525 w 32"/>
                <a:gd name="T33" fmla="*/ 34925 h 36"/>
                <a:gd name="T34" fmla="*/ 15875 w 32"/>
                <a:gd name="T35" fmla="*/ 34925 h 36"/>
                <a:gd name="T36" fmla="*/ 15875 w 32"/>
                <a:gd name="T37" fmla="*/ 41275 h 36"/>
                <a:gd name="T38" fmla="*/ 15875 w 32"/>
                <a:gd name="T39" fmla="*/ 44450 h 36"/>
                <a:gd name="T40" fmla="*/ 22225 w 32"/>
                <a:gd name="T41" fmla="*/ 50800 h 36"/>
                <a:gd name="T42" fmla="*/ 28575 w 32"/>
                <a:gd name="T43" fmla="*/ 50800 h 36"/>
                <a:gd name="T44" fmla="*/ 34925 w 32"/>
                <a:gd name="T45" fmla="*/ 50800 h 36"/>
                <a:gd name="T46" fmla="*/ 34925 w 32"/>
                <a:gd name="T47" fmla="*/ 57150 h 36"/>
                <a:gd name="T48" fmla="*/ 44450 w 32"/>
                <a:gd name="T49" fmla="*/ 57150 h 36"/>
                <a:gd name="T50" fmla="*/ 44450 w 32"/>
                <a:gd name="T51" fmla="*/ 50800 h 36"/>
                <a:gd name="T52" fmla="*/ 44450 w 32"/>
                <a:gd name="T53" fmla="*/ 44450 h 36"/>
                <a:gd name="T54" fmla="*/ 50800 w 32"/>
                <a:gd name="T55" fmla="*/ 44450 h 36"/>
                <a:gd name="T56" fmla="*/ 44450 w 32"/>
                <a:gd name="T57" fmla="*/ 34925 h 36"/>
                <a:gd name="T58" fmla="*/ 34925 w 32"/>
                <a:gd name="T59" fmla="*/ 34925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2"/>
                <a:gd name="T91" fmla="*/ 0 h 36"/>
                <a:gd name="T92" fmla="*/ 32 w 32"/>
                <a:gd name="T93" fmla="*/ 36 h 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2" h="36">
                  <a:moveTo>
                    <a:pt x="22" y="22"/>
                  </a:moveTo>
                  <a:lnTo>
                    <a:pt x="18" y="18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4" y="6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2"/>
                  </a:lnTo>
                  <a:lnTo>
                    <a:pt x="22" y="32"/>
                  </a:lnTo>
                  <a:lnTo>
                    <a:pt x="22" y="36"/>
                  </a:lnTo>
                  <a:lnTo>
                    <a:pt x="28" y="36"/>
                  </a:lnTo>
                  <a:lnTo>
                    <a:pt x="28" y="32"/>
                  </a:lnTo>
                  <a:lnTo>
                    <a:pt x="28" y="28"/>
                  </a:lnTo>
                  <a:lnTo>
                    <a:pt x="32" y="28"/>
                  </a:lnTo>
                  <a:lnTo>
                    <a:pt x="28" y="22"/>
                  </a:lnTo>
                  <a:lnTo>
                    <a:pt x="22" y="22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2" name="Freeform 8337"/>
            <p:cNvSpPr>
              <a:spLocks/>
            </p:cNvSpPr>
            <p:nvPr/>
          </p:nvSpPr>
          <p:spPr bwMode="auto">
            <a:xfrm>
              <a:off x="5257800" y="1897063"/>
              <a:ext cx="730250" cy="561975"/>
            </a:xfrm>
            <a:custGeom>
              <a:avLst/>
              <a:gdLst>
                <a:gd name="T0" fmla="*/ 511175 w 460"/>
                <a:gd name="T1" fmla="*/ 336550 h 354"/>
                <a:gd name="T2" fmla="*/ 511175 w 460"/>
                <a:gd name="T3" fmla="*/ 384175 h 354"/>
                <a:gd name="T4" fmla="*/ 476250 w 460"/>
                <a:gd name="T5" fmla="*/ 365125 h 354"/>
                <a:gd name="T6" fmla="*/ 454025 w 460"/>
                <a:gd name="T7" fmla="*/ 361950 h 354"/>
                <a:gd name="T8" fmla="*/ 425450 w 460"/>
                <a:gd name="T9" fmla="*/ 342900 h 354"/>
                <a:gd name="T10" fmla="*/ 393700 w 460"/>
                <a:gd name="T11" fmla="*/ 365125 h 354"/>
                <a:gd name="T12" fmla="*/ 384175 w 460"/>
                <a:gd name="T13" fmla="*/ 307975 h 354"/>
                <a:gd name="T14" fmla="*/ 390525 w 460"/>
                <a:gd name="T15" fmla="*/ 273050 h 354"/>
                <a:gd name="T16" fmla="*/ 428625 w 460"/>
                <a:gd name="T17" fmla="*/ 285750 h 354"/>
                <a:gd name="T18" fmla="*/ 428625 w 460"/>
                <a:gd name="T19" fmla="*/ 231775 h 354"/>
                <a:gd name="T20" fmla="*/ 400050 w 460"/>
                <a:gd name="T21" fmla="*/ 222250 h 354"/>
                <a:gd name="T22" fmla="*/ 365125 w 460"/>
                <a:gd name="T23" fmla="*/ 215900 h 354"/>
                <a:gd name="T24" fmla="*/ 301625 w 460"/>
                <a:gd name="T25" fmla="*/ 187325 h 354"/>
                <a:gd name="T26" fmla="*/ 292100 w 460"/>
                <a:gd name="T27" fmla="*/ 174625 h 354"/>
                <a:gd name="T28" fmla="*/ 273050 w 460"/>
                <a:gd name="T29" fmla="*/ 133350 h 354"/>
                <a:gd name="T30" fmla="*/ 250825 w 460"/>
                <a:gd name="T31" fmla="*/ 111125 h 354"/>
                <a:gd name="T32" fmla="*/ 231775 w 460"/>
                <a:gd name="T33" fmla="*/ 69850 h 354"/>
                <a:gd name="T34" fmla="*/ 193675 w 460"/>
                <a:gd name="T35" fmla="*/ 53975 h 354"/>
                <a:gd name="T36" fmla="*/ 146050 w 460"/>
                <a:gd name="T37" fmla="*/ 31750 h 354"/>
                <a:gd name="T38" fmla="*/ 111125 w 460"/>
                <a:gd name="T39" fmla="*/ 0 h 354"/>
                <a:gd name="T40" fmla="*/ 69850 w 460"/>
                <a:gd name="T41" fmla="*/ 47625 h 354"/>
                <a:gd name="T42" fmla="*/ 34925 w 460"/>
                <a:gd name="T43" fmla="*/ 53975 h 354"/>
                <a:gd name="T44" fmla="*/ 12700 w 460"/>
                <a:gd name="T45" fmla="*/ 69850 h 354"/>
                <a:gd name="T46" fmla="*/ 31750 w 460"/>
                <a:gd name="T47" fmla="*/ 82550 h 354"/>
                <a:gd name="T48" fmla="*/ 130175 w 460"/>
                <a:gd name="T49" fmla="*/ 133350 h 354"/>
                <a:gd name="T50" fmla="*/ 193675 w 460"/>
                <a:gd name="T51" fmla="*/ 250825 h 354"/>
                <a:gd name="T52" fmla="*/ 209550 w 460"/>
                <a:gd name="T53" fmla="*/ 279400 h 354"/>
                <a:gd name="T54" fmla="*/ 209550 w 460"/>
                <a:gd name="T55" fmla="*/ 307975 h 354"/>
                <a:gd name="T56" fmla="*/ 244475 w 460"/>
                <a:gd name="T57" fmla="*/ 330200 h 354"/>
                <a:gd name="T58" fmla="*/ 231775 w 460"/>
                <a:gd name="T59" fmla="*/ 342900 h 354"/>
                <a:gd name="T60" fmla="*/ 196850 w 460"/>
                <a:gd name="T61" fmla="*/ 365125 h 354"/>
                <a:gd name="T62" fmla="*/ 215900 w 460"/>
                <a:gd name="T63" fmla="*/ 400050 h 354"/>
                <a:gd name="T64" fmla="*/ 250825 w 460"/>
                <a:gd name="T65" fmla="*/ 406400 h 354"/>
                <a:gd name="T66" fmla="*/ 266700 w 460"/>
                <a:gd name="T67" fmla="*/ 428625 h 354"/>
                <a:gd name="T68" fmla="*/ 292100 w 460"/>
                <a:gd name="T69" fmla="*/ 460375 h 354"/>
                <a:gd name="T70" fmla="*/ 361950 w 460"/>
                <a:gd name="T71" fmla="*/ 441325 h 354"/>
                <a:gd name="T72" fmla="*/ 371475 w 460"/>
                <a:gd name="T73" fmla="*/ 511175 h 354"/>
                <a:gd name="T74" fmla="*/ 384175 w 460"/>
                <a:gd name="T75" fmla="*/ 561975 h 354"/>
                <a:gd name="T76" fmla="*/ 441325 w 460"/>
                <a:gd name="T77" fmla="*/ 511175 h 354"/>
                <a:gd name="T78" fmla="*/ 488950 w 460"/>
                <a:gd name="T79" fmla="*/ 523875 h 354"/>
                <a:gd name="T80" fmla="*/ 533400 w 460"/>
                <a:gd name="T81" fmla="*/ 511175 h 354"/>
                <a:gd name="T82" fmla="*/ 552450 w 460"/>
                <a:gd name="T83" fmla="*/ 482600 h 354"/>
                <a:gd name="T84" fmla="*/ 511175 w 460"/>
                <a:gd name="T85" fmla="*/ 463550 h 354"/>
                <a:gd name="T86" fmla="*/ 482600 w 460"/>
                <a:gd name="T87" fmla="*/ 454025 h 354"/>
                <a:gd name="T88" fmla="*/ 539750 w 460"/>
                <a:gd name="T89" fmla="*/ 425450 h 354"/>
                <a:gd name="T90" fmla="*/ 596900 w 460"/>
                <a:gd name="T91" fmla="*/ 425450 h 354"/>
                <a:gd name="T92" fmla="*/ 615950 w 460"/>
                <a:gd name="T93" fmla="*/ 447675 h 354"/>
                <a:gd name="T94" fmla="*/ 650875 w 460"/>
                <a:gd name="T95" fmla="*/ 434975 h 354"/>
                <a:gd name="T96" fmla="*/ 657225 w 460"/>
                <a:gd name="T97" fmla="*/ 396875 h 354"/>
                <a:gd name="T98" fmla="*/ 679450 w 460"/>
                <a:gd name="T99" fmla="*/ 361950 h 354"/>
                <a:gd name="T100" fmla="*/ 723900 w 460"/>
                <a:gd name="T101" fmla="*/ 330200 h 354"/>
                <a:gd name="T102" fmla="*/ 692150 w 460"/>
                <a:gd name="T103" fmla="*/ 279400 h 354"/>
                <a:gd name="T104" fmla="*/ 650875 w 460"/>
                <a:gd name="T105" fmla="*/ 301625 h 354"/>
                <a:gd name="T106" fmla="*/ 561975 w 460"/>
                <a:gd name="T107" fmla="*/ 320675 h 354"/>
                <a:gd name="T108" fmla="*/ 527050 w 460"/>
                <a:gd name="T109" fmla="*/ 298450 h 3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60"/>
                <a:gd name="T166" fmla="*/ 0 h 354"/>
                <a:gd name="T167" fmla="*/ 460 w 460"/>
                <a:gd name="T168" fmla="*/ 354 h 35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60" h="354">
                  <a:moveTo>
                    <a:pt x="332" y="188"/>
                  </a:moveTo>
                  <a:lnTo>
                    <a:pt x="326" y="188"/>
                  </a:lnTo>
                  <a:lnTo>
                    <a:pt x="322" y="202"/>
                  </a:lnTo>
                  <a:lnTo>
                    <a:pt x="322" y="206"/>
                  </a:lnTo>
                  <a:lnTo>
                    <a:pt x="318" y="206"/>
                  </a:lnTo>
                  <a:lnTo>
                    <a:pt x="322" y="208"/>
                  </a:lnTo>
                  <a:lnTo>
                    <a:pt x="322" y="212"/>
                  </a:lnTo>
                  <a:lnTo>
                    <a:pt x="326" y="216"/>
                  </a:lnTo>
                  <a:lnTo>
                    <a:pt x="326" y="220"/>
                  </a:lnTo>
                  <a:lnTo>
                    <a:pt x="326" y="224"/>
                  </a:lnTo>
                  <a:lnTo>
                    <a:pt x="326" y="228"/>
                  </a:lnTo>
                  <a:lnTo>
                    <a:pt x="322" y="230"/>
                  </a:lnTo>
                  <a:lnTo>
                    <a:pt x="322" y="238"/>
                  </a:lnTo>
                  <a:lnTo>
                    <a:pt x="322" y="242"/>
                  </a:lnTo>
                  <a:lnTo>
                    <a:pt x="326" y="246"/>
                  </a:lnTo>
                  <a:lnTo>
                    <a:pt x="318" y="246"/>
                  </a:lnTo>
                  <a:lnTo>
                    <a:pt x="310" y="250"/>
                  </a:lnTo>
                  <a:lnTo>
                    <a:pt x="310" y="246"/>
                  </a:lnTo>
                  <a:lnTo>
                    <a:pt x="304" y="238"/>
                  </a:lnTo>
                  <a:lnTo>
                    <a:pt x="300" y="234"/>
                  </a:lnTo>
                  <a:lnTo>
                    <a:pt x="300" y="230"/>
                  </a:lnTo>
                  <a:lnTo>
                    <a:pt x="300" y="220"/>
                  </a:lnTo>
                  <a:lnTo>
                    <a:pt x="296" y="220"/>
                  </a:lnTo>
                  <a:lnTo>
                    <a:pt x="292" y="224"/>
                  </a:lnTo>
                  <a:lnTo>
                    <a:pt x="290" y="224"/>
                  </a:lnTo>
                  <a:lnTo>
                    <a:pt x="290" y="228"/>
                  </a:lnTo>
                  <a:lnTo>
                    <a:pt x="286" y="230"/>
                  </a:lnTo>
                  <a:lnTo>
                    <a:pt x="286" y="228"/>
                  </a:lnTo>
                  <a:lnTo>
                    <a:pt x="286" y="224"/>
                  </a:lnTo>
                  <a:lnTo>
                    <a:pt x="282" y="220"/>
                  </a:lnTo>
                  <a:lnTo>
                    <a:pt x="282" y="216"/>
                  </a:lnTo>
                  <a:lnTo>
                    <a:pt x="278" y="216"/>
                  </a:lnTo>
                  <a:lnTo>
                    <a:pt x="274" y="216"/>
                  </a:lnTo>
                  <a:lnTo>
                    <a:pt x="270" y="216"/>
                  </a:lnTo>
                  <a:lnTo>
                    <a:pt x="268" y="216"/>
                  </a:lnTo>
                  <a:lnTo>
                    <a:pt x="260" y="220"/>
                  </a:lnTo>
                  <a:lnTo>
                    <a:pt x="256" y="224"/>
                  </a:lnTo>
                  <a:lnTo>
                    <a:pt x="256" y="228"/>
                  </a:lnTo>
                  <a:lnTo>
                    <a:pt x="256" y="230"/>
                  </a:lnTo>
                  <a:lnTo>
                    <a:pt x="256" y="234"/>
                  </a:lnTo>
                  <a:lnTo>
                    <a:pt x="252" y="228"/>
                  </a:lnTo>
                  <a:lnTo>
                    <a:pt x="248" y="230"/>
                  </a:lnTo>
                  <a:lnTo>
                    <a:pt x="248" y="224"/>
                  </a:lnTo>
                  <a:lnTo>
                    <a:pt x="246" y="224"/>
                  </a:lnTo>
                  <a:lnTo>
                    <a:pt x="246" y="216"/>
                  </a:lnTo>
                  <a:lnTo>
                    <a:pt x="242" y="212"/>
                  </a:lnTo>
                  <a:lnTo>
                    <a:pt x="242" y="208"/>
                  </a:lnTo>
                  <a:lnTo>
                    <a:pt x="238" y="206"/>
                  </a:lnTo>
                  <a:lnTo>
                    <a:pt x="242" y="194"/>
                  </a:lnTo>
                  <a:lnTo>
                    <a:pt x="234" y="188"/>
                  </a:lnTo>
                  <a:lnTo>
                    <a:pt x="234" y="184"/>
                  </a:lnTo>
                  <a:lnTo>
                    <a:pt x="238" y="180"/>
                  </a:lnTo>
                  <a:lnTo>
                    <a:pt x="242" y="176"/>
                  </a:lnTo>
                  <a:lnTo>
                    <a:pt x="242" y="180"/>
                  </a:lnTo>
                  <a:lnTo>
                    <a:pt x="246" y="176"/>
                  </a:lnTo>
                  <a:lnTo>
                    <a:pt x="246" y="172"/>
                  </a:lnTo>
                  <a:lnTo>
                    <a:pt x="248" y="172"/>
                  </a:lnTo>
                  <a:lnTo>
                    <a:pt x="252" y="172"/>
                  </a:lnTo>
                  <a:lnTo>
                    <a:pt x="256" y="180"/>
                  </a:lnTo>
                  <a:lnTo>
                    <a:pt x="260" y="184"/>
                  </a:lnTo>
                  <a:lnTo>
                    <a:pt x="264" y="180"/>
                  </a:lnTo>
                  <a:lnTo>
                    <a:pt x="264" y="184"/>
                  </a:lnTo>
                  <a:lnTo>
                    <a:pt x="270" y="180"/>
                  </a:lnTo>
                  <a:lnTo>
                    <a:pt x="274" y="168"/>
                  </a:lnTo>
                  <a:lnTo>
                    <a:pt x="274" y="166"/>
                  </a:lnTo>
                  <a:lnTo>
                    <a:pt x="270" y="162"/>
                  </a:lnTo>
                  <a:lnTo>
                    <a:pt x="274" y="158"/>
                  </a:lnTo>
                  <a:lnTo>
                    <a:pt x="274" y="150"/>
                  </a:lnTo>
                  <a:lnTo>
                    <a:pt x="274" y="146"/>
                  </a:lnTo>
                  <a:lnTo>
                    <a:pt x="270" y="146"/>
                  </a:lnTo>
                  <a:lnTo>
                    <a:pt x="270" y="150"/>
                  </a:lnTo>
                  <a:lnTo>
                    <a:pt x="264" y="146"/>
                  </a:lnTo>
                  <a:lnTo>
                    <a:pt x="264" y="144"/>
                  </a:lnTo>
                  <a:lnTo>
                    <a:pt x="260" y="144"/>
                  </a:lnTo>
                  <a:lnTo>
                    <a:pt x="260" y="140"/>
                  </a:lnTo>
                  <a:lnTo>
                    <a:pt x="260" y="136"/>
                  </a:lnTo>
                  <a:lnTo>
                    <a:pt x="252" y="140"/>
                  </a:lnTo>
                  <a:lnTo>
                    <a:pt x="248" y="140"/>
                  </a:lnTo>
                  <a:lnTo>
                    <a:pt x="246" y="140"/>
                  </a:lnTo>
                  <a:lnTo>
                    <a:pt x="242" y="140"/>
                  </a:lnTo>
                  <a:lnTo>
                    <a:pt x="238" y="140"/>
                  </a:lnTo>
                  <a:lnTo>
                    <a:pt x="238" y="136"/>
                  </a:lnTo>
                  <a:lnTo>
                    <a:pt x="234" y="136"/>
                  </a:lnTo>
                  <a:lnTo>
                    <a:pt x="230" y="136"/>
                  </a:lnTo>
                  <a:lnTo>
                    <a:pt x="228" y="136"/>
                  </a:lnTo>
                  <a:lnTo>
                    <a:pt x="224" y="136"/>
                  </a:lnTo>
                  <a:lnTo>
                    <a:pt x="220" y="132"/>
                  </a:lnTo>
                  <a:lnTo>
                    <a:pt x="216" y="128"/>
                  </a:lnTo>
                  <a:lnTo>
                    <a:pt x="198" y="114"/>
                  </a:lnTo>
                  <a:lnTo>
                    <a:pt x="194" y="118"/>
                  </a:lnTo>
                  <a:lnTo>
                    <a:pt x="190" y="118"/>
                  </a:lnTo>
                  <a:lnTo>
                    <a:pt x="190" y="114"/>
                  </a:lnTo>
                  <a:lnTo>
                    <a:pt x="186" y="118"/>
                  </a:lnTo>
                  <a:lnTo>
                    <a:pt x="184" y="118"/>
                  </a:lnTo>
                  <a:lnTo>
                    <a:pt x="180" y="118"/>
                  </a:lnTo>
                  <a:lnTo>
                    <a:pt x="184" y="114"/>
                  </a:lnTo>
                  <a:lnTo>
                    <a:pt x="180" y="114"/>
                  </a:lnTo>
                  <a:lnTo>
                    <a:pt x="184" y="110"/>
                  </a:lnTo>
                  <a:lnTo>
                    <a:pt x="180" y="104"/>
                  </a:lnTo>
                  <a:lnTo>
                    <a:pt x="184" y="96"/>
                  </a:lnTo>
                  <a:lnTo>
                    <a:pt x="180" y="96"/>
                  </a:lnTo>
                  <a:lnTo>
                    <a:pt x="180" y="88"/>
                  </a:lnTo>
                  <a:lnTo>
                    <a:pt x="176" y="88"/>
                  </a:lnTo>
                  <a:lnTo>
                    <a:pt x="172" y="88"/>
                  </a:lnTo>
                  <a:lnTo>
                    <a:pt x="172" y="84"/>
                  </a:lnTo>
                  <a:lnTo>
                    <a:pt x="168" y="84"/>
                  </a:lnTo>
                  <a:lnTo>
                    <a:pt x="168" y="82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2" y="74"/>
                  </a:lnTo>
                  <a:lnTo>
                    <a:pt x="162" y="70"/>
                  </a:lnTo>
                  <a:lnTo>
                    <a:pt x="158" y="70"/>
                  </a:lnTo>
                  <a:lnTo>
                    <a:pt x="154" y="66"/>
                  </a:lnTo>
                  <a:lnTo>
                    <a:pt x="154" y="56"/>
                  </a:lnTo>
                  <a:lnTo>
                    <a:pt x="162" y="52"/>
                  </a:lnTo>
                  <a:lnTo>
                    <a:pt x="158" y="48"/>
                  </a:lnTo>
                  <a:lnTo>
                    <a:pt x="154" y="52"/>
                  </a:lnTo>
                  <a:lnTo>
                    <a:pt x="150" y="48"/>
                  </a:lnTo>
                  <a:lnTo>
                    <a:pt x="146" y="44"/>
                  </a:lnTo>
                  <a:lnTo>
                    <a:pt x="144" y="52"/>
                  </a:lnTo>
                  <a:lnTo>
                    <a:pt x="140" y="48"/>
                  </a:lnTo>
                  <a:lnTo>
                    <a:pt x="136" y="44"/>
                  </a:lnTo>
                  <a:lnTo>
                    <a:pt x="132" y="42"/>
                  </a:lnTo>
                  <a:lnTo>
                    <a:pt x="128" y="42"/>
                  </a:lnTo>
                  <a:lnTo>
                    <a:pt x="124" y="38"/>
                  </a:lnTo>
                  <a:lnTo>
                    <a:pt x="122" y="34"/>
                  </a:lnTo>
                  <a:lnTo>
                    <a:pt x="118" y="34"/>
                  </a:lnTo>
                  <a:lnTo>
                    <a:pt x="114" y="34"/>
                  </a:lnTo>
                  <a:lnTo>
                    <a:pt x="110" y="22"/>
                  </a:lnTo>
                  <a:lnTo>
                    <a:pt x="106" y="22"/>
                  </a:lnTo>
                  <a:lnTo>
                    <a:pt x="102" y="26"/>
                  </a:lnTo>
                  <a:lnTo>
                    <a:pt x="96" y="16"/>
                  </a:lnTo>
                  <a:lnTo>
                    <a:pt x="92" y="20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2" y="8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2" y="0"/>
                  </a:lnTo>
                  <a:lnTo>
                    <a:pt x="56" y="4"/>
                  </a:lnTo>
                  <a:lnTo>
                    <a:pt x="52" y="8"/>
                  </a:lnTo>
                  <a:lnTo>
                    <a:pt x="48" y="12"/>
                  </a:lnTo>
                  <a:lnTo>
                    <a:pt x="44" y="16"/>
                  </a:lnTo>
                  <a:lnTo>
                    <a:pt x="52" y="26"/>
                  </a:lnTo>
                  <a:lnTo>
                    <a:pt x="44" y="30"/>
                  </a:lnTo>
                  <a:lnTo>
                    <a:pt x="40" y="26"/>
                  </a:lnTo>
                  <a:lnTo>
                    <a:pt x="40" y="30"/>
                  </a:lnTo>
                  <a:lnTo>
                    <a:pt x="38" y="26"/>
                  </a:lnTo>
                  <a:lnTo>
                    <a:pt x="34" y="26"/>
                  </a:lnTo>
                  <a:lnTo>
                    <a:pt x="30" y="26"/>
                  </a:lnTo>
                  <a:lnTo>
                    <a:pt x="26" y="30"/>
                  </a:lnTo>
                  <a:lnTo>
                    <a:pt x="22" y="34"/>
                  </a:lnTo>
                  <a:lnTo>
                    <a:pt x="16" y="30"/>
                  </a:lnTo>
                  <a:lnTo>
                    <a:pt x="12" y="30"/>
                  </a:lnTo>
                  <a:lnTo>
                    <a:pt x="12" y="38"/>
                  </a:lnTo>
                  <a:lnTo>
                    <a:pt x="16" y="38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8" y="48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12" y="52"/>
                  </a:lnTo>
                  <a:lnTo>
                    <a:pt x="20" y="52"/>
                  </a:lnTo>
                  <a:lnTo>
                    <a:pt x="40" y="70"/>
                  </a:lnTo>
                  <a:lnTo>
                    <a:pt x="52" y="62"/>
                  </a:lnTo>
                  <a:lnTo>
                    <a:pt x="52" y="66"/>
                  </a:lnTo>
                  <a:lnTo>
                    <a:pt x="56" y="66"/>
                  </a:lnTo>
                  <a:lnTo>
                    <a:pt x="62" y="66"/>
                  </a:lnTo>
                  <a:lnTo>
                    <a:pt x="78" y="82"/>
                  </a:lnTo>
                  <a:lnTo>
                    <a:pt x="82" y="84"/>
                  </a:lnTo>
                  <a:lnTo>
                    <a:pt x="88" y="100"/>
                  </a:lnTo>
                  <a:lnTo>
                    <a:pt x="92" y="106"/>
                  </a:lnTo>
                  <a:lnTo>
                    <a:pt x="102" y="118"/>
                  </a:lnTo>
                  <a:lnTo>
                    <a:pt x="110" y="132"/>
                  </a:lnTo>
                  <a:lnTo>
                    <a:pt x="118" y="144"/>
                  </a:lnTo>
                  <a:lnTo>
                    <a:pt x="122" y="154"/>
                  </a:lnTo>
                  <a:lnTo>
                    <a:pt x="122" y="158"/>
                  </a:lnTo>
                  <a:lnTo>
                    <a:pt x="122" y="162"/>
                  </a:lnTo>
                  <a:lnTo>
                    <a:pt x="124" y="166"/>
                  </a:lnTo>
                  <a:lnTo>
                    <a:pt x="128" y="168"/>
                  </a:lnTo>
                  <a:lnTo>
                    <a:pt x="124" y="172"/>
                  </a:lnTo>
                  <a:lnTo>
                    <a:pt x="128" y="172"/>
                  </a:lnTo>
                  <a:lnTo>
                    <a:pt x="128" y="176"/>
                  </a:lnTo>
                  <a:lnTo>
                    <a:pt x="132" y="176"/>
                  </a:lnTo>
                  <a:lnTo>
                    <a:pt x="124" y="180"/>
                  </a:lnTo>
                  <a:lnTo>
                    <a:pt x="124" y="184"/>
                  </a:lnTo>
                  <a:lnTo>
                    <a:pt x="124" y="188"/>
                  </a:lnTo>
                  <a:lnTo>
                    <a:pt x="124" y="190"/>
                  </a:lnTo>
                  <a:lnTo>
                    <a:pt x="128" y="190"/>
                  </a:lnTo>
                  <a:lnTo>
                    <a:pt x="132" y="190"/>
                  </a:lnTo>
                  <a:lnTo>
                    <a:pt x="132" y="194"/>
                  </a:lnTo>
                  <a:lnTo>
                    <a:pt x="140" y="194"/>
                  </a:lnTo>
                  <a:lnTo>
                    <a:pt x="144" y="194"/>
                  </a:lnTo>
                  <a:lnTo>
                    <a:pt x="146" y="194"/>
                  </a:lnTo>
                  <a:lnTo>
                    <a:pt x="146" y="198"/>
                  </a:lnTo>
                  <a:lnTo>
                    <a:pt x="154" y="202"/>
                  </a:lnTo>
                  <a:lnTo>
                    <a:pt x="150" y="206"/>
                  </a:lnTo>
                  <a:lnTo>
                    <a:pt x="154" y="208"/>
                  </a:lnTo>
                  <a:lnTo>
                    <a:pt x="154" y="212"/>
                  </a:lnTo>
                  <a:lnTo>
                    <a:pt x="162" y="212"/>
                  </a:lnTo>
                  <a:lnTo>
                    <a:pt x="162" y="220"/>
                  </a:lnTo>
                  <a:lnTo>
                    <a:pt x="158" y="216"/>
                  </a:lnTo>
                  <a:lnTo>
                    <a:pt x="154" y="220"/>
                  </a:lnTo>
                  <a:lnTo>
                    <a:pt x="150" y="220"/>
                  </a:lnTo>
                  <a:lnTo>
                    <a:pt x="146" y="216"/>
                  </a:lnTo>
                  <a:lnTo>
                    <a:pt x="140" y="220"/>
                  </a:lnTo>
                  <a:lnTo>
                    <a:pt x="140" y="224"/>
                  </a:lnTo>
                  <a:lnTo>
                    <a:pt x="136" y="224"/>
                  </a:lnTo>
                  <a:lnTo>
                    <a:pt x="132" y="224"/>
                  </a:lnTo>
                  <a:lnTo>
                    <a:pt x="132" y="228"/>
                  </a:lnTo>
                  <a:lnTo>
                    <a:pt x="128" y="234"/>
                  </a:lnTo>
                  <a:lnTo>
                    <a:pt x="124" y="230"/>
                  </a:lnTo>
                  <a:lnTo>
                    <a:pt x="118" y="234"/>
                  </a:lnTo>
                  <a:lnTo>
                    <a:pt x="118" y="238"/>
                  </a:lnTo>
                  <a:lnTo>
                    <a:pt x="122" y="242"/>
                  </a:lnTo>
                  <a:lnTo>
                    <a:pt x="124" y="242"/>
                  </a:lnTo>
                  <a:lnTo>
                    <a:pt x="128" y="242"/>
                  </a:lnTo>
                  <a:lnTo>
                    <a:pt x="132" y="250"/>
                  </a:lnTo>
                  <a:lnTo>
                    <a:pt x="136" y="252"/>
                  </a:lnTo>
                  <a:lnTo>
                    <a:pt x="140" y="256"/>
                  </a:lnTo>
                  <a:lnTo>
                    <a:pt x="140" y="252"/>
                  </a:lnTo>
                  <a:lnTo>
                    <a:pt x="146" y="256"/>
                  </a:lnTo>
                  <a:lnTo>
                    <a:pt x="150" y="256"/>
                  </a:lnTo>
                  <a:lnTo>
                    <a:pt x="154" y="260"/>
                  </a:lnTo>
                  <a:lnTo>
                    <a:pt x="154" y="256"/>
                  </a:lnTo>
                  <a:lnTo>
                    <a:pt x="158" y="256"/>
                  </a:lnTo>
                  <a:lnTo>
                    <a:pt x="154" y="260"/>
                  </a:lnTo>
                  <a:lnTo>
                    <a:pt x="158" y="264"/>
                  </a:lnTo>
                  <a:lnTo>
                    <a:pt x="162" y="264"/>
                  </a:lnTo>
                  <a:lnTo>
                    <a:pt x="166" y="264"/>
                  </a:lnTo>
                  <a:lnTo>
                    <a:pt x="166" y="268"/>
                  </a:lnTo>
                  <a:lnTo>
                    <a:pt x="168" y="268"/>
                  </a:lnTo>
                  <a:lnTo>
                    <a:pt x="168" y="270"/>
                  </a:lnTo>
                  <a:lnTo>
                    <a:pt x="168" y="274"/>
                  </a:lnTo>
                  <a:lnTo>
                    <a:pt x="172" y="274"/>
                  </a:lnTo>
                  <a:lnTo>
                    <a:pt x="172" y="278"/>
                  </a:lnTo>
                  <a:lnTo>
                    <a:pt x="176" y="282"/>
                  </a:lnTo>
                  <a:lnTo>
                    <a:pt x="180" y="282"/>
                  </a:lnTo>
                  <a:lnTo>
                    <a:pt x="184" y="286"/>
                  </a:lnTo>
                  <a:lnTo>
                    <a:pt x="184" y="290"/>
                  </a:lnTo>
                  <a:lnTo>
                    <a:pt x="190" y="290"/>
                  </a:lnTo>
                  <a:lnTo>
                    <a:pt x="198" y="292"/>
                  </a:lnTo>
                  <a:lnTo>
                    <a:pt x="202" y="290"/>
                  </a:lnTo>
                  <a:lnTo>
                    <a:pt x="208" y="286"/>
                  </a:lnTo>
                  <a:lnTo>
                    <a:pt x="216" y="286"/>
                  </a:lnTo>
                  <a:lnTo>
                    <a:pt x="224" y="278"/>
                  </a:lnTo>
                  <a:lnTo>
                    <a:pt x="228" y="278"/>
                  </a:lnTo>
                  <a:lnTo>
                    <a:pt x="230" y="278"/>
                  </a:lnTo>
                  <a:lnTo>
                    <a:pt x="234" y="282"/>
                  </a:lnTo>
                  <a:lnTo>
                    <a:pt x="230" y="282"/>
                  </a:lnTo>
                  <a:lnTo>
                    <a:pt x="228" y="282"/>
                  </a:lnTo>
                  <a:lnTo>
                    <a:pt x="224" y="290"/>
                  </a:lnTo>
                  <a:lnTo>
                    <a:pt x="224" y="292"/>
                  </a:lnTo>
                  <a:lnTo>
                    <a:pt x="234" y="322"/>
                  </a:lnTo>
                  <a:lnTo>
                    <a:pt x="230" y="330"/>
                  </a:lnTo>
                  <a:lnTo>
                    <a:pt x="224" y="332"/>
                  </a:lnTo>
                  <a:lnTo>
                    <a:pt x="224" y="340"/>
                  </a:lnTo>
                  <a:lnTo>
                    <a:pt x="230" y="352"/>
                  </a:lnTo>
                  <a:lnTo>
                    <a:pt x="234" y="352"/>
                  </a:lnTo>
                  <a:lnTo>
                    <a:pt x="238" y="352"/>
                  </a:lnTo>
                  <a:lnTo>
                    <a:pt x="242" y="354"/>
                  </a:lnTo>
                  <a:lnTo>
                    <a:pt x="242" y="330"/>
                  </a:lnTo>
                  <a:lnTo>
                    <a:pt x="246" y="332"/>
                  </a:lnTo>
                  <a:lnTo>
                    <a:pt x="274" y="348"/>
                  </a:lnTo>
                  <a:lnTo>
                    <a:pt x="270" y="332"/>
                  </a:lnTo>
                  <a:lnTo>
                    <a:pt x="274" y="326"/>
                  </a:lnTo>
                  <a:lnTo>
                    <a:pt x="278" y="326"/>
                  </a:lnTo>
                  <a:lnTo>
                    <a:pt x="278" y="322"/>
                  </a:lnTo>
                  <a:lnTo>
                    <a:pt x="278" y="318"/>
                  </a:lnTo>
                  <a:lnTo>
                    <a:pt x="290" y="322"/>
                  </a:lnTo>
                  <a:lnTo>
                    <a:pt x="292" y="322"/>
                  </a:lnTo>
                  <a:lnTo>
                    <a:pt x="300" y="326"/>
                  </a:lnTo>
                  <a:lnTo>
                    <a:pt x="300" y="330"/>
                  </a:lnTo>
                  <a:lnTo>
                    <a:pt x="304" y="330"/>
                  </a:lnTo>
                  <a:lnTo>
                    <a:pt x="308" y="330"/>
                  </a:lnTo>
                  <a:lnTo>
                    <a:pt x="310" y="330"/>
                  </a:lnTo>
                  <a:lnTo>
                    <a:pt x="314" y="330"/>
                  </a:lnTo>
                  <a:lnTo>
                    <a:pt x="322" y="330"/>
                  </a:lnTo>
                  <a:lnTo>
                    <a:pt x="322" y="326"/>
                  </a:lnTo>
                  <a:lnTo>
                    <a:pt x="330" y="326"/>
                  </a:lnTo>
                  <a:lnTo>
                    <a:pt x="332" y="322"/>
                  </a:lnTo>
                  <a:lnTo>
                    <a:pt x="336" y="322"/>
                  </a:lnTo>
                  <a:lnTo>
                    <a:pt x="340" y="322"/>
                  </a:lnTo>
                  <a:lnTo>
                    <a:pt x="348" y="318"/>
                  </a:lnTo>
                  <a:lnTo>
                    <a:pt x="352" y="314"/>
                  </a:lnTo>
                  <a:lnTo>
                    <a:pt x="352" y="312"/>
                  </a:lnTo>
                  <a:lnTo>
                    <a:pt x="352" y="308"/>
                  </a:lnTo>
                  <a:lnTo>
                    <a:pt x="348" y="308"/>
                  </a:lnTo>
                  <a:lnTo>
                    <a:pt x="348" y="304"/>
                  </a:lnTo>
                  <a:lnTo>
                    <a:pt x="344" y="304"/>
                  </a:lnTo>
                  <a:lnTo>
                    <a:pt x="340" y="300"/>
                  </a:lnTo>
                  <a:lnTo>
                    <a:pt x="336" y="296"/>
                  </a:lnTo>
                  <a:lnTo>
                    <a:pt x="332" y="296"/>
                  </a:lnTo>
                  <a:lnTo>
                    <a:pt x="330" y="292"/>
                  </a:lnTo>
                  <a:lnTo>
                    <a:pt x="326" y="292"/>
                  </a:lnTo>
                  <a:lnTo>
                    <a:pt x="322" y="292"/>
                  </a:lnTo>
                  <a:lnTo>
                    <a:pt x="318" y="292"/>
                  </a:lnTo>
                  <a:lnTo>
                    <a:pt x="314" y="290"/>
                  </a:lnTo>
                  <a:lnTo>
                    <a:pt x="310" y="290"/>
                  </a:lnTo>
                  <a:lnTo>
                    <a:pt x="308" y="292"/>
                  </a:lnTo>
                  <a:lnTo>
                    <a:pt x="308" y="290"/>
                  </a:lnTo>
                  <a:lnTo>
                    <a:pt x="308" y="286"/>
                  </a:lnTo>
                  <a:lnTo>
                    <a:pt x="304" y="286"/>
                  </a:lnTo>
                  <a:lnTo>
                    <a:pt x="304" y="278"/>
                  </a:lnTo>
                  <a:lnTo>
                    <a:pt x="308" y="274"/>
                  </a:lnTo>
                  <a:lnTo>
                    <a:pt x="310" y="274"/>
                  </a:lnTo>
                  <a:lnTo>
                    <a:pt x="318" y="270"/>
                  </a:lnTo>
                  <a:lnTo>
                    <a:pt x="326" y="270"/>
                  </a:lnTo>
                  <a:lnTo>
                    <a:pt x="332" y="270"/>
                  </a:lnTo>
                  <a:lnTo>
                    <a:pt x="340" y="268"/>
                  </a:lnTo>
                  <a:lnTo>
                    <a:pt x="340" y="270"/>
                  </a:lnTo>
                  <a:lnTo>
                    <a:pt x="354" y="268"/>
                  </a:lnTo>
                  <a:lnTo>
                    <a:pt x="362" y="264"/>
                  </a:lnTo>
                  <a:lnTo>
                    <a:pt x="366" y="264"/>
                  </a:lnTo>
                  <a:lnTo>
                    <a:pt x="370" y="264"/>
                  </a:lnTo>
                  <a:lnTo>
                    <a:pt x="372" y="260"/>
                  </a:lnTo>
                  <a:lnTo>
                    <a:pt x="376" y="268"/>
                  </a:lnTo>
                  <a:lnTo>
                    <a:pt x="380" y="268"/>
                  </a:lnTo>
                  <a:lnTo>
                    <a:pt x="380" y="270"/>
                  </a:lnTo>
                  <a:lnTo>
                    <a:pt x="384" y="270"/>
                  </a:lnTo>
                  <a:lnTo>
                    <a:pt x="388" y="270"/>
                  </a:lnTo>
                  <a:lnTo>
                    <a:pt x="392" y="274"/>
                  </a:lnTo>
                  <a:lnTo>
                    <a:pt x="388" y="278"/>
                  </a:lnTo>
                  <a:lnTo>
                    <a:pt x="388" y="282"/>
                  </a:lnTo>
                  <a:lnTo>
                    <a:pt x="392" y="282"/>
                  </a:lnTo>
                  <a:lnTo>
                    <a:pt x="394" y="278"/>
                  </a:lnTo>
                  <a:lnTo>
                    <a:pt x="398" y="282"/>
                  </a:lnTo>
                  <a:lnTo>
                    <a:pt x="402" y="282"/>
                  </a:lnTo>
                  <a:lnTo>
                    <a:pt x="402" y="278"/>
                  </a:lnTo>
                  <a:lnTo>
                    <a:pt x="406" y="274"/>
                  </a:lnTo>
                  <a:lnTo>
                    <a:pt x="410" y="274"/>
                  </a:lnTo>
                  <a:lnTo>
                    <a:pt x="414" y="270"/>
                  </a:lnTo>
                  <a:lnTo>
                    <a:pt x="414" y="268"/>
                  </a:lnTo>
                  <a:lnTo>
                    <a:pt x="410" y="268"/>
                  </a:lnTo>
                  <a:lnTo>
                    <a:pt x="410" y="264"/>
                  </a:lnTo>
                  <a:lnTo>
                    <a:pt x="410" y="260"/>
                  </a:lnTo>
                  <a:lnTo>
                    <a:pt x="410" y="256"/>
                  </a:lnTo>
                  <a:lnTo>
                    <a:pt x="414" y="250"/>
                  </a:lnTo>
                  <a:lnTo>
                    <a:pt x="416" y="246"/>
                  </a:lnTo>
                  <a:lnTo>
                    <a:pt x="416" y="242"/>
                  </a:lnTo>
                  <a:lnTo>
                    <a:pt x="420" y="238"/>
                  </a:lnTo>
                  <a:lnTo>
                    <a:pt x="420" y="234"/>
                  </a:lnTo>
                  <a:lnTo>
                    <a:pt x="420" y="230"/>
                  </a:lnTo>
                  <a:lnTo>
                    <a:pt x="424" y="228"/>
                  </a:lnTo>
                  <a:lnTo>
                    <a:pt x="428" y="228"/>
                  </a:lnTo>
                  <a:lnTo>
                    <a:pt x="436" y="228"/>
                  </a:lnTo>
                  <a:lnTo>
                    <a:pt x="436" y="224"/>
                  </a:lnTo>
                  <a:lnTo>
                    <a:pt x="438" y="220"/>
                  </a:lnTo>
                  <a:lnTo>
                    <a:pt x="442" y="216"/>
                  </a:lnTo>
                  <a:lnTo>
                    <a:pt x="454" y="216"/>
                  </a:lnTo>
                  <a:lnTo>
                    <a:pt x="456" y="212"/>
                  </a:lnTo>
                  <a:lnTo>
                    <a:pt x="456" y="208"/>
                  </a:lnTo>
                  <a:lnTo>
                    <a:pt x="460" y="206"/>
                  </a:lnTo>
                  <a:lnTo>
                    <a:pt x="454" y="202"/>
                  </a:lnTo>
                  <a:lnTo>
                    <a:pt x="446" y="198"/>
                  </a:lnTo>
                  <a:lnTo>
                    <a:pt x="442" y="194"/>
                  </a:lnTo>
                  <a:lnTo>
                    <a:pt x="442" y="184"/>
                  </a:lnTo>
                  <a:lnTo>
                    <a:pt x="438" y="180"/>
                  </a:lnTo>
                  <a:lnTo>
                    <a:pt x="436" y="176"/>
                  </a:lnTo>
                  <a:lnTo>
                    <a:pt x="436" y="172"/>
                  </a:lnTo>
                  <a:lnTo>
                    <a:pt x="432" y="172"/>
                  </a:lnTo>
                  <a:lnTo>
                    <a:pt x="424" y="168"/>
                  </a:lnTo>
                  <a:lnTo>
                    <a:pt x="416" y="188"/>
                  </a:lnTo>
                  <a:lnTo>
                    <a:pt x="416" y="190"/>
                  </a:lnTo>
                  <a:lnTo>
                    <a:pt x="414" y="190"/>
                  </a:lnTo>
                  <a:lnTo>
                    <a:pt x="410" y="190"/>
                  </a:lnTo>
                  <a:lnTo>
                    <a:pt x="402" y="190"/>
                  </a:lnTo>
                  <a:lnTo>
                    <a:pt x="398" y="194"/>
                  </a:lnTo>
                  <a:lnTo>
                    <a:pt x="394" y="194"/>
                  </a:lnTo>
                  <a:lnTo>
                    <a:pt x="394" y="198"/>
                  </a:lnTo>
                  <a:lnTo>
                    <a:pt x="384" y="208"/>
                  </a:lnTo>
                  <a:lnTo>
                    <a:pt x="354" y="206"/>
                  </a:lnTo>
                  <a:lnTo>
                    <a:pt x="354" y="202"/>
                  </a:lnTo>
                  <a:lnTo>
                    <a:pt x="352" y="202"/>
                  </a:lnTo>
                  <a:lnTo>
                    <a:pt x="352" y="198"/>
                  </a:lnTo>
                  <a:lnTo>
                    <a:pt x="352" y="194"/>
                  </a:lnTo>
                  <a:lnTo>
                    <a:pt x="344" y="190"/>
                  </a:lnTo>
                  <a:lnTo>
                    <a:pt x="340" y="188"/>
                  </a:lnTo>
                  <a:lnTo>
                    <a:pt x="336" y="188"/>
                  </a:lnTo>
                  <a:lnTo>
                    <a:pt x="332" y="18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4" name="Freeform 8339"/>
            <p:cNvSpPr>
              <a:spLocks noEditPoints="1"/>
            </p:cNvSpPr>
            <p:nvPr/>
          </p:nvSpPr>
          <p:spPr bwMode="auto">
            <a:xfrm>
              <a:off x="5213350" y="2262188"/>
              <a:ext cx="1558925" cy="714375"/>
            </a:xfrm>
            <a:custGeom>
              <a:avLst/>
              <a:gdLst>
                <a:gd name="T0" fmla="*/ 1228725 w 982"/>
                <a:gd name="T1" fmla="*/ 320675 h 450"/>
                <a:gd name="T2" fmla="*/ 1139825 w 982"/>
                <a:gd name="T3" fmla="*/ 336550 h 450"/>
                <a:gd name="T4" fmla="*/ 1117600 w 982"/>
                <a:gd name="T5" fmla="*/ 295275 h 450"/>
                <a:gd name="T6" fmla="*/ 1082675 w 982"/>
                <a:gd name="T7" fmla="*/ 250825 h 450"/>
                <a:gd name="T8" fmla="*/ 1019175 w 982"/>
                <a:gd name="T9" fmla="*/ 238125 h 450"/>
                <a:gd name="T10" fmla="*/ 936625 w 982"/>
                <a:gd name="T11" fmla="*/ 273050 h 450"/>
                <a:gd name="T12" fmla="*/ 901700 w 982"/>
                <a:gd name="T13" fmla="*/ 320675 h 450"/>
                <a:gd name="T14" fmla="*/ 838200 w 982"/>
                <a:gd name="T15" fmla="*/ 349250 h 450"/>
                <a:gd name="T16" fmla="*/ 701675 w 982"/>
                <a:gd name="T17" fmla="*/ 250825 h 450"/>
                <a:gd name="T18" fmla="*/ 695325 w 982"/>
                <a:gd name="T19" fmla="*/ 158750 h 450"/>
                <a:gd name="T20" fmla="*/ 508000 w 982"/>
                <a:gd name="T21" fmla="*/ 180975 h 450"/>
                <a:gd name="T22" fmla="*/ 409575 w 982"/>
                <a:gd name="T23" fmla="*/ 158750 h 450"/>
                <a:gd name="T24" fmla="*/ 127000 w 982"/>
                <a:gd name="T25" fmla="*/ 47625 h 450"/>
                <a:gd name="T26" fmla="*/ 15875 w 982"/>
                <a:gd name="T27" fmla="*/ 31750 h 450"/>
                <a:gd name="T28" fmla="*/ 9525 w 982"/>
                <a:gd name="T29" fmla="*/ 63500 h 450"/>
                <a:gd name="T30" fmla="*/ 22225 w 982"/>
                <a:gd name="T31" fmla="*/ 111125 h 450"/>
                <a:gd name="T32" fmla="*/ 34925 w 982"/>
                <a:gd name="T33" fmla="*/ 152400 h 450"/>
                <a:gd name="T34" fmla="*/ 57150 w 982"/>
                <a:gd name="T35" fmla="*/ 174625 h 450"/>
                <a:gd name="T36" fmla="*/ 92075 w 982"/>
                <a:gd name="T37" fmla="*/ 203200 h 450"/>
                <a:gd name="T38" fmla="*/ 133350 w 982"/>
                <a:gd name="T39" fmla="*/ 266700 h 450"/>
                <a:gd name="T40" fmla="*/ 190500 w 982"/>
                <a:gd name="T41" fmla="*/ 295275 h 450"/>
                <a:gd name="T42" fmla="*/ 212725 w 982"/>
                <a:gd name="T43" fmla="*/ 330200 h 450"/>
                <a:gd name="T44" fmla="*/ 247650 w 982"/>
                <a:gd name="T45" fmla="*/ 384175 h 450"/>
                <a:gd name="T46" fmla="*/ 225425 w 982"/>
                <a:gd name="T47" fmla="*/ 469900 h 450"/>
                <a:gd name="T48" fmla="*/ 212725 w 982"/>
                <a:gd name="T49" fmla="*/ 533400 h 450"/>
                <a:gd name="T50" fmla="*/ 219075 w 982"/>
                <a:gd name="T51" fmla="*/ 581025 h 450"/>
                <a:gd name="T52" fmla="*/ 231775 w 982"/>
                <a:gd name="T53" fmla="*/ 625475 h 450"/>
                <a:gd name="T54" fmla="*/ 282575 w 982"/>
                <a:gd name="T55" fmla="*/ 596900 h 450"/>
                <a:gd name="T56" fmla="*/ 339725 w 982"/>
                <a:gd name="T57" fmla="*/ 673100 h 450"/>
                <a:gd name="T58" fmla="*/ 415925 w 982"/>
                <a:gd name="T59" fmla="*/ 695325 h 450"/>
                <a:gd name="T60" fmla="*/ 492125 w 982"/>
                <a:gd name="T61" fmla="*/ 685800 h 450"/>
                <a:gd name="T62" fmla="*/ 533400 w 982"/>
                <a:gd name="T63" fmla="*/ 638175 h 450"/>
                <a:gd name="T64" fmla="*/ 568325 w 982"/>
                <a:gd name="T65" fmla="*/ 603250 h 450"/>
                <a:gd name="T66" fmla="*/ 647700 w 982"/>
                <a:gd name="T67" fmla="*/ 581025 h 450"/>
                <a:gd name="T68" fmla="*/ 695325 w 982"/>
                <a:gd name="T69" fmla="*/ 492125 h 450"/>
                <a:gd name="T70" fmla="*/ 711200 w 982"/>
                <a:gd name="T71" fmla="*/ 447675 h 450"/>
                <a:gd name="T72" fmla="*/ 822325 w 982"/>
                <a:gd name="T73" fmla="*/ 434975 h 450"/>
                <a:gd name="T74" fmla="*/ 873125 w 982"/>
                <a:gd name="T75" fmla="*/ 393700 h 450"/>
                <a:gd name="T76" fmla="*/ 1025525 w 982"/>
                <a:gd name="T77" fmla="*/ 419100 h 450"/>
                <a:gd name="T78" fmla="*/ 1019175 w 982"/>
                <a:gd name="T79" fmla="*/ 469900 h 450"/>
                <a:gd name="T80" fmla="*/ 1041400 w 982"/>
                <a:gd name="T81" fmla="*/ 517525 h 450"/>
                <a:gd name="T82" fmla="*/ 1006475 w 982"/>
                <a:gd name="T83" fmla="*/ 581025 h 450"/>
                <a:gd name="T84" fmla="*/ 1019175 w 982"/>
                <a:gd name="T85" fmla="*/ 638175 h 450"/>
                <a:gd name="T86" fmla="*/ 1117600 w 982"/>
                <a:gd name="T87" fmla="*/ 625475 h 450"/>
                <a:gd name="T88" fmla="*/ 1158875 w 982"/>
                <a:gd name="T89" fmla="*/ 708025 h 450"/>
                <a:gd name="T90" fmla="*/ 1216025 w 982"/>
                <a:gd name="T91" fmla="*/ 679450 h 450"/>
                <a:gd name="T92" fmla="*/ 1244600 w 982"/>
                <a:gd name="T93" fmla="*/ 622300 h 450"/>
                <a:gd name="T94" fmla="*/ 1406525 w 982"/>
                <a:gd name="T95" fmla="*/ 660400 h 450"/>
                <a:gd name="T96" fmla="*/ 1454150 w 982"/>
                <a:gd name="T97" fmla="*/ 625475 h 450"/>
                <a:gd name="T98" fmla="*/ 1511300 w 982"/>
                <a:gd name="T99" fmla="*/ 622300 h 450"/>
                <a:gd name="T100" fmla="*/ 1527175 w 982"/>
                <a:gd name="T101" fmla="*/ 590550 h 450"/>
                <a:gd name="T102" fmla="*/ 1476375 w 982"/>
                <a:gd name="T103" fmla="*/ 590550 h 450"/>
                <a:gd name="T104" fmla="*/ 1454150 w 982"/>
                <a:gd name="T105" fmla="*/ 552450 h 450"/>
                <a:gd name="T106" fmla="*/ 1419225 w 982"/>
                <a:gd name="T107" fmla="*/ 511175 h 450"/>
                <a:gd name="T108" fmla="*/ 1377950 w 982"/>
                <a:gd name="T109" fmla="*/ 454025 h 450"/>
                <a:gd name="T110" fmla="*/ 1428750 w 982"/>
                <a:gd name="T111" fmla="*/ 425450 h 450"/>
                <a:gd name="T112" fmla="*/ 1384300 w 982"/>
                <a:gd name="T113" fmla="*/ 371475 h 450"/>
                <a:gd name="T114" fmla="*/ 1330325 w 982"/>
                <a:gd name="T115" fmla="*/ 349250 h 450"/>
                <a:gd name="T116" fmla="*/ 92075 w 982"/>
                <a:gd name="T117" fmla="*/ 130175 h 45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82"/>
                <a:gd name="T178" fmla="*/ 0 h 450"/>
                <a:gd name="T179" fmla="*/ 982 w 982"/>
                <a:gd name="T180" fmla="*/ 450 h 45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82" h="450">
                  <a:moveTo>
                    <a:pt x="806" y="208"/>
                  </a:moveTo>
                  <a:lnTo>
                    <a:pt x="802" y="206"/>
                  </a:lnTo>
                  <a:lnTo>
                    <a:pt x="798" y="206"/>
                  </a:lnTo>
                  <a:lnTo>
                    <a:pt x="796" y="206"/>
                  </a:lnTo>
                  <a:lnTo>
                    <a:pt x="792" y="206"/>
                  </a:lnTo>
                  <a:lnTo>
                    <a:pt x="788" y="206"/>
                  </a:lnTo>
                  <a:lnTo>
                    <a:pt x="784" y="202"/>
                  </a:lnTo>
                  <a:lnTo>
                    <a:pt x="780" y="202"/>
                  </a:lnTo>
                  <a:lnTo>
                    <a:pt x="776" y="202"/>
                  </a:lnTo>
                  <a:lnTo>
                    <a:pt x="774" y="202"/>
                  </a:lnTo>
                  <a:lnTo>
                    <a:pt x="770" y="202"/>
                  </a:lnTo>
                  <a:lnTo>
                    <a:pt x="766" y="206"/>
                  </a:lnTo>
                  <a:lnTo>
                    <a:pt x="762" y="202"/>
                  </a:lnTo>
                  <a:lnTo>
                    <a:pt x="754" y="206"/>
                  </a:lnTo>
                  <a:lnTo>
                    <a:pt x="752" y="206"/>
                  </a:lnTo>
                  <a:lnTo>
                    <a:pt x="748" y="208"/>
                  </a:lnTo>
                  <a:lnTo>
                    <a:pt x="744" y="208"/>
                  </a:lnTo>
                  <a:lnTo>
                    <a:pt x="740" y="206"/>
                  </a:lnTo>
                  <a:lnTo>
                    <a:pt x="736" y="208"/>
                  </a:lnTo>
                  <a:lnTo>
                    <a:pt x="718" y="212"/>
                  </a:lnTo>
                  <a:lnTo>
                    <a:pt x="714" y="216"/>
                  </a:lnTo>
                  <a:lnTo>
                    <a:pt x="712" y="216"/>
                  </a:lnTo>
                  <a:lnTo>
                    <a:pt x="708" y="216"/>
                  </a:lnTo>
                  <a:lnTo>
                    <a:pt x="704" y="216"/>
                  </a:lnTo>
                  <a:lnTo>
                    <a:pt x="700" y="216"/>
                  </a:lnTo>
                  <a:lnTo>
                    <a:pt x="704" y="202"/>
                  </a:lnTo>
                  <a:lnTo>
                    <a:pt x="704" y="198"/>
                  </a:lnTo>
                  <a:lnTo>
                    <a:pt x="700" y="194"/>
                  </a:lnTo>
                  <a:lnTo>
                    <a:pt x="704" y="190"/>
                  </a:lnTo>
                  <a:lnTo>
                    <a:pt x="704" y="186"/>
                  </a:lnTo>
                  <a:lnTo>
                    <a:pt x="708" y="186"/>
                  </a:lnTo>
                  <a:lnTo>
                    <a:pt x="714" y="180"/>
                  </a:lnTo>
                  <a:lnTo>
                    <a:pt x="718" y="172"/>
                  </a:lnTo>
                  <a:lnTo>
                    <a:pt x="714" y="172"/>
                  </a:lnTo>
                  <a:lnTo>
                    <a:pt x="712" y="158"/>
                  </a:lnTo>
                  <a:lnTo>
                    <a:pt x="696" y="164"/>
                  </a:lnTo>
                  <a:lnTo>
                    <a:pt x="690" y="164"/>
                  </a:lnTo>
                  <a:lnTo>
                    <a:pt x="690" y="162"/>
                  </a:lnTo>
                  <a:lnTo>
                    <a:pt x="686" y="158"/>
                  </a:lnTo>
                  <a:lnTo>
                    <a:pt x="682" y="158"/>
                  </a:lnTo>
                  <a:lnTo>
                    <a:pt x="678" y="158"/>
                  </a:lnTo>
                  <a:lnTo>
                    <a:pt x="674" y="158"/>
                  </a:lnTo>
                  <a:lnTo>
                    <a:pt x="670" y="154"/>
                  </a:lnTo>
                  <a:lnTo>
                    <a:pt x="664" y="154"/>
                  </a:lnTo>
                  <a:lnTo>
                    <a:pt x="660" y="158"/>
                  </a:lnTo>
                  <a:lnTo>
                    <a:pt x="660" y="154"/>
                  </a:lnTo>
                  <a:lnTo>
                    <a:pt x="656" y="154"/>
                  </a:lnTo>
                  <a:lnTo>
                    <a:pt x="650" y="154"/>
                  </a:lnTo>
                  <a:lnTo>
                    <a:pt x="646" y="150"/>
                  </a:lnTo>
                  <a:lnTo>
                    <a:pt x="642" y="150"/>
                  </a:lnTo>
                  <a:lnTo>
                    <a:pt x="624" y="158"/>
                  </a:lnTo>
                  <a:lnTo>
                    <a:pt x="606" y="162"/>
                  </a:lnTo>
                  <a:lnTo>
                    <a:pt x="602" y="162"/>
                  </a:lnTo>
                  <a:lnTo>
                    <a:pt x="598" y="154"/>
                  </a:lnTo>
                  <a:lnTo>
                    <a:pt x="594" y="154"/>
                  </a:lnTo>
                  <a:lnTo>
                    <a:pt x="590" y="158"/>
                  </a:lnTo>
                  <a:lnTo>
                    <a:pt x="590" y="162"/>
                  </a:lnTo>
                  <a:lnTo>
                    <a:pt x="588" y="164"/>
                  </a:lnTo>
                  <a:lnTo>
                    <a:pt x="588" y="168"/>
                  </a:lnTo>
                  <a:lnTo>
                    <a:pt x="590" y="172"/>
                  </a:lnTo>
                  <a:lnTo>
                    <a:pt x="588" y="172"/>
                  </a:lnTo>
                  <a:lnTo>
                    <a:pt x="588" y="176"/>
                  </a:lnTo>
                  <a:lnTo>
                    <a:pt x="588" y="184"/>
                  </a:lnTo>
                  <a:lnTo>
                    <a:pt x="584" y="190"/>
                  </a:lnTo>
                  <a:lnTo>
                    <a:pt x="580" y="190"/>
                  </a:lnTo>
                  <a:lnTo>
                    <a:pt x="576" y="190"/>
                  </a:lnTo>
                  <a:lnTo>
                    <a:pt x="576" y="194"/>
                  </a:lnTo>
                  <a:lnTo>
                    <a:pt x="572" y="194"/>
                  </a:lnTo>
                  <a:lnTo>
                    <a:pt x="572" y="198"/>
                  </a:lnTo>
                  <a:lnTo>
                    <a:pt x="568" y="202"/>
                  </a:lnTo>
                  <a:lnTo>
                    <a:pt x="566" y="202"/>
                  </a:lnTo>
                  <a:lnTo>
                    <a:pt x="562" y="208"/>
                  </a:lnTo>
                  <a:lnTo>
                    <a:pt x="562" y="212"/>
                  </a:lnTo>
                  <a:lnTo>
                    <a:pt x="558" y="212"/>
                  </a:lnTo>
                  <a:lnTo>
                    <a:pt x="554" y="212"/>
                  </a:lnTo>
                  <a:lnTo>
                    <a:pt x="554" y="216"/>
                  </a:lnTo>
                  <a:lnTo>
                    <a:pt x="550" y="216"/>
                  </a:lnTo>
                  <a:lnTo>
                    <a:pt x="550" y="220"/>
                  </a:lnTo>
                  <a:lnTo>
                    <a:pt x="544" y="228"/>
                  </a:lnTo>
                  <a:lnTo>
                    <a:pt x="528" y="220"/>
                  </a:lnTo>
                  <a:lnTo>
                    <a:pt x="518" y="220"/>
                  </a:lnTo>
                  <a:lnTo>
                    <a:pt x="506" y="208"/>
                  </a:lnTo>
                  <a:lnTo>
                    <a:pt x="474" y="172"/>
                  </a:lnTo>
                  <a:lnTo>
                    <a:pt x="470" y="168"/>
                  </a:lnTo>
                  <a:lnTo>
                    <a:pt x="470" y="172"/>
                  </a:lnTo>
                  <a:lnTo>
                    <a:pt x="460" y="162"/>
                  </a:lnTo>
                  <a:lnTo>
                    <a:pt x="456" y="158"/>
                  </a:lnTo>
                  <a:lnTo>
                    <a:pt x="452" y="154"/>
                  </a:lnTo>
                  <a:lnTo>
                    <a:pt x="442" y="154"/>
                  </a:lnTo>
                  <a:lnTo>
                    <a:pt x="442" y="158"/>
                  </a:lnTo>
                  <a:lnTo>
                    <a:pt x="434" y="158"/>
                  </a:lnTo>
                  <a:lnTo>
                    <a:pt x="434" y="162"/>
                  </a:lnTo>
                  <a:lnTo>
                    <a:pt x="426" y="158"/>
                  </a:lnTo>
                  <a:lnTo>
                    <a:pt x="426" y="150"/>
                  </a:lnTo>
                  <a:lnTo>
                    <a:pt x="422" y="128"/>
                  </a:lnTo>
                  <a:lnTo>
                    <a:pt x="430" y="132"/>
                  </a:lnTo>
                  <a:lnTo>
                    <a:pt x="434" y="110"/>
                  </a:lnTo>
                  <a:lnTo>
                    <a:pt x="438" y="106"/>
                  </a:lnTo>
                  <a:lnTo>
                    <a:pt x="438" y="102"/>
                  </a:lnTo>
                  <a:lnTo>
                    <a:pt x="438" y="100"/>
                  </a:lnTo>
                  <a:lnTo>
                    <a:pt x="434" y="100"/>
                  </a:lnTo>
                  <a:lnTo>
                    <a:pt x="430" y="100"/>
                  </a:lnTo>
                  <a:lnTo>
                    <a:pt x="420" y="102"/>
                  </a:lnTo>
                  <a:lnTo>
                    <a:pt x="412" y="100"/>
                  </a:lnTo>
                  <a:lnTo>
                    <a:pt x="408" y="100"/>
                  </a:lnTo>
                  <a:lnTo>
                    <a:pt x="404" y="100"/>
                  </a:lnTo>
                  <a:lnTo>
                    <a:pt x="382" y="102"/>
                  </a:lnTo>
                  <a:lnTo>
                    <a:pt x="376" y="106"/>
                  </a:lnTo>
                  <a:lnTo>
                    <a:pt x="346" y="106"/>
                  </a:lnTo>
                  <a:lnTo>
                    <a:pt x="320" y="114"/>
                  </a:lnTo>
                  <a:lnTo>
                    <a:pt x="302" y="118"/>
                  </a:lnTo>
                  <a:lnTo>
                    <a:pt x="274" y="102"/>
                  </a:lnTo>
                  <a:lnTo>
                    <a:pt x="270" y="100"/>
                  </a:lnTo>
                  <a:lnTo>
                    <a:pt x="270" y="124"/>
                  </a:lnTo>
                  <a:lnTo>
                    <a:pt x="266" y="122"/>
                  </a:lnTo>
                  <a:lnTo>
                    <a:pt x="262" y="122"/>
                  </a:lnTo>
                  <a:lnTo>
                    <a:pt x="258" y="122"/>
                  </a:lnTo>
                  <a:lnTo>
                    <a:pt x="252" y="110"/>
                  </a:lnTo>
                  <a:lnTo>
                    <a:pt x="252" y="102"/>
                  </a:lnTo>
                  <a:lnTo>
                    <a:pt x="258" y="100"/>
                  </a:lnTo>
                  <a:lnTo>
                    <a:pt x="262" y="92"/>
                  </a:lnTo>
                  <a:lnTo>
                    <a:pt x="240" y="92"/>
                  </a:lnTo>
                  <a:lnTo>
                    <a:pt x="230" y="92"/>
                  </a:lnTo>
                  <a:lnTo>
                    <a:pt x="204" y="96"/>
                  </a:lnTo>
                  <a:lnTo>
                    <a:pt x="194" y="102"/>
                  </a:lnTo>
                  <a:lnTo>
                    <a:pt x="178" y="106"/>
                  </a:lnTo>
                  <a:lnTo>
                    <a:pt x="150" y="66"/>
                  </a:lnTo>
                  <a:lnTo>
                    <a:pt x="120" y="44"/>
                  </a:lnTo>
                  <a:lnTo>
                    <a:pt x="110" y="40"/>
                  </a:lnTo>
                  <a:lnTo>
                    <a:pt x="80" y="30"/>
                  </a:lnTo>
                  <a:lnTo>
                    <a:pt x="66" y="20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28" y="8"/>
                  </a:lnTo>
                  <a:lnTo>
                    <a:pt x="26" y="12"/>
                  </a:lnTo>
                  <a:lnTo>
                    <a:pt x="22" y="16"/>
                  </a:lnTo>
                  <a:lnTo>
                    <a:pt x="18" y="16"/>
                  </a:lnTo>
                  <a:lnTo>
                    <a:pt x="18" y="20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10" y="16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6" y="34"/>
                  </a:lnTo>
                  <a:lnTo>
                    <a:pt x="6" y="38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6" y="48"/>
                  </a:lnTo>
                  <a:lnTo>
                    <a:pt x="10" y="52"/>
                  </a:lnTo>
                  <a:lnTo>
                    <a:pt x="14" y="52"/>
                  </a:lnTo>
                  <a:lnTo>
                    <a:pt x="18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4" y="62"/>
                  </a:lnTo>
                  <a:lnTo>
                    <a:pt x="14" y="66"/>
                  </a:lnTo>
                  <a:lnTo>
                    <a:pt x="14" y="70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22" y="78"/>
                  </a:lnTo>
                  <a:lnTo>
                    <a:pt x="26" y="82"/>
                  </a:lnTo>
                  <a:lnTo>
                    <a:pt x="22" y="82"/>
                  </a:lnTo>
                  <a:lnTo>
                    <a:pt x="22" y="84"/>
                  </a:lnTo>
                  <a:lnTo>
                    <a:pt x="18" y="84"/>
                  </a:lnTo>
                  <a:lnTo>
                    <a:pt x="18" y="92"/>
                  </a:lnTo>
                  <a:lnTo>
                    <a:pt x="22" y="92"/>
                  </a:lnTo>
                  <a:lnTo>
                    <a:pt x="22" y="96"/>
                  </a:lnTo>
                  <a:lnTo>
                    <a:pt x="22" y="100"/>
                  </a:lnTo>
                  <a:lnTo>
                    <a:pt x="22" y="102"/>
                  </a:lnTo>
                  <a:lnTo>
                    <a:pt x="26" y="102"/>
                  </a:lnTo>
                  <a:lnTo>
                    <a:pt x="26" y="106"/>
                  </a:lnTo>
                  <a:lnTo>
                    <a:pt x="28" y="102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36" y="106"/>
                  </a:lnTo>
                  <a:lnTo>
                    <a:pt x="40" y="106"/>
                  </a:lnTo>
                  <a:lnTo>
                    <a:pt x="36" y="110"/>
                  </a:lnTo>
                  <a:lnTo>
                    <a:pt x="36" y="118"/>
                  </a:lnTo>
                  <a:lnTo>
                    <a:pt x="40" y="122"/>
                  </a:lnTo>
                  <a:lnTo>
                    <a:pt x="44" y="118"/>
                  </a:lnTo>
                  <a:lnTo>
                    <a:pt x="48" y="114"/>
                  </a:lnTo>
                  <a:lnTo>
                    <a:pt x="50" y="114"/>
                  </a:lnTo>
                  <a:lnTo>
                    <a:pt x="54" y="118"/>
                  </a:lnTo>
                  <a:lnTo>
                    <a:pt x="58" y="118"/>
                  </a:lnTo>
                  <a:lnTo>
                    <a:pt x="58" y="122"/>
                  </a:lnTo>
                  <a:lnTo>
                    <a:pt x="58" y="124"/>
                  </a:lnTo>
                  <a:lnTo>
                    <a:pt x="58" y="128"/>
                  </a:lnTo>
                  <a:lnTo>
                    <a:pt x="58" y="132"/>
                  </a:lnTo>
                  <a:lnTo>
                    <a:pt x="62" y="132"/>
                  </a:lnTo>
                  <a:lnTo>
                    <a:pt x="62" y="136"/>
                  </a:lnTo>
                  <a:lnTo>
                    <a:pt x="62" y="140"/>
                  </a:lnTo>
                  <a:lnTo>
                    <a:pt x="68" y="154"/>
                  </a:lnTo>
                  <a:lnTo>
                    <a:pt x="66" y="158"/>
                  </a:lnTo>
                  <a:lnTo>
                    <a:pt x="66" y="162"/>
                  </a:lnTo>
                  <a:lnTo>
                    <a:pt x="66" y="164"/>
                  </a:lnTo>
                  <a:lnTo>
                    <a:pt x="72" y="164"/>
                  </a:lnTo>
                  <a:lnTo>
                    <a:pt x="84" y="168"/>
                  </a:lnTo>
                  <a:lnTo>
                    <a:pt x="84" y="172"/>
                  </a:lnTo>
                  <a:lnTo>
                    <a:pt x="88" y="172"/>
                  </a:lnTo>
                  <a:lnTo>
                    <a:pt x="90" y="168"/>
                  </a:lnTo>
                  <a:lnTo>
                    <a:pt x="94" y="168"/>
                  </a:lnTo>
                  <a:lnTo>
                    <a:pt x="98" y="168"/>
                  </a:lnTo>
                  <a:lnTo>
                    <a:pt x="102" y="168"/>
                  </a:lnTo>
                  <a:lnTo>
                    <a:pt x="106" y="180"/>
                  </a:lnTo>
                  <a:lnTo>
                    <a:pt x="106" y="184"/>
                  </a:lnTo>
                  <a:lnTo>
                    <a:pt x="112" y="186"/>
                  </a:lnTo>
                  <a:lnTo>
                    <a:pt x="120" y="186"/>
                  </a:lnTo>
                  <a:lnTo>
                    <a:pt x="120" y="184"/>
                  </a:lnTo>
                  <a:lnTo>
                    <a:pt x="124" y="184"/>
                  </a:lnTo>
                  <a:lnTo>
                    <a:pt x="128" y="180"/>
                  </a:lnTo>
                  <a:lnTo>
                    <a:pt x="138" y="180"/>
                  </a:lnTo>
                  <a:lnTo>
                    <a:pt x="142" y="180"/>
                  </a:lnTo>
                  <a:lnTo>
                    <a:pt x="146" y="202"/>
                  </a:lnTo>
                  <a:lnTo>
                    <a:pt x="142" y="202"/>
                  </a:lnTo>
                  <a:lnTo>
                    <a:pt x="138" y="206"/>
                  </a:lnTo>
                  <a:lnTo>
                    <a:pt x="134" y="206"/>
                  </a:lnTo>
                  <a:lnTo>
                    <a:pt x="134" y="208"/>
                  </a:lnTo>
                  <a:lnTo>
                    <a:pt x="130" y="208"/>
                  </a:lnTo>
                  <a:lnTo>
                    <a:pt x="128" y="216"/>
                  </a:lnTo>
                  <a:lnTo>
                    <a:pt x="130" y="224"/>
                  </a:lnTo>
                  <a:lnTo>
                    <a:pt x="138" y="224"/>
                  </a:lnTo>
                  <a:lnTo>
                    <a:pt x="142" y="228"/>
                  </a:lnTo>
                  <a:lnTo>
                    <a:pt x="146" y="228"/>
                  </a:lnTo>
                  <a:lnTo>
                    <a:pt x="150" y="228"/>
                  </a:lnTo>
                  <a:lnTo>
                    <a:pt x="152" y="234"/>
                  </a:lnTo>
                  <a:lnTo>
                    <a:pt x="152" y="238"/>
                  </a:lnTo>
                  <a:lnTo>
                    <a:pt x="156" y="242"/>
                  </a:lnTo>
                  <a:lnTo>
                    <a:pt x="156" y="252"/>
                  </a:lnTo>
                  <a:lnTo>
                    <a:pt x="156" y="256"/>
                  </a:lnTo>
                  <a:lnTo>
                    <a:pt x="152" y="264"/>
                  </a:lnTo>
                  <a:lnTo>
                    <a:pt x="150" y="270"/>
                  </a:lnTo>
                  <a:lnTo>
                    <a:pt x="146" y="278"/>
                  </a:lnTo>
                  <a:lnTo>
                    <a:pt x="146" y="282"/>
                  </a:lnTo>
                  <a:lnTo>
                    <a:pt x="150" y="286"/>
                  </a:lnTo>
                  <a:lnTo>
                    <a:pt x="150" y="290"/>
                  </a:lnTo>
                  <a:lnTo>
                    <a:pt x="150" y="292"/>
                  </a:lnTo>
                  <a:lnTo>
                    <a:pt x="142" y="296"/>
                  </a:lnTo>
                  <a:lnTo>
                    <a:pt x="138" y="292"/>
                  </a:lnTo>
                  <a:lnTo>
                    <a:pt x="138" y="304"/>
                  </a:lnTo>
                  <a:lnTo>
                    <a:pt x="138" y="308"/>
                  </a:lnTo>
                  <a:lnTo>
                    <a:pt x="142" y="310"/>
                  </a:lnTo>
                  <a:lnTo>
                    <a:pt x="138" y="314"/>
                  </a:lnTo>
                  <a:lnTo>
                    <a:pt x="138" y="318"/>
                  </a:lnTo>
                  <a:lnTo>
                    <a:pt x="134" y="326"/>
                  </a:lnTo>
                  <a:lnTo>
                    <a:pt x="134" y="330"/>
                  </a:lnTo>
                  <a:lnTo>
                    <a:pt x="134" y="332"/>
                  </a:lnTo>
                  <a:lnTo>
                    <a:pt x="134" y="336"/>
                  </a:lnTo>
                  <a:lnTo>
                    <a:pt x="130" y="336"/>
                  </a:lnTo>
                  <a:lnTo>
                    <a:pt x="130" y="340"/>
                  </a:lnTo>
                  <a:lnTo>
                    <a:pt x="130" y="344"/>
                  </a:lnTo>
                  <a:lnTo>
                    <a:pt x="130" y="348"/>
                  </a:lnTo>
                  <a:lnTo>
                    <a:pt x="130" y="352"/>
                  </a:lnTo>
                  <a:lnTo>
                    <a:pt x="134" y="354"/>
                  </a:lnTo>
                  <a:lnTo>
                    <a:pt x="130" y="354"/>
                  </a:lnTo>
                  <a:lnTo>
                    <a:pt x="134" y="358"/>
                  </a:lnTo>
                  <a:lnTo>
                    <a:pt x="138" y="358"/>
                  </a:lnTo>
                  <a:lnTo>
                    <a:pt x="138" y="366"/>
                  </a:lnTo>
                  <a:lnTo>
                    <a:pt x="134" y="370"/>
                  </a:lnTo>
                  <a:lnTo>
                    <a:pt x="134" y="372"/>
                  </a:lnTo>
                  <a:lnTo>
                    <a:pt x="134" y="376"/>
                  </a:lnTo>
                  <a:lnTo>
                    <a:pt x="134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8" y="392"/>
                  </a:lnTo>
                  <a:lnTo>
                    <a:pt x="142" y="392"/>
                  </a:lnTo>
                  <a:lnTo>
                    <a:pt x="146" y="392"/>
                  </a:lnTo>
                  <a:lnTo>
                    <a:pt x="146" y="394"/>
                  </a:lnTo>
                  <a:lnTo>
                    <a:pt x="150" y="398"/>
                  </a:lnTo>
                  <a:lnTo>
                    <a:pt x="150" y="402"/>
                  </a:lnTo>
                  <a:lnTo>
                    <a:pt x="152" y="402"/>
                  </a:lnTo>
                  <a:lnTo>
                    <a:pt x="156" y="402"/>
                  </a:lnTo>
                  <a:lnTo>
                    <a:pt x="164" y="402"/>
                  </a:lnTo>
                  <a:lnTo>
                    <a:pt x="172" y="398"/>
                  </a:lnTo>
                  <a:lnTo>
                    <a:pt x="172" y="392"/>
                  </a:lnTo>
                  <a:lnTo>
                    <a:pt x="172" y="384"/>
                  </a:lnTo>
                  <a:lnTo>
                    <a:pt x="174" y="384"/>
                  </a:lnTo>
                  <a:lnTo>
                    <a:pt x="178" y="376"/>
                  </a:lnTo>
                  <a:lnTo>
                    <a:pt x="196" y="398"/>
                  </a:lnTo>
                  <a:lnTo>
                    <a:pt x="200" y="402"/>
                  </a:lnTo>
                  <a:lnTo>
                    <a:pt x="200" y="406"/>
                  </a:lnTo>
                  <a:lnTo>
                    <a:pt x="204" y="410"/>
                  </a:lnTo>
                  <a:lnTo>
                    <a:pt x="208" y="414"/>
                  </a:lnTo>
                  <a:lnTo>
                    <a:pt x="208" y="416"/>
                  </a:lnTo>
                  <a:lnTo>
                    <a:pt x="212" y="416"/>
                  </a:lnTo>
                  <a:lnTo>
                    <a:pt x="212" y="420"/>
                  </a:lnTo>
                  <a:lnTo>
                    <a:pt x="212" y="424"/>
                  </a:lnTo>
                  <a:lnTo>
                    <a:pt x="214" y="424"/>
                  </a:lnTo>
                  <a:lnTo>
                    <a:pt x="214" y="428"/>
                  </a:lnTo>
                  <a:lnTo>
                    <a:pt x="222" y="432"/>
                  </a:lnTo>
                  <a:lnTo>
                    <a:pt x="226" y="438"/>
                  </a:lnTo>
                  <a:lnTo>
                    <a:pt x="222" y="442"/>
                  </a:lnTo>
                  <a:lnTo>
                    <a:pt x="222" y="450"/>
                  </a:lnTo>
                  <a:lnTo>
                    <a:pt x="244" y="442"/>
                  </a:lnTo>
                  <a:lnTo>
                    <a:pt x="248" y="438"/>
                  </a:lnTo>
                  <a:lnTo>
                    <a:pt x="252" y="438"/>
                  </a:lnTo>
                  <a:lnTo>
                    <a:pt x="256" y="438"/>
                  </a:lnTo>
                  <a:lnTo>
                    <a:pt x="262" y="438"/>
                  </a:lnTo>
                  <a:lnTo>
                    <a:pt x="266" y="438"/>
                  </a:lnTo>
                  <a:lnTo>
                    <a:pt x="270" y="434"/>
                  </a:lnTo>
                  <a:lnTo>
                    <a:pt x="276" y="438"/>
                  </a:lnTo>
                  <a:lnTo>
                    <a:pt x="284" y="432"/>
                  </a:lnTo>
                  <a:lnTo>
                    <a:pt x="292" y="432"/>
                  </a:lnTo>
                  <a:lnTo>
                    <a:pt x="296" y="432"/>
                  </a:lnTo>
                  <a:lnTo>
                    <a:pt x="298" y="432"/>
                  </a:lnTo>
                  <a:lnTo>
                    <a:pt x="302" y="434"/>
                  </a:lnTo>
                  <a:lnTo>
                    <a:pt x="310" y="434"/>
                  </a:lnTo>
                  <a:lnTo>
                    <a:pt x="310" y="432"/>
                  </a:lnTo>
                  <a:lnTo>
                    <a:pt x="314" y="428"/>
                  </a:lnTo>
                  <a:lnTo>
                    <a:pt x="318" y="424"/>
                  </a:lnTo>
                  <a:lnTo>
                    <a:pt x="320" y="416"/>
                  </a:lnTo>
                  <a:lnTo>
                    <a:pt x="320" y="414"/>
                  </a:lnTo>
                  <a:lnTo>
                    <a:pt x="320" y="410"/>
                  </a:lnTo>
                  <a:lnTo>
                    <a:pt x="324" y="406"/>
                  </a:lnTo>
                  <a:lnTo>
                    <a:pt x="324" y="402"/>
                  </a:lnTo>
                  <a:lnTo>
                    <a:pt x="324" y="398"/>
                  </a:lnTo>
                  <a:lnTo>
                    <a:pt x="332" y="398"/>
                  </a:lnTo>
                  <a:lnTo>
                    <a:pt x="336" y="402"/>
                  </a:lnTo>
                  <a:lnTo>
                    <a:pt x="338" y="406"/>
                  </a:lnTo>
                  <a:lnTo>
                    <a:pt x="342" y="410"/>
                  </a:lnTo>
                  <a:lnTo>
                    <a:pt x="350" y="410"/>
                  </a:lnTo>
                  <a:lnTo>
                    <a:pt x="346" y="406"/>
                  </a:lnTo>
                  <a:lnTo>
                    <a:pt x="354" y="402"/>
                  </a:lnTo>
                  <a:lnTo>
                    <a:pt x="350" y="402"/>
                  </a:lnTo>
                  <a:lnTo>
                    <a:pt x="360" y="398"/>
                  </a:lnTo>
                  <a:lnTo>
                    <a:pt x="360" y="394"/>
                  </a:lnTo>
                  <a:lnTo>
                    <a:pt x="358" y="392"/>
                  </a:lnTo>
                  <a:lnTo>
                    <a:pt x="358" y="380"/>
                  </a:lnTo>
                  <a:lnTo>
                    <a:pt x="372" y="380"/>
                  </a:lnTo>
                  <a:lnTo>
                    <a:pt x="376" y="380"/>
                  </a:lnTo>
                  <a:lnTo>
                    <a:pt x="380" y="380"/>
                  </a:lnTo>
                  <a:lnTo>
                    <a:pt x="382" y="380"/>
                  </a:lnTo>
                  <a:lnTo>
                    <a:pt x="386" y="376"/>
                  </a:lnTo>
                  <a:lnTo>
                    <a:pt x="390" y="376"/>
                  </a:lnTo>
                  <a:lnTo>
                    <a:pt x="394" y="372"/>
                  </a:lnTo>
                  <a:lnTo>
                    <a:pt x="398" y="370"/>
                  </a:lnTo>
                  <a:lnTo>
                    <a:pt x="400" y="366"/>
                  </a:lnTo>
                  <a:lnTo>
                    <a:pt x="408" y="366"/>
                  </a:lnTo>
                  <a:lnTo>
                    <a:pt x="408" y="354"/>
                  </a:lnTo>
                  <a:lnTo>
                    <a:pt x="412" y="340"/>
                  </a:lnTo>
                  <a:lnTo>
                    <a:pt x="420" y="336"/>
                  </a:lnTo>
                  <a:lnTo>
                    <a:pt x="422" y="330"/>
                  </a:lnTo>
                  <a:lnTo>
                    <a:pt x="422" y="322"/>
                  </a:lnTo>
                  <a:lnTo>
                    <a:pt x="426" y="322"/>
                  </a:lnTo>
                  <a:lnTo>
                    <a:pt x="426" y="318"/>
                  </a:lnTo>
                  <a:lnTo>
                    <a:pt x="426" y="314"/>
                  </a:lnTo>
                  <a:lnTo>
                    <a:pt x="434" y="310"/>
                  </a:lnTo>
                  <a:lnTo>
                    <a:pt x="438" y="310"/>
                  </a:lnTo>
                  <a:lnTo>
                    <a:pt x="438" y="308"/>
                  </a:lnTo>
                  <a:lnTo>
                    <a:pt x="420" y="304"/>
                  </a:lnTo>
                  <a:lnTo>
                    <a:pt x="416" y="300"/>
                  </a:lnTo>
                  <a:lnTo>
                    <a:pt x="416" y="292"/>
                  </a:lnTo>
                  <a:lnTo>
                    <a:pt x="420" y="292"/>
                  </a:lnTo>
                  <a:lnTo>
                    <a:pt x="420" y="290"/>
                  </a:lnTo>
                  <a:lnTo>
                    <a:pt x="422" y="286"/>
                  </a:lnTo>
                  <a:lnTo>
                    <a:pt x="434" y="278"/>
                  </a:lnTo>
                  <a:lnTo>
                    <a:pt x="442" y="278"/>
                  </a:lnTo>
                  <a:lnTo>
                    <a:pt x="448" y="282"/>
                  </a:lnTo>
                  <a:lnTo>
                    <a:pt x="456" y="286"/>
                  </a:lnTo>
                  <a:lnTo>
                    <a:pt x="460" y="286"/>
                  </a:lnTo>
                  <a:lnTo>
                    <a:pt x="466" y="286"/>
                  </a:lnTo>
                  <a:lnTo>
                    <a:pt x="482" y="286"/>
                  </a:lnTo>
                  <a:lnTo>
                    <a:pt x="482" y="282"/>
                  </a:lnTo>
                  <a:lnTo>
                    <a:pt x="484" y="282"/>
                  </a:lnTo>
                  <a:lnTo>
                    <a:pt x="488" y="286"/>
                  </a:lnTo>
                  <a:lnTo>
                    <a:pt x="492" y="286"/>
                  </a:lnTo>
                  <a:lnTo>
                    <a:pt x="500" y="278"/>
                  </a:lnTo>
                  <a:lnTo>
                    <a:pt x="518" y="274"/>
                  </a:lnTo>
                  <a:lnTo>
                    <a:pt x="522" y="274"/>
                  </a:lnTo>
                  <a:lnTo>
                    <a:pt x="528" y="270"/>
                  </a:lnTo>
                  <a:lnTo>
                    <a:pt x="532" y="270"/>
                  </a:lnTo>
                  <a:lnTo>
                    <a:pt x="536" y="268"/>
                  </a:lnTo>
                  <a:lnTo>
                    <a:pt x="536" y="260"/>
                  </a:lnTo>
                  <a:lnTo>
                    <a:pt x="540" y="256"/>
                  </a:lnTo>
                  <a:lnTo>
                    <a:pt x="544" y="256"/>
                  </a:lnTo>
                  <a:lnTo>
                    <a:pt x="546" y="256"/>
                  </a:lnTo>
                  <a:lnTo>
                    <a:pt x="550" y="252"/>
                  </a:lnTo>
                  <a:lnTo>
                    <a:pt x="550" y="248"/>
                  </a:lnTo>
                  <a:lnTo>
                    <a:pt x="558" y="238"/>
                  </a:lnTo>
                  <a:lnTo>
                    <a:pt x="568" y="234"/>
                  </a:lnTo>
                  <a:lnTo>
                    <a:pt x="584" y="234"/>
                  </a:lnTo>
                  <a:lnTo>
                    <a:pt x="588" y="230"/>
                  </a:lnTo>
                  <a:lnTo>
                    <a:pt x="598" y="234"/>
                  </a:lnTo>
                  <a:lnTo>
                    <a:pt x="620" y="234"/>
                  </a:lnTo>
                  <a:lnTo>
                    <a:pt x="646" y="242"/>
                  </a:lnTo>
                  <a:lnTo>
                    <a:pt x="642" y="256"/>
                  </a:lnTo>
                  <a:lnTo>
                    <a:pt x="642" y="260"/>
                  </a:lnTo>
                  <a:lnTo>
                    <a:pt x="646" y="264"/>
                  </a:lnTo>
                  <a:lnTo>
                    <a:pt x="646" y="268"/>
                  </a:lnTo>
                  <a:lnTo>
                    <a:pt x="646" y="270"/>
                  </a:lnTo>
                  <a:lnTo>
                    <a:pt x="646" y="274"/>
                  </a:lnTo>
                  <a:lnTo>
                    <a:pt x="646" y="278"/>
                  </a:lnTo>
                  <a:lnTo>
                    <a:pt x="638" y="282"/>
                  </a:lnTo>
                  <a:lnTo>
                    <a:pt x="638" y="286"/>
                  </a:lnTo>
                  <a:lnTo>
                    <a:pt x="638" y="290"/>
                  </a:lnTo>
                  <a:lnTo>
                    <a:pt x="642" y="292"/>
                  </a:lnTo>
                  <a:lnTo>
                    <a:pt x="638" y="292"/>
                  </a:lnTo>
                  <a:lnTo>
                    <a:pt x="642" y="296"/>
                  </a:lnTo>
                  <a:lnTo>
                    <a:pt x="646" y="296"/>
                  </a:lnTo>
                  <a:lnTo>
                    <a:pt x="650" y="300"/>
                  </a:lnTo>
                  <a:lnTo>
                    <a:pt x="650" y="304"/>
                  </a:lnTo>
                  <a:lnTo>
                    <a:pt x="652" y="304"/>
                  </a:lnTo>
                  <a:lnTo>
                    <a:pt x="652" y="308"/>
                  </a:lnTo>
                  <a:lnTo>
                    <a:pt x="650" y="310"/>
                  </a:lnTo>
                  <a:lnTo>
                    <a:pt x="650" y="314"/>
                  </a:lnTo>
                  <a:lnTo>
                    <a:pt x="650" y="318"/>
                  </a:lnTo>
                  <a:lnTo>
                    <a:pt x="656" y="322"/>
                  </a:lnTo>
                  <a:lnTo>
                    <a:pt x="656" y="326"/>
                  </a:lnTo>
                  <a:lnTo>
                    <a:pt x="656" y="330"/>
                  </a:lnTo>
                  <a:lnTo>
                    <a:pt x="652" y="330"/>
                  </a:lnTo>
                  <a:lnTo>
                    <a:pt x="652" y="340"/>
                  </a:lnTo>
                  <a:lnTo>
                    <a:pt x="664" y="344"/>
                  </a:lnTo>
                  <a:lnTo>
                    <a:pt x="660" y="348"/>
                  </a:lnTo>
                  <a:lnTo>
                    <a:pt x="652" y="358"/>
                  </a:lnTo>
                  <a:lnTo>
                    <a:pt x="650" y="362"/>
                  </a:lnTo>
                  <a:lnTo>
                    <a:pt x="646" y="366"/>
                  </a:lnTo>
                  <a:lnTo>
                    <a:pt x="642" y="370"/>
                  </a:lnTo>
                  <a:lnTo>
                    <a:pt x="634" y="366"/>
                  </a:lnTo>
                  <a:lnTo>
                    <a:pt x="634" y="370"/>
                  </a:lnTo>
                  <a:lnTo>
                    <a:pt x="620" y="376"/>
                  </a:lnTo>
                  <a:lnTo>
                    <a:pt x="616" y="380"/>
                  </a:lnTo>
                  <a:lnTo>
                    <a:pt x="612" y="384"/>
                  </a:lnTo>
                  <a:lnTo>
                    <a:pt x="620" y="388"/>
                  </a:lnTo>
                  <a:lnTo>
                    <a:pt x="624" y="392"/>
                  </a:lnTo>
                  <a:lnTo>
                    <a:pt x="630" y="394"/>
                  </a:lnTo>
                  <a:lnTo>
                    <a:pt x="634" y="394"/>
                  </a:lnTo>
                  <a:lnTo>
                    <a:pt x="638" y="398"/>
                  </a:lnTo>
                  <a:lnTo>
                    <a:pt x="642" y="402"/>
                  </a:lnTo>
                  <a:lnTo>
                    <a:pt x="650" y="398"/>
                  </a:lnTo>
                  <a:lnTo>
                    <a:pt x="652" y="402"/>
                  </a:lnTo>
                  <a:lnTo>
                    <a:pt x="656" y="402"/>
                  </a:lnTo>
                  <a:lnTo>
                    <a:pt x="660" y="402"/>
                  </a:lnTo>
                  <a:lnTo>
                    <a:pt x="678" y="392"/>
                  </a:lnTo>
                  <a:lnTo>
                    <a:pt x="682" y="388"/>
                  </a:lnTo>
                  <a:lnTo>
                    <a:pt x="686" y="388"/>
                  </a:lnTo>
                  <a:lnTo>
                    <a:pt x="692" y="392"/>
                  </a:lnTo>
                  <a:lnTo>
                    <a:pt x="700" y="392"/>
                  </a:lnTo>
                  <a:lnTo>
                    <a:pt x="704" y="394"/>
                  </a:lnTo>
                  <a:lnTo>
                    <a:pt x="708" y="402"/>
                  </a:lnTo>
                  <a:lnTo>
                    <a:pt x="712" y="406"/>
                  </a:lnTo>
                  <a:lnTo>
                    <a:pt x="714" y="406"/>
                  </a:lnTo>
                  <a:lnTo>
                    <a:pt x="718" y="410"/>
                  </a:lnTo>
                  <a:lnTo>
                    <a:pt x="718" y="414"/>
                  </a:lnTo>
                  <a:lnTo>
                    <a:pt x="722" y="416"/>
                  </a:lnTo>
                  <a:lnTo>
                    <a:pt x="722" y="428"/>
                  </a:lnTo>
                  <a:lnTo>
                    <a:pt x="722" y="432"/>
                  </a:lnTo>
                  <a:lnTo>
                    <a:pt x="722" y="434"/>
                  </a:lnTo>
                  <a:lnTo>
                    <a:pt x="730" y="446"/>
                  </a:lnTo>
                  <a:lnTo>
                    <a:pt x="734" y="442"/>
                  </a:lnTo>
                  <a:lnTo>
                    <a:pt x="736" y="438"/>
                  </a:lnTo>
                  <a:lnTo>
                    <a:pt x="740" y="434"/>
                  </a:lnTo>
                  <a:lnTo>
                    <a:pt x="744" y="434"/>
                  </a:lnTo>
                  <a:lnTo>
                    <a:pt x="748" y="434"/>
                  </a:lnTo>
                  <a:lnTo>
                    <a:pt x="752" y="434"/>
                  </a:lnTo>
                  <a:lnTo>
                    <a:pt x="758" y="434"/>
                  </a:lnTo>
                  <a:lnTo>
                    <a:pt x="758" y="432"/>
                  </a:lnTo>
                  <a:lnTo>
                    <a:pt x="762" y="432"/>
                  </a:lnTo>
                  <a:lnTo>
                    <a:pt x="766" y="428"/>
                  </a:lnTo>
                  <a:lnTo>
                    <a:pt x="774" y="428"/>
                  </a:lnTo>
                  <a:lnTo>
                    <a:pt x="776" y="424"/>
                  </a:lnTo>
                  <a:lnTo>
                    <a:pt x="780" y="420"/>
                  </a:lnTo>
                  <a:lnTo>
                    <a:pt x="784" y="416"/>
                  </a:lnTo>
                  <a:lnTo>
                    <a:pt x="784" y="414"/>
                  </a:lnTo>
                  <a:lnTo>
                    <a:pt x="784" y="410"/>
                  </a:lnTo>
                  <a:lnTo>
                    <a:pt x="784" y="406"/>
                  </a:lnTo>
                  <a:lnTo>
                    <a:pt x="780" y="398"/>
                  </a:lnTo>
                  <a:lnTo>
                    <a:pt x="780" y="394"/>
                  </a:lnTo>
                  <a:lnTo>
                    <a:pt x="784" y="392"/>
                  </a:lnTo>
                  <a:lnTo>
                    <a:pt x="784" y="388"/>
                  </a:lnTo>
                  <a:lnTo>
                    <a:pt x="788" y="384"/>
                  </a:lnTo>
                  <a:lnTo>
                    <a:pt x="788" y="380"/>
                  </a:lnTo>
                  <a:lnTo>
                    <a:pt x="788" y="376"/>
                  </a:lnTo>
                  <a:lnTo>
                    <a:pt x="792" y="372"/>
                  </a:lnTo>
                  <a:lnTo>
                    <a:pt x="854" y="406"/>
                  </a:lnTo>
                  <a:lnTo>
                    <a:pt x="878" y="424"/>
                  </a:lnTo>
                  <a:lnTo>
                    <a:pt x="878" y="420"/>
                  </a:lnTo>
                  <a:lnTo>
                    <a:pt x="886" y="420"/>
                  </a:lnTo>
                  <a:lnTo>
                    <a:pt x="886" y="416"/>
                  </a:lnTo>
                  <a:lnTo>
                    <a:pt x="886" y="414"/>
                  </a:lnTo>
                  <a:lnTo>
                    <a:pt x="894" y="398"/>
                  </a:lnTo>
                  <a:lnTo>
                    <a:pt x="898" y="398"/>
                  </a:lnTo>
                  <a:lnTo>
                    <a:pt x="900" y="398"/>
                  </a:lnTo>
                  <a:lnTo>
                    <a:pt x="900" y="402"/>
                  </a:lnTo>
                  <a:lnTo>
                    <a:pt x="904" y="402"/>
                  </a:lnTo>
                  <a:lnTo>
                    <a:pt x="908" y="406"/>
                  </a:lnTo>
                  <a:lnTo>
                    <a:pt x="912" y="402"/>
                  </a:lnTo>
                  <a:lnTo>
                    <a:pt x="916" y="398"/>
                  </a:lnTo>
                  <a:lnTo>
                    <a:pt x="916" y="394"/>
                  </a:lnTo>
                  <a:lnTo>
                    <a:pt x="916" y="392"/>
                  </a:lnTo>
                  <a:lnTo>
                    <a:pt x="922" y="388"/>
                  </a:lnTo>
                  <a:lnTo>
                    <a:pt x="930" y="388"/>
                  </a:lnTo>
                  <a:lnTo>
                    <a:pt x="930" y="384"/>
                  </a:lnTo>
                  <a:lnTo>
                    <a:pt x="934" y="384"/>
                  </a:lnTo>
                  <a:lnTo>
                    <a:pt x="934" y="388"/>
                  </a:lnTo>
                  <a:lnTo>
                    <a:pt x="938" y="388"/>
                  </a:lnTo>
                  <a:lnTo>
                    <a:pt x="948" y="392"/>
                  </a:lnTo>
                  <a:lnTo>
                    <a:pt x="952" y="394"/>
                  </a:lnTo>
                  <a:lnTo>
                    <a:pt x="952" y="392"/>
                  </a:lnTo>
                  <a:lnTo>
                    <a:pt x="956" y="394"/>
                  </a:lnTo>
                  <a:lnTo>
                    <a:pt x="962" y="392"/>
                  </a:lnTo>
                  <a:lnTo>
                    <a:pt x="966" y="394"/>
                  </a:lnTo>
                  <a:lnTo>
                    <a:pt x="970" y="392"/>
                  </a:lnTo>
                  <a:lnTo>
                    <a:pt x="982" y="384"/>
                  </a:lnTo>
                  <a:lnTo>
                    <a:pt x="974" y="372"/>
                  </a:lnTo>
                  <a:lnTo>
                    <a:pt x="970" y="372"/>
                  </a:lnTo>
                  <a:lnTo>
                    <a:pt x="966" y="372"/>
                  </a:lnTo>
                  <a:lnTo>
                    <a:pt x="966" y="366"/>
                  </a:lnTo>
                  <a:lnTo>
                    <a:pt x="962" y="372"/>
                  </a:lnTo>
                  <a:lnTo>
                    <a:pt x="960" y="372"/>
                  </a:lnTo>
                  <a:lnTo>
                    <a:pt x="960" y="380"/>
                  </a:lnTo>
                  <a:lnTo>
                    <a:pt x="956" y="380"/>
                  </a:lnTo>
                  <a:lnTo>
                    <a:pt x="948" y="384"/>
                  </a:lnTo>
                  <a:lnTo>
                    <a:pt x="948" y="380"/>
                  </a:lnTo>
                  <a:lnTo>
                    <a:pt x="944" y="380"/>
                  </a:lnTo>
                  <a:lnTo>
                    <a:pt x="940" y="380"/>
                  </a:lnTo>
                  <a:lnTo>
                    <a:pt x="934" y="380"/>
                  </a:lnTo>
                  <a:lnTo>
                    <a:pt x="930" y="376"/>
                  </a:lnTo>
                  <a:lnTo>
                    <a:pt x="930" y="372"/>
                  </a:lnTo>
                  <a:lnTo>
                    <a:pt x="926" y="372"/>
                  </a:lnTo>
                  <a:lnTo>
                    <a:pt x="926" y="370"/>
                  </a:lnTo>
                  <a:lnTo>
                    <a:pt x="922" y="370"/>
                  </a:lnTo>
                  <a:lnTo>
                    <a:pt x="922" y="366"/>
                  </a:lnTo>
                  <a:lnTo>
                    <a:pt x="920" y="366"/>
                  </a:lnTo>
                  <a:lnTo>
                    <a:pt x="920" y="362"/>
                  </a:lnTo>
                  <a:lnTo>
                    <a:pt x="912" y="358"/>
                  </a:lnTo>
                  <a:lnTo>
                    <a:pt x="912" y="354"/>
                  </a:lnTo>
                  <a:lnTo>
                    <a:pt x="912" y="352"/>
                  </a:lnTo>
                  <a:lnTo>
                    <a:pt x="916" y="348"/>
                  </a:lnTo>
                  <a:lnTo>
                    <a:pt x="920" y="348"/>
                  </a:lnTo>
                  <a:lnTo>
                    <a:pt x="926" y="344"/>
                  </a:lnTo>
                  <a:lnTo>
                    <a:pt x="922" y="340"/>
                  </a:lnTo>
                  <a:lnTo>
                    <a:pt x="920" y="336"/>
                  </a:lnTo>
                  <a:lnTo>
                    <a:pt x="916" y="332"/>
                  </a:lnTo>
                  <a:lnTo>
                    <a:pt x="916" y="330"/>
                  </a:lnTo>
                  <a:lnTo>
                    <a:pt x="912" y="326"/>
                  </a:lnTo>
                  <a:lnTo>
                    <a:pt x="904" y="318"/>
                  </a:lnTo>
                  <a:lnTo>
                    <a:pt x="900" y="322"/>
                  </a:lnTo>
                  <a:lnTo>
                    <a:pt x="894" y="322"/>
                  </a:lnTo>
                  <a:lnTo>
                    <a:pt x="894" y="318"/>
                  </a:lnTo>
                  <a:lnTo>
                    <a:pt x="890" y="314"/>
                  </a:lnTo>
                  <a:lnTo>
                    <a:pt x="890" y="308"/>
                  </a:lnTo>
                  <a:lnTo>
                    <a:pt x="886" y="304"/>
                  </a:lnTo>
                  <a:lnTo>
                    <a:pt x="882" y="300"/>
                  </a:lnTo>
                  <a:lnTo>
                    <a:pt x="878" y="296"/>
                  </a:lnTo>
                  <a:lnTo>
                    <a:pt x="876" y="292"/>
                  </a:lnTo>
                  <a:lnTo>
                    <a:pt x="872" y="292"/>
                  </a:lnTo>
                  <a:lnTo>
                    <a:pt x="872" y="286"/>
                  </a:lnTo>
                  <a:lnTo>
                    <a:pt x="868" y="286"/>
                  </a:lnTo>
                  <a:lnTo>
                    <a:pt x="868" y="282"/>
                  </a:lnTo>
                  <a:lnTo>
                    <a:pt x="876" y="282"/>
                  </a:lnTo>
                  <a:lnTo>
                    <a:pt x="882" y="286"/>
                  </a:lnTo>
                  <a:lnTo>
                    <a:pt x="886" y="290"/>
                  </a:lnTo>
                  <a:lnTo>
                    <a:pt x="894" y="286"/>
                  </a:lnTo>
                  <a:lnTo>
                    <a:pt x="898" y="282"/>
                  </a:lnTo>
                  <a:lnTo>
                    <a:pt x="898" y="278"/>
                  </a:lnTo>
                  <a:lnTo>
                    <a:pt x="900" y="274"/>
                  </a:lnTo>
                  <a:lnTo>
                    <a:pt x="900" y="270"/>
                  </a:lnTo>
                  <a:lnTo>
                    <a:pt x="900" y="268"/>
                  </a:lnTo>
                  <a:lnTo>
                    <a:pt x="900" y="264"/>
                  </a:lnTo>
                  <a:lnTo>
                    <a:pt x="898" y="264"/>
                  </a:lnTo>
                  <a:lnTo>
                    <a:pt x="894" y="256"/>
                  </a:lnTo>
                  <a:lnTo>
                    <a:pt x="890" y="252"/>
                  </a:lnTo>
                  <a:lnTo>
                    <a:pt x="890" y="246"/>
                  </a:lnTo>
                  <a:lnTo>
                    <a:pt x="890" y="242"/>
                  </a:lnTo>
                  <a:lnTo>
                    <a:pt x="886" y="242"/>
                  </a:lnTo>
                  <a:lnTo>
                    <a:pt x="878" y="242"/>
                  </a:lnTo>
                  <a:lnTo>
                    <a:pt x="878" y="238"/>
                  </a:lnTo>
                  <a:lnTo>
                    <a:pt x="872" y="234"/>
                  </a:lnTo>
                  <a:lnTo>
                    <a:pt x="864" y="234"/>
                  </a:lnTo>
                  <a:lnTo>
                    <a:pt x="860" y="234"/>
                  </a:lnTo>
                  <a:lnTo>
                    <a:pt x="858" y="234"/>
                  </a:lnTo>
                  <a:lnTo>
                    <a:pt x="850" y="234"/>
                  </a:lnTo>
                  <a:lnTo>
                    <a:pt x="846" y="234"/>
                  </a:lnTo>
                  <a:lnTo>
                    <a:pt x="842" y="234"/>
                  </a:lnTo>
                  <a:lnTo>
                    <a:pt x="838" y="228"/>
                  </a:lnTo>
                  <a:lnTo>
                    <a:pt x="842" y="228"/>
                  </a:lnTo>
                  <a:lnTo>
                    <a:pt x="842" y="224"/>
                  </a:lnTo>
                  <a:lnTo>
                    <a:pt x="838" y="220"/>
                  </a:lnTo>
                  <a:lnTo>
                    <a:pt x="828" y="216"/>
                  </a:lnTo>
                  <a:lnTo>
                    <a:pt x="824" y="216"/>
                  </a:lnTo>
                  <a:lnTo>
                    <a:pt x="820" y="216"/>
                  </a:lnTo>
                  <a:lnTo>
                    <a:pt x="820" y="220"/>
                  </a:lnTo>
                  <a:lnTo>
                    <a:pt x="816" y="216"/>
                  </a:lnTo>
                  <a:lnTo>
                    <a:pt x="806" y="212"/>
                  </a:lnTo>
                  <a:lnTo>
                    <a:pt x="806" y="208"/>
                  </a:lnTo>
                  <a:close/>
                  <a:moveTo>
                    <a:pt x="62" y="78"/>
                  </a:moveTo>
                  <a:lnTo>
                    <a:pt x="58" y="84"/>
                  </a:lnTo>
                  <a:lnTo>
                    <a:pt x="58" y="82"/>
                  </a:lnTo>
                  <a:lnTo>
                    <a:pt x="54" y="82"/>
                  </a:lnTo>
                  <a:lnTo>
                    <a:pt x="48" y="66"/>
                  </a:lnTo>
                  <a:lnTo>
                    <a:pt x="50" y="62"/>
                  </a:lnTo>
                  <a:lnTo>
                    <a:pt x="50" y="56"/>
                  </a:lnTo>
                  <a:lnTo>
                    <a:pt x="54" y="62"/>
                  </a:lnTo>
                  <a:lnTo>
                    <a:pt x="58" y="66"/>
                  </a:lnTo>
                  <a:lnTo>
                    <a:pt x="62" y="70"/>
                  </a:lnTo>
                  <a:lnTo>
                    <a:pt x="66" y="74"/>
                  </a:lnTo>
                  <a:lnTo>
                    <a:pt x="62" y="7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5" name="Freeform 8340"/>
            <p:cNvSpPr>
              <a:spLocks/>
            </p:cNvSpPr>
            <p:nvPr/>
          </p:nvSpPr>
          <p:spPr bwMode="auto">
            <a:xfrm>
              <a:off x="4829175" y="1852613"/>
              <a:ext cx="412750" cy="577850"/>
            </a:xfrm>
            <a:custGeom>
              <a:avLst/>
              <a:gdLst>
                <a:gd name="T0" fmla="*/ 60325 w 260"/>
                <a:gd name="T1" fmla="*/ 212725 h 364"/>
                <a:gd name="T2" fmla="*/ 69850 w 260"/>
                <a:gd name="T3" fmla="*/ 254000 h 364"/>
                <a:gd name="T4" fmla="*/ 41275 w 260"/>
                <a:gd name="T5" fmla="*/ 260350 h 364"/>
                <a:gd name="T6" fmla="*/ 41275 w 260"/>
                <a:gd name="T7" fmla="*/ 266700 h 364"/>
                <a:gd name="T8" fmla="*/ 41275 w 260"/>
                <a:gd name="T9" fmla="*/ 276225 h 364"/>
                <a:gd name="T10" fmla="*/ 34925 w 260"/>
                <a:gd name="T11" fmla="*/ 307975 h 364"/>
                <a:gd name="T12" fmla="*/ 41275 w 260"/>
                <a:gd name="T13" fmla="*/ 330200 h 364"/>
                <a:gd name="T14" fmla="*/ 63500 w 260"/>
                <a:gd name="T15" fmla="*/ 336550 h 364"/>
                <a:gd name="T16" fmla="*/ 76200 w 260"/>
                <a:gd name="T17" fmla="*/ 352425 h 364"/>
                <a:gd name="T18" fmla="*/ 98425 w 260"/>
                <a:gd name="T19" fmla="*/ 387350 h 364"/>
                <a:gd name="T20" fmla="*/ 117475 w 260"/>
                <a:gd name="T21" fmla="*/ 422275 h 364"/>
                <a:gd name="T22" fmla="*/ 130175 w 260"/>
                <a:gd name="T23" fmla="*/ 469900 h 364"/>
                <a:gd name="T24" fmla="*/ 139700 w 260"/>
                <a:gd name="T25" fmla="*/ 492125 h 364"/>
                <a:gd name="T26" fmla="*/ 139700 w 260"/>
                <a:gd name="T27" fmla="*/ 527050 h 364"/>
                <a:gd name="T28" fmla="*/ 180975 w 260"/>
                <a:gd name="T29" fmla="*/ 539750 h 364"/>
                <a:gd name="T30" fmla="*/ 215900 w 260"/>
                <a:gd name="T31" fmla="*/ 561975 h 364"/>
                <a:gd name="T32" fmla="*/ 231775 w 260"/>
                <a:gd name="T33" fmla="*/ 571500 h 364"/>
                <a:gd name="T34" fmla="*/ 266700 w 260"/>
                <a:gd name="T35" fmla="*/ 568325 h 364"/>
                <a:gd name="T36" fmla="*/ 314325 w 260"/>
                <a:gd name="T37" fmla="*/ 549275 h 364"/>
                <a:gd name="T38" fmla="*/ 349250 w 260"/>
                <a:gd name="T39" fmla="*/ 542925 h 364"/>
                <a:gd name="T40" fmla="*/ 390525 w 260"/>
                <a:gd name="T41" fmla="*/ 549275 h 364"/>
                <a:gd name="T42" fmla="*/ 412750 w 260"/>
                <a:gd name="T43" fmla="*/ 542925 h 364"/>
                <a:gd name="T44" fmla="*/ 384175 w 260"/>
                <a:gd name="T45" fmla="*/ 508000 h 364"/>
                <a:gd name="T46" fmla="*/ 361950 w 260"/>
                <a:gd name="T47" fmla="*/ 479425 h 364"/>
                <a:gd name="T48" fmla="*/ 342900 w 260"/>
                <a:gd name="T49" fmla="*/ 444500 h 364"/>
                <a:gd name="T50" fmla="*/ 314325 w 260"/>
                <a:gd name="T51" fmla="*/ 434975 h 364"/>
                <a:gd name="T52" fmla="*/ 307975 w 260"/>
                <a:gd name="T53" fmla="*/ 409575 h 364"/>
                <a:gd name="T54" fmla="*/ 295275 w 260"/>
                <a:gd name="T55" fmla="*/ 409575 h 364"/>
                <a:gd name="T56" fmla="*/ 285750 w 260"/>
                <a:gd name="T57" fmla="*/ 381000 h 364"/>
                <a:gd name="T58" fmla="*/ 244475 w 260"/>
                <a:gd name="T59" fmla="*/ 374650 h 364"/>
                <a:gd name="T60" fmla="*/ 250825 w 260"/>
                <a:gd name="T61" fmla="*/ 342900 h 364"/>
                <a:gd name="T62" fmla="*/ 266700 w 260"/>
                <a:gd name="T63" fmla="*/ 317500 h 364"/>
                <a:gd name="T64" fmla="*/ 257175 w 260"/>
                <a:gd name="T65" fmla="*/ 288925 h 364"/>
                <a:gd name="T66" fmla="*/ 257175 w 260"/>
                <a:gd name="T67" fmla="*/ 260350 h 364"/>
                <a:gd name="T68" fmla="*/ 238125 w 260"/>
                <a:gd name="T69" fmla="*/ 225425 h 364"/>
                <a:gd name="T70" fmla="*/ 231775 w 260"/>
                <a:gd name="T71" fmla="*/ 209550 h 364"/>
                <a:gd name="T72" fmla="*/ 215900 w 260"/>
                <a:gd name="T73" fmla="*/ 196850 h 364"/>
                <a:gd name="T74" fmla="*/ 193675 w 260"/>
                <a:gd name="T75" fmla="*/ 177800 h 364"/>
                <a:gd name="T76" fmla="*/ 180975 w 260"/>
                <a:gd name="T77" fmla="*/ 161925 h 364"/>
                <a:gd name="T78" fmla="*/ 203200 w 260"/>
                <a:gd name="T79" fmla="*/ 142875 h 364"/>
                <a:gd name="T80" fmla="*/ 231775 w 260"/>
                <a:gd name="T81" fmla="*/ 120650 h 364"/>
                <a:gd name="T82" fmla="*/ 244475 w 260"/>
                <a:gd name="T83" fmla="*/ 111125 h 364"/>
                <a:gd name="T84" fmla="*/ 203200 w 260"/>
                <a:gd name="T85" fmla="*/ 76200 h 364"/>
                <a:gd name="T86" fmla="*/ 146050 w 260"/>
                <a:gd name="T87" fmla="*/ 92075 h 364"/>
                <a:gd name="T88" fmla="*/ 152400 w 260"/>
                <a:gd name="T89" fmla="*/ 76200 h 364"/>
                <a:gd name="T90" fmla="*/ 165100 w 260"/>
                <a:gd name="T91" fmla="*/ 63500 h 364"/>
                <a:gd name="T92" fmla="*/ 158750 w 260"/>
                <a:gd name="T93" fmla="*/ 50800 h 364"/>
                <a:gd name="T94" fmla="*/ 146050 w 260"/>
                <a:gd name="T95" fmla="*/ 28575 h 364"/>
                <a:gd name="T96" fmla="*/ 139700 w 260"/>
                <a:gd name="T97" fmla="*/ 6350 h 364"/>
                <a:gd name="T98" fmla="*/ 104775 w 260"/>
                <a:gd name="T99" fmla="*/ 6350 h 364"/>
                <a:gd name="T100" fmla="*/ 82550 w 260"/>
                <a:gd name="T101" fmla="*/ 15875 h 364"/>
                <a:gd name="T102" fmla="*/ 47625 w 260"/>
                <a:gd name="T103" fmla="*/ 6350 h 364"/>
                <a:gd name="T104" fmla="*/ 25400 w 260"/>
                <a:gd name="T105" fmla="*/ 12700 h 364"/>
                <a:gd name="T106" fmla="*/ 12700 w 260"/>
                <a:gd name="T107" fmla="*/ 34925 h 364"/>
                <a:gd name="T108" fmla="*/ 25400 w 260"/>
                <a:gd name="T109" fmla="*/ 57150 h 364"/>
                <a:gd name="T110" fmla="*/ 41275 w 260"/>
                <a:gd name="T111" fmla="*/ 79375 h 364"/>
                <a:gd name="T112" fmla="*/ 53975 w 260"/>
                <a:gd name="T113" fmla="*/ 127000 h 364"/>
                <a:gd name="T114" fmla="*/ 34925 w 260"/>
                <a:gd name="T115" fmla="*/ 155575 h 364"/>
                <a:gd name="T116" fmla="*/ 31750 w 260"/>
                <a:gd name="T117" fmla="*/ 184150 h 3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0"/>
                <a:gd name="T178" fmla="*/ 0 h 364"/>
                <a:gd name="T179" fmla="*/ 260 w 260"/>
                <a:gd name="T180" fmla="*/ 364 h 3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0" h="364">
                  <a:moveTo>
                    <a:pt x="26" y="120"/>
                  </a:moveTo>
                  <a:lnTo>
                    <a:pt x="30" y="120"/>
                  </a:lnTo>
                  <a:lnTo>
                    <a:pt x="30" y="124"/>
                  </a:lnTo>
                  <a:lnTo>
                    <a:pt x="30" y="128"/>
                  </a:lnTo>
                  <a:lnTo>
                    <a:pt x="38" y="134"/>
                  </a:lnTo>
                  <a:lnTo>
                    <a:pt x="40" y="138"/>
                  </a:lnTo>
                  <a:lnTo>
                    <a:pt x="44" y="146"/>
                  </a:lnTo>
                  <a:lnTo>
                    <a:pt x="48" y="152"/>
                  </a:lnTo>
                  <a:lnTo>
                    <a:pt x="44" y="156"/>
                  </a:lnTo>
                  <a:lnTo>
                    <a:pt x="44" y="160"/>
                  </a:lnTo>
                  <a:lnTo>
                    <a:pt x="40" y="164"/>
                  </a:lnTo>
                  <a:lnTo>
                    <a:pt x="38" y="160"/>
                  </a:lnTo>
                  <a:lnTo>
                    <a:pt x="38" y="168"/>
                  </a:lnTo>
                  <a:lnTo>
                    <a:pt x="30" y="164"/>
                  </a:lnTo>
                  <a:lnTo>
                    <a:pt x="26" y="164"/>
                  </a:lnTo>
                  <a:lnTo>
                    <a:pt x="22" y="164"/>
                  </a:lnTo>
                  <a:lnTo>
                    <a:pt x="22" y="160"/>
                  </a:lnTo>
                  <a:lnTo>
                    <a:pt x="20" y="164"/>
                  </a:lnTo>
                  <a:lnTo>
                    <a:pt x="22" y="168"/>
                  </a:lnTo>
                  <a:lnTo>
                    <a:pt x="26" y="168"/>
                  </a:lnTo>
                  <a:lnTo>
                    <a:pt x="30" y="168"/>
                  </a:lnTo>
                  <a:lnTo>
                    <a:pt x="34" y="168"/>
                  </a:lnTo>
                  <a:lnTo>
                    <a:pt x="34" y="172"/>
                  </a:lnTo>
                  <a:lnTo>
                    <a:pt x="30" y="174"/>
                  </a:lnTo>
                  <a:lnTo>
                    <a:pt x="26" y="174"/>
                  </a:lnTo>
                  <a:lnTo>
                    <a:pt x="26" y="178"/>
                  </a:lnTo>
                  <a:lnTo>
                    <a:pt x="20" y="182"/>
                  </a:lnTo>
                  <a:lnTo>
                    <a:pt x="22" y="182"/>
                  </a:lnTo>
                  <a:lnTo>
                    <a:pt x="22" y="190"/>
                  </a:lnTo>
                  <a:lnTo>
                    <a:pt x="22" y="194"/>
                  </a:lnTo>
                  <a:lnTo>
                    <a:pt x="22" y="196"/>
                  </a:lnTo>
                  <a:lnTo>
                    <a:pt x="22" y="200"/>
                  </a:lnTo>
                  <a:lnTo>
                    <a:pt x="22" y="204"/>
                  </a:lnTo>
                  <a:lnTo>
                    <a:pt x="26" y="204"/>
                  </a:lnTo>
                  <a:lnTo>
                    <a:pt x="26" y="208"/>
                  </a:lnTo>
                  <a:lnTo>
                    <a:pt x="30" y="204"/>
                  </a:lnTo>
                  <a:lnTo>
                    <a:pt x="34" y="212"/>
                  </a:lnTo>
                  <a:lnTo>
                    <a:pt x="38" y="216"/>
                  </a:lnTo>
                  <a:lnTo>
                    <a:pt x="38" y="212"/>
                  </a:lnTo>
                  <a:lnTo>
                    <a:pt x="40" y="212"/>
                  </a:lnTo>
                  <a:lnTo>
                    <a:pt x="44" y="212"/>
                  </a:lnTo>
                  <a:lnTo>
                    <a:pt x="44" y="216"/>
                  </a:lnTo>
                  <a:lnTo>
                    <a:pt x="44" y="218"/>
                  </a:lnTo>
                  <a:lnTo>
                    <a:pt x="48" y="218"/>
                  </a:lnTo>
                  <a:lnTo>
                    <a:pt x="48" y="222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2" y="240"/>
                  </a:lnTo>
                  <a:lnTo>
                    <a:pt x="62" y="244"/>
                  </a:lnTo>
                  <a:lnTo>
                    <a:pt x="62" y="252"/>
                  </a:lnTo>
                  <a:lnTo>
                    <a:pt x="70" y="258"/>
                  </a:lnTo>
                  <a:lnTo>
                    <a:pt x="74" y="258"/>
                  </a:lnTo>
                  <a:lnTo>
                    <a:pt x="74" y="262"/>
                  </a:lnTo>
                  <a:lnTo>
                    <a:pt x="74" y="266"/>
                  </a:lnTo>
                  <a:lnTo>
                    <a:pt x="70" y="274"/>
                  </a:lnTo>
                  <a:lnTo>
                    <a:pt x="74" y="278"/>
                  </a:lnTo>
                  <a:lnTo>
                    <a:pt x="74" y="284"/>
                  </a:lnTo>
                  <a:lnTo>
                    <a:pt x="74" y="288"/>
                  </a:lnTo>
                  <a:lnTo>
                    <a:pt x="82" y="296"/>
                  </a:lnTo>
                  <a:lnTo>
                    <a:pt x="82" y="298"/>
                  </a:lnTo>
                  <a:lnTo>
                    <a:pt x="82" y="302"/>
                  </a:lnTo>
                  <a:lnTo>
                    <a:pt x="84" y="306"/>
                  </a:lnTo>
                  <a:lnTo>
                    <a:pt x="84" y="310"/>
                  </a:lnTo>
                  <a:lnTo>
                    <a:pt x="88" y="310"/>
                  </a:lnTo>
                  <a:lnTo>
                    <a:pt x="84" y="314"/>
                  </a:lnTo>
                  <a:lnTo>
                    <a:pt x="88" y="320"/>
                  </a:lnTo>
                  <a:lnTo>
                    <a:pt x="88" y="324"/>
                  </a:lnTo>
                  <a:lnTo>
                    <a:pt x="88" y="328"/>
                  </a:lnTo>
                  <a:lnTo>
                    <a:pt x="88" y="332"/>
                  </a:lnTo>
                  <a:lnTo>
                    <a:pt x="92" y="336"/>
                  </a:lnTo>
                  <a:lnTo>
                    <a:pt x="100" y="336"/>
                  </a:lnTo>
                  <a:lnTo>
                    <a:pt x="106" y="340"/>
                  </a:lnTo>
                  <a:lnTo>
                    <a:pt x="110" y="336"/>
                  </a:lnTo>
                  <a:lnTo>
                    <a:pt x="114" y="340"/>
                  </a:lnTo>
                  <a:lnTo>
                    <a:pt x="118" y="340"/>
                  </a:lnTo>
                  <a:lnTo>
                    <a:pt x="122" y="342"/>
                  </a:lnTo>
                  <a:lnTo>
                    <a:pt x="128" y="346"/>
                  </a:lnTo>
                  <a:lnTo>
                    <a:pt x="132" y="354"/>
                  </a:lnTo>
                  <a:lnTo>
                    <a:pt x="136" y="354"/>
                  </a:lnTo>
                  <a:lnTo>
                    <a:pt x="140" y="354"/>
                  </a:lnTo>
                  <a:lnTo>
                    <a:pt x="144" y="358"/>
                  </a:lnTo>
                  <a:lnTo>
                    <a:pt x="144" y="354"/>
                  </a:lnTo>
                  <a:lnTo>
                    <a:pt x="146" y="358"/>
                  </a:lnTo>
                  <a:lnTo>
                    <a:pt x="146" y="360"/>
                  </a:lnTo>
                  <a:lnTo>
                    <a:pt x="150" y="360"/>
                  </a:lnTo>
                  <a:lnTo>
                    <a:pt x="154" y="360"/>
                  </a:lnTo>
                  <a:lnTo>
                    <a:pt x="158" y="364"/>
                  </a:lnTo>
                  <a:lnTo>
                    <a:pt x="166" y="360"/>
                  </a:lnTo>
                  <a:lnTo>
                    <a:pt x="168" y="358"/>
                  </a:lnTo>
                  <a:lnTo>
                    <a:pt x="172" y="358"/>
                  </a:lnTo>
                  <a:lnTo>
                    <a:pt x="176" y="358"/>
                  </a:lnTo>
                  <a:lnTo>
                    <a:pt x="186" y="354"/>
                  </a:lnTo>
                  <a:lnTo>
                    <a:pt x="190" y="346"/>
                  </a:lnTo>
                  <a:lnTo>
                    <a:pt x="198" y="346"/>
                  </a:lnTo>
                  <a:lnTo>
                    <a:pt x="202" y="346"/>
                  </a:lnTo>
                  <a:lnTo>
                    <a:pt x="208" y="350"/>
                  </a:lnTo>
                  <a:lnTo>
                    <a:pt x="212" y="342"/>
                  </a:lnTo>
                  <a:lnTo>
                    <a:pt x="216" y="346"/>
                  </a:lnTo>
                  <a:lnTo>
                    <a:pt x="220" y="342"/>
                  </a:lnTo>
                  <a:lnTo>
                    <a:pt x="224" y="346"/>
                  </a:lnTo>
                  <a:lnTo>
                    <a:pt x="234" y="342"/>
                  </a:lnTo>
                  <a:lnTo>
                    <a:pt x="238" y="342"/>
                  </a:lnTo>
                  <a:lnTo>
                    <a:pt x="242" y="346"/>
                  </a:lnTo>
                  <a:lnTo>
                    <a:pt x="246" y="346"/>
                  </a:lnTo>
                  <a:lnTo>
                    <a:pt x="246" y="350"/>
                  </a:lnTo>
                  <a:lnTo>
                    <a:pt x="252" y="350"/>
                  </a:lnTo>
                  <a:lnTo>
                    <a:pt x="256" y="350"/>
                  </a:lnTo>
                  <a:lnTo>
                    <a:pt x="260" y="350"/>
                  </a:lnTo>
                  <a:lnTo>
                    <a:pt x="260" y="342"/>
                  </a:lnTo>
                  <a:lnTo>
                    <a:pt x="260" y="340"/>
                  </a:lnTo>
                  <a:lnTo>
                    <a:pt x="248" y="336"/>
                  </a:lnTo>
                  <a:lnTo>
                    <a:pt x="248" y="332"/>
                  </a:lnTo>
                  <a:lnTo>
                    <a:pt x="246" y="328"/>
                  </a:lnTo>
                  <a:lnTo>
                    <a:pt x="242" y="320"/>
                  </a:lnTo>
                  <a:lnTo>
                    <a:pt x="242" y="318"/>
                  </a:lnTo>
                  <a:lnTo>
                    <a:pt x="238" y="310"/>
                  </a:lnTo>
                  <a:lnTo>
                    <a:pt x="234" y="310"/>
                  </a:lnTo>
                  <a:lnTo>
                    <a:pt x="230" y="306"/>
                  </a:lnTo>
                  <a:lnTo>
                    <a:pt x="228" y="302"/>
                  </a:lnTo>
                  <a:lnTo>
                    <a:pt x="228" y="298"/>
                  </a:lnTo>
                  <a:lnTo>
                    <a:pt x="224" y="296"/>
                  </a:lnTo>
                  <a:lnTo>
                    <a:pt x="220" y="292"/>
                  </a:lnTo>
                  <a:lnTo>
                    <a:pt x="220" y="288"/>
                  </a:lnTo>
                  <a:lnTo>
                    <a:pt x="216" y="280"/>
                  </a:lnTo>
                  <a:lnTo>
                    <a:pt x="212" y="278"/>
                  </a:lnTo>
                  <a:lnTo>
                    <a:pt x="212" y="274"/>
                  </a:lnTo>
                  <a:lnTo>
                    <a:pt x="208" y="274"/>
                  </a:lnTo>
                  <a:lnTo>
                    <a:pt x="206" y="270"/>
                  </a:lnTo>
                  <a:lnTo>
                    <a:pt x="198" y="274"/>
                  </a:lnTo>
                  <a:lnTo>
                    <a:pt x="198" y="270"/>
                  </a:lnTo>
                  <a:lnTo>
                    <a:pt x="194" y="270"/>
                  </a:lnTo>
                  <a:lnTo>
                    <a:pt x="194" y="266"/>
                  </a:lnTo>
                  <a:lnTo>
                    <a:pt x="194" y="262"/>
                  </a:lnTo>
                  <a:lnTo>
                    <a:pt x="194" y="258"/>
                  </a:lnTo>
                  <a:lnTo>
                    <a:pt x="190" y="266"/>
                  </a:lnTo>
                  <a:lnTo>
                    <a:pt x="186" y="262"/>
                  </a:lnTo>
                  <a:lnTo>
                    <a:pt x="184" y="266"/>
                  </a:lnTo>
                  <a:lnTo>
                    <a:pt x="184" y="262"/>
                  </a:lnTo>
                  <a:lnTo>
                    <a:pt x="186" y="258"/>
                  </a:lnTo>
                  <a:lnTo>
                    <a:pt x="186" y="256"/>
                  </a:lnTo>
                  <a:lnTo>
                    <a:pt x="190" y="252"/>
                  </a:lnTo>
                  <a:lnTo>
                    <a:pt x="190" y="248"/>
                  </a:lnTo>
                  <a:lnTo>
                    <a:pt x="184" y="240"/>
                  </a:lnTo>
                  <a:lnTo>
                    <a:pt x="180" y="240"/>
                  </a:lnTo>
                  <a:lnTo>
                    <a:pt x="176" y="236"/>
                  </a:lnTo>
                  <a:lnTo>
                    <a:pt x="176" y="234"/>
                  </a:lnTo>
                  <a:lnTo>
                    <a:pt x="172" y="230"/>
                  </a:lnTo>
                  <a:lnTo>
                    <a:pt x="162" y="234"/>
                  </a:lnTo>
                  <a:lnTo>
                    <a:pt x="154" y="236"/>
                  </a:lnTo>
                  <a:lnTo>
                    <a:pt x="154" y="230"/>
                  </a:lnTo>
                  <a:lnTo>
                    <a:pt x="158" y="222"/>
                  </a:lnTo>
                  <a:lnTo>
                    <a:pt x="162" y="218"/>
                  </a:lnTo>
                  <a:lnTo>
                    <a:pt x="158" y="218"/>
                  </a:lnTo>
                  <a:lnTo>
                    <a:pt x="158" y="216"/>
                  </a:lnTo>
                  <a:lnTo>
                    <a:pt x="158" y="208"/>
                  </a:lnTo>
                  <a:lnTo>
                    <a:pt x="162" y="204"/>
                  </a:lnTo>
                  <a:lnTo>
                    <a:pt x="162" y="200"/>
                  </a:lnTo>
                  <a:lnTo>
                    <a:pt x="166" y="204"/>
                  </a:lnTo>
                  <a:lnTo>
                    <a:pt x="168" y="200"/>
                  </a:lnTo>
                  <a:lnTo>
                    <a:pt x="166" y="196"/>
                  </a:lnTo>
                  <a:lnTo>
                    <a:pt x="162" y="194"/>
                  </a:lnTo>
                  <a:lnTo>
                    <a:pt x="162" y="190"/>
                  </a:lnTo>
                  <a:lnTo>
                    <a:pt x="166" y="186"/>
                  </a:lnTo>
                  <a:lnTo>
                    <a:pt x="162" y="182"/>
                  </a:lnTo>
                  <a:lnTo>
                    <a:pt x="162" y="178"/>
                  </a:lnTo>
                  <a:lnTo>
                    <a:pt x="162" y="174"/>
                  </a:lnTo>
                  <a:lnTo>
                    <a:pt x="166" y="172"/>
                  </a:lnTo>
                  <a:lnTo>
                    <a:pt x="162" y="168"/>
                  </a:lnTo>
                  <a:lnTo>
                    <a:pt x="162" y="164"/>
                  </a:lnTo>
                  <a:lnTo>
                    <a:pt x="158" y="156"/>
                  </a:lnTo>
                  <a:lnTo>
                    <a:pt x="154" y="150"/>
                  </a:lnTo>
                  <a:lnTo>
                    <a:pt x="150" y="146"/>
                  </a:lnTo>
                  <a:lnTo>
                    <a:pt x="146" y="142"/>
                  </a:lnTo>
                  <a:lnTo>
                    <a:pt x="150" y="142"/>
                  </a:lnTo>
                  <a:lnTo>
                    <a:pt x="150" y="138"/>
                  </a:lnTo>
                  <a:lnTo>
                    <a:pt x="150" y="134"/>
                  </a:lnTo>
                  <a:lnTo>
                    <a:pt x="154" y="134"/>
                  </a:lnTo>
                  <a:lnTo>
                    <a:pt x="150" y="132"/>
                  </a:lnTo>
                  <a:lnTo>
                    <a:pt x="146" y="132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40" y="120"/>
                  </a:lnTo>
                  <a:lnTo>
                    <a:pt x="136" y="120"/>
                  </a:lnTo>
                  <a:lnTo>
                    <a:pt x="136" y="124"/>
                  </a:lnTo>
                  <a:lnTo>
                    <a:pt x="132" y="120"/>
                  </a:lnTo>
                  <a:lnTo>
                    <a:pt x="132" y="116"/>
                  </a:lnTo>
                  <a:lnTo>
                    <a:pt x="124" y="116"/>
                  </a:lnTo>
                  <a:lnTo>
                    <a:pt x="124" y="112"/>
                  </a:lnTo>
                  <a:lnTo>
                    <a:pt x="122" y="112"/>
                  </a:lnTo>
                  <a:lnTo>
                    <a:pt x="118" y="112"/>
                  </a:lnTo>
                  <a:lnTo>
                    <a:pt x="114" y="112"/>
                  </a:lnTo>
                  <a:lnTo>
                    <a:pt x="114" y="110"/>
                  </a:lnTo>
                  <a:lnTo>
                    <a:pt x="114" y="106"/>
                  </a:lnTo>
                  <a:lnTo>
                    <a:pt x="114" y="102"/>
                  </a:lnTo>
                  <a:lnTo>
                    <a:pt x="122" y="98"/>
                  </a:lnTo>
                  <a:lnTo>
                    <a:pt x="122" y="94"/>
                  </a:lnTo>
                  <a:lnTo>
                    <a:pt x="124" y="94"/>
                  </a:lnTo>
                  <a:lnTo>
                    <a:pt x="124" y="90"/>
                  </a:lnTo>
                  <a:lnTo>
                    <a:pt x="128" y="90"/>
                  </a:lnTo>
                  <a:lnTo>
                    <a:pt x="136" y="90"/>
                  </a:lnTo>
                  <a:lnTo>
                    <a:pt x="136" y="88"/>
                  </a:lnTo>
                  <a:lnTo>
                    <a:pt x="140" y="84"/>
                  </a:lnTo>
                  <a:lnTo>
                    <a:pt x="144" y="76"/>
                  </a:lnTo>
                  <a:lnTo>
                    <a:pt x="146" y="76"/>
                  </a:lnTo>
                  <a:lnTo>
                    <a:pt x="146" y="72"/>
                  </a:lnTo>
                  <a:lnTo>
                    <a:pt x="144" y="72"/>
                  </a:lnTo>
                  <a:lnTo>
                    <a:pt x="146" y="72"/>
                  </a:lnTo>
                  <a:lnTo>
                    <a:pt x="150" y="72"/>
                  </a:lnTo>
                  <a:lnTo>
                    <a:pt x="154" y="70"/>
                  </a:lnTo>
                  <a:lnTo>
                    <a:pt x="150" y="66"/>
                  </a:lnTo>
                  <a:lnTo>
                    <a:pt x="144" y="66"/>
                  </a:lnTo>
                  <a:lnTo>
                    <a:pt x="146" y="58"/>
                  </a:lnTo>
                  <a:lnTo>
                    <a:pt x="132" y="50"/>
                  </a:lnTo>
                  <a:lnTo>
                    <a:pt x="128" y="48"/>
                  </a:lnTo>
                  <a:lnTo>
                    <a:pt x="128" y="50"/>
                  </a:lnTo>
                  <a:lnTo>
                    <a:pt x="122" y="48"/>
                  </a:lnTo>
                  <a:lnTo>
                    <a:pt x="110" y="58"/>
                  </a:lnTo>
                  <a:lnTo>
                    <a:pt x="100" y="58"/>
                  </a:lnTo>
                  <a:lnTo>
                    <a:pt x="92" y="58"/>
                  </a:lnTo>
                  <a:lnTo>
                    <a:pt x="84" y="58"/>
                  </a:lnTo>
                  <a:lnTo>
                    <a:pt x="84" y="54"/>
                  </a:lnTo>
                  <a:lnTo>
                    <a:pt x="84" y="50"/>
                  </a:lnTo>
                  <a:lnTo>
                    <a:pt x="88" y="50"/>
                  </a:lnTo>
                  <a:lnTo>
                    <a:pt x="96" y="48"/>
                  </a:lnTo>
                  <a:lnTo>
                    <a:pt x="100" y="50"/>
                  </a:lnTo>
                  <a:lnTo>
                    <a:pt x="106" y="48"/>
                  </a:lnTo>
                  <a:lnTo>
                    <a:pt x="110" y="44"/>
                  </a:lnTo>
                  <a:lnTo>
                    <a:pt x="106" y="44"/>
                  </a:lnTo>
                  <a:lnTo>
                    <a:pt x="104" y="40"/>
                  </a:lnTo>
                  <a:lnTo>
                    <a:pt x="96" y="36"/>
                  </a:lnTo>
                  <a:lnTo>
                    <a:pt x="92" y="36"/>
                  </a:lnTo>
                  <a:lnTo>
                    <a:pt x="96" y="32"/>
                  </a:lnTo>
                  <a:lnTo>
                    <a:pt x="96" y="28"/>
                  </a:lnTo>
                  <a:lnTo>
                    <a:pt x="100" y="32"/>
                  </a:lnTo>
                  <a:lnTo>
                    <a:pt x="100" y="28"/>
                  </a:lnTo>
                  <a:lnTo>
                    <a:pt x="100" y="26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2" y="18"/>
                  </a:lnTo>
                  <a:lnTo>
                    <a:pt x="92" y="14"/>
                  </a:lnTo>
                  <a:lnTo>
                    <a:pt x="96" y="10"/>
                  </a:lnTo>
                  <a:lnTo>
                    <a:pt x="96" y="8"/>
                  </a:lnTo>
                  <a:lnTo>
                    <a:pt x="92" y="4"/>
                  </a:lnTo>
                  <a:lnTo>
                    <a:pt x="88" y="4"/>
                  </a:lnTo>
                  <a:lnTo>
                    <a:pt x="84" y="4"/>
                  </a:lnTo>
                  <a:lnTo>
                    <a:pt x="78" y="0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6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56" y="8"/>
                  </a:lnTo>
                  <a:lnTo>
                    <a:pt x="52" y="10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10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20" y="0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8" y="22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6"/>
                  </a:lnTo>
                  <a:lnTo>
                    <a:pt x="16" y="36"/>
                  </a:lnTo>
                  <a:lnTo>
                    <a:pt x="20" y="44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26" y="48"/>
                  </a:lnTo>
                  <a:lnTo>
                    <a:pt x="26" y="50"/>
                  </a:lnTo>
                  <a:lnTo>
                    <a:pt x="30" y="50"/>
                  </a:lnTo>
                  <a:lnTo>
                    <a:pt x="30" y="54"/>
                  </a:lnTo>
                  <a:lnTo>
                    <a:pt x="30" y="62"/>
                  </a:lnTo>
                  <a:lnTo>
                    <a:pt x="34" y="72"/>
                  </a:lnTo>
                  <a:lnTo>
                    <a:pt x="34" y="80"/>
                  </a:lnTo>
                  <a:lnTo>
                    <a:pt x="38" y="88"/>
                  </a:lnTo>
                  <a:lnTo>
                    <a:pt x="34" y="90"/>
                  </a:lnTo>
                  <a:lnTo>
                    <a:pt x="30" y="90"/>
                  </a:lnTo>
                  <a:lnTo>
                    <a:pt x="26" y="94"/>
                  </a:lnTo>
                  <a:lnTo>
                    <a:pt x="22" y="98"/>
                  </a:lnTo>
                  <a:lnTo>
                    <a:pt x="22" y="102"/>
                  </a:lnTo>
                  <a:lnTo>
                    <a:pt x="22" y="106"/>
                  </a:lnTo>
                  <a:lnTo>
                    <a:pt x="20" y="106"/>
                  </a:lnTo>
                  <a:lnTo>
                    <a:pt x="16" y="110"/>
                  </a:lnTo>
                  <a:lnTo>
                    <a:pt x="20" y="116"/>
                  </a:lnTo>
                  <a:lnTo>
                    <a:pt x="22" y="120"/>
                  </a:lnTo>
                  <a:lnTo>
                    <a:pt x="26" y="12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62" name="Freeform 8347"/>
            <p:cNvSpPr>
              <a:spLocks/>
            </p:cNvSpPr>
            <p:nvPr/>
          </p:nvSpPr>
          <p:spPr bwMode="auto">
            <a:xfrm>
              <a:off x="4019550" y="2224088"/>
              <a:ext cx="850900" cy="520700"/>
            </a:xfrm>
            <a:custGeom>
              <a:avLst/>
              <a:gdLst>
                <a:gd name="T0" fmla="*/ 203200 w 536"/>
                <a:gd name="T1" fmla="*/ 63500 h 328"/>
                <a:gd name="T2" fmla="*/ 149225 w 536"/>
                <a:gd name="T3" fmla="*/ 98425 h 328"/>
                <a:gd name="T4" fmla="*/ 98425 w 536"/>
                <a:gd name="T5" fmla="*/ 98425 h 328"/>
                <a:gd name="T6" fmla="*/ 12700 w 536"/>
                <a:gd name="T7" fmla="*/ 107950 h 328"/>
                <a:gd name="T8" fmla="*/ 6350 w 536"/>
                <a:gd name="T9" fmla="*/ 161925 h 328"/>
                <a:gd name="T10" fmla="*/ 34925 w 536"/>
                <a:gd name="T11" fmla="*/ 200025 h 328"/>
                <a:gd name="T12" fmla="*/ 82550 w 536"/>
                <a:gd name="T13" fmla="*/ 200025 h 328"/>
                <a:gd name="T14" fmla="*/ 117475 w 536"/>
                <a:gd name="T15" fmla="*/ 225425 h 328"/>
                <a:gd name="T16" fmla="*/ 98425 w 536"/>
                <a:gd name="T17" fmla="*/ 241300 h 328"/>
                <a:gd name="T18" fmla="*/ 98425 w 536"/>
                <a:gd name="T19" fmla="*/ 269875 h 328"/>
                <a:gd name="T20" fmla="*/ 149225 w 536"/>
                <a:gd name="T21" fmla="*/ 282575 h 328"/>
                <a:gd name="T22" fmla="*/ 180975 w 536"/>
                <a:gd name="T23" fmla="*/ 298450 h 328"/>
                <a:gd name="T24" fmla="*/ 203200 w 536"/>
                <a:gd name="T25" fmla="*/ 339725 h 328"/>
                <a:gd name="T26" fmla="*/ 219075 w 536"/>
                <a:gd name="T27" fmla="*/ 374650 h 328"/>
                <a:gd name="T28" fmla="*/ 244475 w 536"/>
                <a:gd name="T29" fmla="*/ 358775 h 328"/>
                <a:gd name="T30" fmla="*/ 273050 w 536"/>
                <a:gd name="T31" fmla="*/ 374650 h 328"/>
                <a:gd name="T32" fmla="*/ 314325 w 536"/>
                <a:gd name="T33" fmla="*/ 333375 h 328"/>
                <a:gd name="T34" fmla="*/ 358775 w 536"/>
                <a:gd name="T35" fmla="*/ 317500 h 328"/>
                <a:gd name="T36" fmla="*/ 400050 w 536"/>
                <a:gd name="T37" fmla="*/ 365125 h 328"/>
                <a:gd name="T38" fmla="*/ 450850 w 536"/>
                <a:gd name="T39" fmla="*/ 422275 h 328"/>
                <a:gd name="T40" fmla="*/ 504825 w 536"/>
                <a:gd name="T41" fmla="*/ 438150 h 328"/>
                <a:gd name="T42" fmla="*/ 527050 w 536"/>
                <a:gd name="T43" fmla="*/ 485775 h 328"/>
                <a:gd name="T44" fmla="*/ 574675 w 536"/>
                <a:gd name="T45" fmla="*/ 520700 h 328"/>
                <a:gd name="T46" fmla="*/ 612775 w 536"/>
                <a:gd name="T47" fmla="*/ 492125 h 328"/>
                <a:gd name="T48" fmla="*/ 638175 w 536"/>
                <a:gd name="T49" fmla="*/ 422275 h 328"/>
                <a:gd name="T50" fmla="*/ 609600 w 536"/>
                <a:gd name="T51" fmla="*/ 368300 h 328"/>
                <a:gd name="T52" fmla="*/ 584200 w 536"/>
                <a:gd name="T53" fmla="*/ 333375 h 328"/>
                <a:gd name="T54" fmla="*/ 568325 w 536"/>
                <a:gd name="T55" fmla="*/ 304800 h 328"/>
                <a:gd name="T56" fmla="*/ 549275 w 536"/>
                <a:gd name="T57" fmla="*/ 266700 h 328"/>
                <a:gd name="T58" fmla="*/ 590550 w 536"/>
                <a:gd name="T59" fmla="*/ 231775 h 328"/>
                <a:gd name="T60" fmla="*/ 612775 w 536"/>
                <a:gd name="T61" fmla="*/ 190500 h 328"/>
                <a:gd name="T62" fmla="*/ 647700 w 536"/>
                <a:gd name="T63" fmla="*/ 254000 h 328"/>
                <a:gd name="T64" fmla="*/ 717550 w 536"/>
                <a:gd name="T65" fmla="*/ 333375 h 328"/>
                <a:gd name="T66" fmla="*/ 723900 w 536"/>
                <a:gd name="T67" fmla="*/ 368300 h 328"/>
                <a:gd name="T68" fmla="*/ 711200 w 536"/>
                <a:gd name="T69" fmla="*/ 403225 h 328"/>
                <a:gd name="T70" fmla="*/ 717550 w 536"/>
                <a:gd name="T71" fmla="*/ 438150 h 328"/>
                <a:gd name="T72" fmla="*/ 765175 w 536"/>
                <a:gd name="T73" fmla="*/ 450850 h 328"/>
                <a:gd name="T74" fmla="*/ 800100 w 536"/>
                <a:gd name="T75" fmla="*/ 415925 h 328"/>
                <a:gd name="T76" fmla="*/ 793750 w 536"/>
                <a:gd name="T77" fmla="*/ 381000 h 328"/>
                <a:gd name="T78" fmla="*/ 844550 w 536"/>
                <a:gd name="T79" fmla="*/ 333375 h 328"/>
                <a:gd name="T80" fmla="*/ 815975 w 536"/>
                <a:gd name="T81" fmla="*/ 282575 h 328"/>
                <a:gd name="T82" fmla="*/ 800100 w 536"/>
                <a:gd name="T83" fmla="*/ 206375 h 328"/>
                <a:gd name="T84" fmla="*/ 781050 w 536"/>
                <a:gd name="T85" fmla="*/ 155575 h 328"/>
                <a:gd name="T86" fmla="*/ 742950 w 536"/>
                <a:gd name="T87" fmla="*/ 63500 h 328"/>
                <a:gd name="T88" fmla="*/ 723900 w 536"/>
                <a:gd name="T89" fmla="*/ 15875 h 328"/>
                <a:gd name="T90" fmla="*/ 666750 w 536"/>
                <a:gd name="T91" fmla="*/ 15875 h 328"/>
                <a:gd name="T92" fmla="*/ 619125 w 536"/>
                <a:gd name="T93" fmla="*/ 85725 h 328"/>
                <a:gd name="T94" fmla="*/ 590550 w 536"/>
                <a:gd name="T95" fmla="*/ 127000 h 328"/>
                <a:gd name="T96" fmla="*/ 555625 w 536"/>
                <a:gd name="T97" fmla="*/ 161925 h 328"/>
                <a:gd name="T98" fmla="*/ 514350 w 536"/>
                <a:gd name="T99" fmla="*/ 136525 h 328"/>
                <a:gd name="T100" fmla="*/ 492125 w 536"/>
                <a:gd name="T101" fmla="*/ 101600 h 328"/>
                <a:gd name="T102" fmla="*/ 457200 w 536"/>
                <a:gd name="T103" fmla="*/ 107950 h 328"/>
                <a:gd name="T104" fmla="*/ 422275 w 536"/>
                <a:gd name="T105" fmla="*/ 79375 h 328"/>
                <a:gd name="T106" fmla="*/ 377825 w 536"/>
                <a:gd name="T107" fmla="*/ 63500 h 328"/>
                <a:gd name="T108" fmla="*/ 342900 w 536"/>
                <a:gd name="T109" fmla="*/ 73025 h 328"/>
                <a:gd name="T110" fmla="*/ 282575 w 536"/>
                <a:gd name="T111" fmla="*/ 101600 h 328"/>
                <a:gd name="T112" fmla="*/ 273050 w 536"/>
                <a:gd name="T113" fmla="*/ 57150 h 3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36"/>
                <a:gd name="T172" fmla="*/ 0 h 328"/>
                <a:gd name="T173" fmla="*/ 536 w 536"/>
                <a:gd name="T174" fmla="*/ 328 h 3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36" h="328">
                  <a:moveTo>
                    <a:pt x="154" y="2"/>
                  </a:moveTo>
                  <a:lnTo>
                    <a:pt x="150" y="2"/>
                  </a:lnTo>
                  <a:lnTo>
                    <a:pt x="138" y="10"/>
                  </a:lnTo>
                  <a:lnTo>
                    <a:pt x="132" y="10"/>
                  </a:lnTo>
                  <a:lnTo>
                    <a:pt x="138" y="32"/>
                  </a:lnTo>
                  <a:lnTo>
                    <a:pt x="136" y="36"/>
                  </a:lnTo>
                  <a:lnTo>
                    <a:pt x="132" y="40"/>
                  </a:lnTo>
                  <a:lnTo>
                    <a:pt x="128" y="40"/>
                  </a:lnTo>
                  <a:lnTo>
                    <a:pt x="124" y="40"/>
                  </a:lnTo>
                  <a:lnTo>
                    <a:pt x="116" y="40"/>
                  </a:lnTo>
                  <a:lnTo>
                    <a:pt x="114" y="40"/>
                  </a:lnTo>
                  <a:lnTo>
                    <a:pt x="114" y="44"/>
                  </a:lnTo>
                  <a:lnTo>
                    <a:pt x="110" y="46"/>
                  </a:lnTo>
                  <a:lnTo>
                    <a:pt x="102" y="50"/>
                  </a:lnTo>
                  <a:lnTo>
                    <a:pt x="98" y="54"/>
                  </a:lnTo>
                  <a:lnTo>
                    <a:pt x="94" y="62"/>
                  </a:lnTo>
                  <a:lnTo>
                    <a:pt x="92" y="62"/>
                  </a:lnTo>
                  <a:lnTo>
                    <a:pt x="88" y="64"/>
                  </a:lnTo>
                  <a:lnTo>
                    <a:pt x="88" y="68"/>
                  </a:lnTo>
                  <a:lnTo>
                    <a:pt x="80" y="72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4"/>
                  </a:lnTo>
                  <a:lnTo>
                    <a:pt x="62" y="62"/>
                  </a:lnTo>
                  <a:lnTo>
                    <a:pt x="58" y="58"/>
                  </a:lnTo>
                  <a:lnTo>
                    <a:pt x="54" y="58"/>
                  </a:lnTo>
                  <a:lnTo>
                    <a:pt x="52" y="58"/>
                  </a:lnTo>
                  <a:lnTo>
                    <a:pt x="44" y="58"/>
                  </a:lnTo>
                  <a:lnTo>
                    <a:pt x="40" y="62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8" y="68"/>
                  </a:lnTo>
                  <a:lnTo>
                    <a:pt x="12" y="84"/>
                  </a:lnTo>
                  <a:lnTo>
                    <a:pt x="12" y="86"/>
                  </a:lnTo>
                  <a:lnTo>
                    <a:pt x="8" y="90"/>
                  </a:lnTo>
                  <a:lnTo>
                    <a:pt x="4" y="86"/>
                  </a:lnTo>
                  <a:lnTo>
                    <a:pt x="4" y="94"/>
                  </a:lnTo>
                  <a:lnTo>
                    <a:pt x="4" y="98"/>
                  </a:lnTo>
                  <a:lnTo>
                    <a:pt x="0" y="98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8" y="116"/>
                  </a:lnTo>
                  <a:lnTo>
                    <a:pt x="14" y="120"/>
                  </a:lnTo>
                  <a:lnTo>
                    <a:pt x="18" y="124"/>
                  </a:lnTo>
                  <a:lnTo>
                    <a:pt x="22" y="124"/>
                  </a:lnTo>
                  <a:lnTo>
                    <a:pt x="22" y="126"/>
                  </a:lnTo>
                  <a:lnTo>
                    <a:pt x="26" y="126"/>
                  </a:lnTo>
                  <a:lnTo>
                    <a:pt x="30" y="126"/>
                  </a:lnTo>
                  <a:lnTo>
                    <a:pt x="32" y="124"/>
                  </a:lnTo>
                  <a:lnTo>
                    <a:pt x="36" y="126"/>
                  </a:lnTo>
                  <a:lnTo>
                    <a:pt x="40" y="126"/>
                  </a:lnTo>
                  <a:lnTo>
                    <a:pt x="44" y="130"/>
                  </a:lnTo>
                  <a:lnTo>
                    <a:pt x="48" y="130"/>
                  </a:lnTo>
                  <a:lnTo>
                    <a:pt x="52" y="126"/>
                  </a:lnTo>
                  <a:lnTo>
                    <a:pt x="54" y="124"/>
                  </a:lnTo>
                  <a:lnTo>
                    <a:pt x="58" y="130"/>
                  </a:lnTo>
                  <a:lnTo>
                    <a:pt x="62" y="126"/>
                  </a:lnTo>
                  <a:lnTo>
                    <a:pt x="62" y="130"/>
                  </a:lnTo>
                  <a:lnTo>
                    <a:pt x="66" y="138"/>
                  </a:lnTo>
                  <a:lnTo>
                    <a:pt x="70" y="142"/>
                  </a:lnTo>
                  <a:lnTo>
                    <a:pt x="74" y="146"/>
                  </a:lnTo>
                  <a:lnTo>
                    <a:pt x="74" y="142"/>
                  </a:lnTo>
                  <a:lnTo>
                    <a:pt x="76" y="142"/>
                  </a:lnTo>
                  <a:lnTo>
                    <a:pt x="80" y="142"/>
                  </a:lnTo>
                  <a:lnTo>
                    <a:pt x="76" y="146"/>
                  </a:lnTo>
                  <a:lnTo>
                    <a:pt x="76" y="148"/>
                  </a:lnTo>
                  <a:lnTo>
                    <a:pt x="76" y="152"/>
                  </a:lnTo>
                  <a:lnTo>
                    <a:pt x="74" y="148"/>
                  </a:lnTo>
                  <a:lnTo>
                    <a:pt x="74" y="156"/>
                  </a:lnTo>
                  <a:lnTo>
                    <a:pt x="62" y="152"/>
                  </a:lnTo>
                  <a:lnTo>
                    <a:pt x="58" y="148"/>
                  </a:lnTo>
                  <a:lnTo>
                    <a:pt x="58" y="152"/>
                  </a:lnTo>
                  <a:lnTo>
                    <a:pt x="58" y="156"/>
                  </a:lnTo>
                  <a:lnTo>
                    <a:pt x="62" y="160"/>
                  </a:lnTo>
                  <a:lnTo>
                    <a:pt x="62" y="164"/>
                  </a:lnTo>
                  <a:lnTo>
                    <a:pt x="58" y="164"/>
                  </a:lnTo>
                  <a:lnTo>
                    <a:pt x="62" y="168"/>
                  </a:lnTo>
                  <a:lnTo>
                    <a:pt x="62" y="170"/>
                  </a:lnTo>
                  <a:lnTo>
                    <a:pt x="62" y="174"/>
                  </a:lnTo>
                  <a:lnTo>
                    <a:pt x="66" y="174"/>
                  </a:lnTo>
                  <a:lnTo>
                    <a:pt x="70" y="178"/>
                  </a:lnTo>
                  <a:lnTo>
                    <a:pt x="76" y="174"/>
                  </a:lnTo>
                  <a:lnTo>
                    <a:pt x="80" y="174"/>
                  </a:lnTo>
                  <a:lnTo>
                    <a:pt x="88" y="178"/>
                  </a:lnTo>
                  <a:lnTo>
                    <a:pt x="92" y="178"/>
                  </a:lnTo>
                  <a:lnTo>
                    <a:pt x="94" y="178"/>
                  </a:lnTo>
                  <a:lnTo>
                    <a:pt x="98" y="178"/>
                  </a:lnTo>
                  <a:lnTo>
                    <a:pt x="106" y="178"/>
                  </a:lnTo>
                  <a:lnTo>
                    <a:pt x="102" y="182"/>
                  </a:lnTo>
                  <a:lnTo>
                    <a:pt x="102" y="186"/>
                  </a:lnTo>
                  <a:lnTo>
                    <a:pt x="106" y="188"/>
                  </a:lnTo>
                  <a:lnTo>
                    <a:pt x="110" y="188"/>
                  </a:lnTo>
                  <a:lnTo>
                    <a:pt x="114" y="186"/>
                  </a:lnTo>
                  <a:lnTo>
                    <a:pt x="114" y="188"/>
                  </a:lnTo>
                  <a:lnTo>
                    <a:pt x="120" y="196"/>
                  </a:lnTo>
                  <a:lnTo>
                    <a:pt x="120" y="192"/>
                  </a:lnTo>
                  <a:lnTo>
                    <a:pt x="124" y="200"/>
                  </a:lnTo>
                  <a:lnTo>
                    <a:pt x="120" y="204"/>
                  </a:lnTo>
                  <a:lnTo>
                    <a:pt x="120" y="208"/>
                  </a:lnTo>
                  <a:lnTo>
                    <a:pt x="124" y="210"/>
                  </a:lnTo>
                  <a:lnTo>
                    <a:pt x="128" y="210"/>
                  </a:lnTo>
                  <a:lnTo>
                    <a:pt x="128" y="214"/>
                  </a:lnTo>
                  <a:lnTo>
                    <a:pt x="136" y="214"/>
                  </a:lnTo>
                  <a:lnTo>
                    <a:pt x="136" y="222"/>
                  </a:lnTo>
                  <a:lnTo>
                    <a:pt x="138" y="222"/>
                  </a:lnTo>
                  <a:lnTo>
                    <a:pt x="138" y="226"/>
                  </a:lnTo>
                  <a:lnTo>
                    <a:pt x="136" y="232"/>
                  </a:lnTo>
                  <a:lnTo>
                    <a:pt x="132" y="236"/>
                  </a:lnTo>
                  <a:lnTo>
                    <a:pt x="136" y="236"/>
                  </a:lnTo>
                  <a:lnTo>
                    <a:pt x="138" y="236"/>
                  </a:lnTo>
                  <a:lnTo>
                    <a:pt x="138" y="232"/>
                  </a:lnTo>
                  <a:lnTo>
                    <a:pt x="138" y="230"/>
                  </a:lnTo>
                  <a:lnTo>
                    <a:pt x="142" y="230"/>
                  </a:lnTo>
                  <a:lnTo>
                    <a:pt x="142" y="226"/>
                  </a:lnTo>
                  <a:lnTo>
                    <a:pt x="146" y="226"/>
                  </a:lnTo>
                  <a:lnTo>
                    <a:pt x="146" y="230"/>
                  </a:lnTo>
                  <a:lnTo>
                    <a:pt x="150" y="230"/>
                  </a:lnTo>
                  <a:lnTo>
                    <a:pt x="154" y="226"/>
                  </a:lnTo>
                  <a:lnTo>
                    <a:pt x="154" y="230"/>
                  </a:lnTo>
                  <a:lnTo>
                    <a:pt x="156" y="230"/>
                  </a:lnTo>
                  <a:lnTo>
                    <a:pt x="156" y="232"/>
                  </a:lnTo>
                  <a:lnTo>
                    <a:pt x="160" y="232"/>
                  </a:lnTo>
                  <a:lnTo>
                    <a:pt x="160" y="236"/>
                  </a:lnTo>
                  <a:lnTo>
                    <a:pt x="164" y="240"/>
                  </a:lnTo>
                  <a:lnTo>
                    <a:pt x="168" y="240"/>
                  </a:lnTo>
                  <a:lnTo>
                    <a:pt x="172" y="236"/>
                  </a:lnTo>
                  <a:lnTo>
                    <a:pt x="176" y="232"/>
                  </a:lnTo>
                  <a:lnTo>
                    <a:pt x="176" y="230"/>
                  </a:lnTo>
                  <a:lnTo>
                    <a:pt x="178" y="230"/>
                  </a:lnTo>
                  <a:lnTo>
                    <a:pt x="178" y="222"/>
                  </a:lnTo>
                  <a:lnTo>
                    <a:pt x="182" y="218"/>
                  </a:lnTo>
                  <a:lnTo>
                    <a:pt x="186" y="214"/>
                  </a:lnTo>
                  <a:lnTo>
                    <a:pt x="194" y="210"/>
                  </a:lnTo>
                  <a:lnTo>
                    <a:pt x="198" y="210"/>
                  </a:lnTo>
                  <a:lnTo>
                    <a:pt x="198" y="208"/>
                  </a:lnTo>
                  <a:lnTo>
                    <a:pt x="200" y="204"/>
                  </a:lnTo>
                  <a:lnTo>
                    <a:pt x="200" y="200"/>
                  </a:lnTo>
                  <a:lnTo>
                    <a:pt x="204" y="196"/>
                  </a:lnTo>
                  <a:lnTo>
                    <a:pt x="212" y="196"/>
                  </a:lnTo>
                  <a:lnTo>
                    <a:pt x="218" y="196"/>
                  </a:lnTo>
                  <a:lnTo>
                    <a:pt x="222" y="196"/>
                  </a:lnTo>
                  <a:lnTo>
                    <a:pt x="226" y="200"/>
                  </a:lnTo>
                  <a:lnTo>
                    <a:pt x="230" y="200"/>
                  </a:lnTo>
                  <a:lnTo>
                    <a:pt x="240" y="210"/>
                  </a:lnTo>
                  <a:lnTo>
                    <a:pt x="244" y="214"/>
                  </a:lnTo>
                  <a:lnTo>
                    <a:pt x="244" y="218"/>
                  </a:lnTo>
                  <a:lnTo>
                    <a:pt x="244" y="226"/>
                  </a:lnTo>
                  <a:lnTo>
                    <a:pt x="248" y="226"/>
                  </a:lnTo>
                  <a:lnTo>
                    <a:pt x="252" y="226"/>
                  </a:lnTo>
                  <a:lnTo>
                    <a:pt x="252" y="230"/>
                  </a:lnTo>
                  <a:lnTo>
                    <a:pt x="256" y="226"/>
                  </a:lnTo>
                  <a:lnTo>
                    <a:pt x="260" y="230"/>
                  </a:lnTo>
                  <a:lnTo>
                    <a:pt x="262" y="240"/>
                  </a:lnTo>
                  <a:lnTo>
                    <a:pt x="270" y="248"/>
                  </a:lnTo>
                  <a:lnTo>
                    <a:pt x="274" y="252"/>
                  </a:lnTo>
                  <a:lnTo>
                    <a:pt x="278" y="252"/>
                  </a:lnTo>
                  <a:lnTo>
                    <a:pt x="278" y="258"/>
                  </a:lnTo>
                  <a:lnTo>
                    <a:pt x="284" y="266"/>
                  </a:lnTo>
                  <a:lnTo>
                    <a:pt x="284" y="270"/>
                  </a:lnTo>
                  <a:lnTo>
                    <a:pt x="288" y="270"/>
                  </a:lnTo>
                  <a:lnTo>
                    <a:pt x="292" y="272"/>
                  </a:lnTo>
                  <a:lnTo>
                    <a:pt x="296" y="270"/>
                  </a:lnTo>
                  <a:lnTo>
                    <a:pt x="300" y="270"/>
                  </a:lnTo>
                  <a:lnTo>
                    <a:pt x="310" y="276"/>
                  </a:lnTo>
                  <a:lnTo>
                    <a:pt x="314" y="272"/>
                  </a:lnTo>
                  <a:lnTo>
                    <a:pt x="318" y="276"/>
                  </a:lnTo>
                  <a:lnTo>
                    <a:pt x="318" y="280"/>
                  </a:lnTo>
                  <a:lnTo>
                    <a:pt x="322" y="288"/>
                  </a:lnTo>
                  <a:lnTo>
                    <a:pt x="324" y="288"/>
                  </a:lnTo>
                  <a:lnTo>
                    <a:pt x="324" y="292"/>
                  </a:lnTo>
                  <a:lnTo>
                    <a:pt x="328" y="294"/>
                  </a:lnTo>
                  <a:lnTo>
                    <a:pt x="332" y="298"/>
                  </a:lnTo>
                  <a:lnTo>
                    <a:pt x="332" y="302"/>
                  </a:lnTo>
                  <a:lnTo>
                    <a:pt x="332" y="306"/>
                  </a:lnTo>
                  <a:lnTo>
                    <a:pt x="332" y="314"/>
                  </a:lnTo>
                  <a:lnTo>
                    <a:pt x="336" y="316"/>
                  </a:lnTo>
                  <a:lnTo>
                    <a:pt x="340" y="316"/>
                  </a:lnTo>
                  <a:lnTo>
                    <a:pt x="344" y="320"/>
                  </a:lnTo>
                  <a:lnTo>
                    <a:pt x="346" y="320"/>
                  </a:lnTo>
                  <a:lnTo>
                    <a:pt x="350" y="324"/>
                  </a:lnTo>
                  <a:lnTo>
                    <a:pt x="350" y="328"/>
                  </a:lnTo>
                  <a:lnTo>
                    <a:pt x="362" y="328"/>
                  </a:lnTo>
                  <a:lnTo>
                    <a:pt x="364" y="328"/>
                  </a:lnTo>
                  <a:lnTo>
                    <a:pt x="368" y="328"/>
                  </a:lnTo>
                  <a:lnTo>
                    <a:pt x="372" y="328"/>
                  </a:lnTo>
                  <a:lnTo>
                    <a:pt x="372" y="324"/>
                  </a:lnTo>
                  <a:lnTo>
                    <a:pt x="380" y="324"/>
                  </a:lnTo>
                  <a:lnTo>
                    <a:pt x="386" y="320"/>
                  </a:lnTo>
                  <a:lnTo>
                    <a:pt x="386" y="314"/>
                  </a:lnTo>
                  <a:lnTo>
                    <a:pt x="386" y="310"/>
                  </a:lnTo>
                  <a:lnTo>
                    <a:pt x="394" y="306"/>
                  </a:lnTo>
                  <a:lnTo>
                    <a:pt x="390" y="302"/>
                  </a:lnTo>
                  <a:lnTo>
                    <a:pt x="394" y="294"/>
                  </a:lnTo>
                  <a:lnTo>
                    <a:pt x="398" y="284"/>
                  </a:lnTo>
                  <a:lnTo>
                    <a:pt x="398" y="280"/>
                  </a:lnTo>
                  <a:lnTo>
                    <a:pt x="398" y="276"/>
                  </a:lnTo>
                  <a:lnTo>
                    <a:pt x="394" y="272"/>
                  </a:lnTo>
                  <a:lnTo>
                    <a:pt x="402" y="266"/>
                  </a:lnTo>
                  <a:lnTo>
                    <a:pt x="406" y="262"/>
                  </a:lnTo>
                  <a:lnTo>
                    <a:pt x="402" y="258"/>
                  </a:lnTo>
                  <a:lnTo>
                    <a:pt x="394" y="252"/>
                  </a:lnTo>
                  <a:lnTo>
                    <a:pt x="394" y="248"/>
                  </a:lnTo>
                  <a:lnTo>
                    <a:pt x="394" y="240"/>
                  </a:lnTo>
                  <a:lnTo>
                    <a:pt x="390" y="236"/>
                  </a:lnTo>
                  <a:lnTo>
                    <a:pt x="386" y="232"/>
                  </a:lnTo>
                  <a:lnTo>
                    <a:pt x="384" y="232"/>
                  </a:lnTo>
                  <a:lnTo>
                    <a:pt x="384" y="226"/>
                  </a:lnTo>
                  <a:lnTo>
                    <a:pt x="380" y="226"/>
                  </a:lnTo>
                  <a:lnTo>
                    <a:pt x="380" y="222"/>
                  </a:lnTo>
                  <a:lnTo>
                    <a:pt x="380" y="218"/>
                  </a:lnTo>
                  <a:lnTo>
                    <a:pt x="376" y="218"/>
                  </a:lnTo>
                  <a:lnTo>
                    <a:pt x="372" y="218"/>
                  </a:lnTo>
                  <a:lnTo>
                    <a:pt x="372" y="210"/>
                  </a:lnTo>
                  <a:lnTo>
                    <a:pt x="368" y="210"/>
                  </a:lnTo>
                  <a:lnTo>
                    <a:pt x="368" y="208"/>
                  </a:lnTo>
                  <a:lnTo>
                    <a:pt x="364" y="204"/>
                  </a:lnTo>
                  <a:lnTo>
                    <a:pt x="368" y="204"/>
                  </a:lnTo>
                  <a:lnTo>
                    <a:pt x="372" y="204"/>
                  </a:lnTo>
                  <a:lnTo>
                    <a:pt x="372" y="200"/>
                  </a:lnTo>
                  <a:lnTo>
                    <a:pt x="368" y="196"/>
                  </a:lnTo>
                  <a:lnTo>
                    <a:pt x="362" y="196"/>
                  </a:lnTo>
                  <a:lnTo>
                    <a:pt x="358" y="192"/>
                  </a:lnTo>
                  <a:lnTo>
                    <a:pt x="358" y="188"/>
                  </a:lnTo>
                  <a:lnTo>
                    <a:pt x="354" y="188"/>
                  </a:lnTo>
                  <a:lnTo>
                    <a:pt x="350" y="182"/>
                  </a:lnTo>
                  <a:lnTo>
                    <a:pt x="350" y="178"/>
                  </a:lnTo>
                  <a:lnTo>
                    <a:pt x="344" y="178"/>
                  </a:lnTo>
                  <a:lnTo>
                    <a:pt x="340" y="174"/>
                  </a:lnTo>
                  <a:lnTo>
                    <a:pt x="344" y="170"/>
                  </a:lnTo>
                  <a:lnTo>
                    <a:pt x="346" y="168"/>
                  </a:lnTo>
                  <a:lnTo>
                    <a:pt x="354" y="156"/>
                  </a:lnTo>
                  <a:lnTo>
                    <a:pt x="358" y="156"/>
                  </a:lnTo>
                  <a:lnTo>
                    <a:pt x="358" y="152"/>
                  </a:lnTo>
                  <a:lnTo>
                    <a:pt x="362" y="148"/>
                  </a:lnTo>
                  <a:lnTo>
                    <a:pt x="364" y="148"/>
                  </a:lnTo>
                  <a:lnTo>
                    <a:pt x="368" y="148"/>
                  </a:lnTo>
                  <a:lnTo>
                    <a:pt x="368" y="146"/>
                  </a:lnTo>
                  <a:lnTo>
                    <a:pt x="372" y="146"/>
                  </a:lnTo>
                  <a:lnTo>
                    <a:pt x="380" y="146"/>
                  </a:lnTo>
                  <a:lnTo>
                    <a:pt x="384" y="146"/>
                  </a:lnTo>
                  <a:lnTo>
                    <a:pt x="386" y="142"/>
                  </a:lnTo>
                  <a:lnTo>
                    <a:pt x="390" y="142"/>
                  </a:lnTo>
                  <a:lnTo>
                    <a:pt x="390" y="134"/>
                  </a:lnTo>
                  <a:lnTo>
                    <a:pt x="390" y="130"/>
                  </a:lnTo>
                  <a:lnTo>
                    <a:pt x="390" y="126"/>
                  </a:lnTo>
                  <a:lnTo>
                    <a:pt x="386" y="120"/>
                  </a:lnTo>
                  <a:lnTo>
                    <a:pt x="390" y="120"/>
                  </a:lnTo>
                  <a:lnTo>
                    <a:pt x="394" y="124"/>
                  </a:lnTo>
                  <a:lnTo>
                    <a:pt x="398" y="130"/>
                  </a:lnTo>
                  <a:lnTo>
                    <a:pt x="402" y="126"/>
                  </a:lnTo>
                  <a:lnTo>
                    <a:pt x="402" y="124"/>
                  </a:lnTo>
                  <a:lnTo>
                    <a:pt x="406" y="134"/>
                  </a:lnTo>
                  <a:lnTo>
                    <a:pt x="406" y="142"/>
                  </a:lnTo>
                  <a:lnTo>
                    <a:pt x="408" y="160"/>
                  </a:lnTo>
                  <a:lnTo>
                    <a:pt x="416" y="156"/>
                  </a:lnTo>
                  <a:lnTo>
                    <a:pt x="420" y="152"/>
                  </a:lnTo>
                  <a:lnTo>
                    <a:pt x="434" y="182"/>
                  </a:lnTo>
                  <a:lnTo>
                    <a:pt x="446" y="200"/>
                  </a:lnTo>
                  <a:lnTo>
                    <a:pt x="446" y="204"/>
                  </a:lnTo>
                  <a:lnTo>
                    <a:pt x="448" y="204"/>
                  </a:lnTo>
                  <a:lnTo>
                    <a:pt x="448" y="210"/>
                  </a:lnTo>
                  <a:lnTo>
                    <a:pt x="452" y="210"/>
                  </a:lnTo>
                  <a:lnTo>
                    <a:pt x="456" y="214"/>
                  </a:lnTo>
                  <a:lnTo>
                    <a:pt x="456" y="218"/>
                  </a:lnTo>
                  <a:lnTo>
                    <a:pt x="452" y="226"/>
                  </a:lnTo>
                  <a:lnTo>
                    <a:pt x="448" y="230"/>
                  </a:lnTo>
                  <a:lnTo>
                    <a:pt x="448" y="236"/>
                  </a:lnTo>
                  <a:lnTo>
                    <a:pt x="452" y="240"/>
                  </a:lnTo>
                  <a:lnTo>
                    <a:pt x="452" y="232"/>
                  </a:lnTo>
                  <a:lnTo>
                    <a:pt x="456" y="232"/>
                  </a:lnTo>
                  <a:lnTo>
                    <a:pt x="456" y="236"/>
                  </a:lnTo>
                  <a:lnTo>
                    <a:pt x="460" y="236"/>
                  </a:lnTo>
                  <a:lnTo>
                    <a:pt x="460" y="240"/>
                  </a:lnTo>
                  <a:lnTo>
                    <a:pt x="460" y="244"/>
                  </a:lnTo>
                  <a:lnTo>
                    <a:pt x="456" y="248"/>
                  </a:lnTo>
                  <a:lnTo>
                    <a:pt x="452" y="248"/>
                  </a:lnTo>
                  <a:lnTo>
                    <a:pt x="448" y="252"/>
                  </a:lnTo>
                  <a:lnTo>
                    <a:pt x="448" y="254"/>
                  </a:lnTo>
                  <a:lnTo>
                    <a:pt x="452" y="254"/>
                  </a:lnTo>
                  <a:lnTo>
                    <a:pt x="452" y="258"/>
                  </a:lnTo>
                  <a:lnTo>
                    <a:pt x="456" y="258"/>
                  </a:lnTo>
                  <a:lnTo>
                    <a:pt x="456" y="262"/>
                  </a:lnTo>
                  <a:lnTo>
                    <a:pt x="456" y="266"/>
                  </a:lnTo>
                  <a:lnTo>
                    <a:pt x="452" y="270"/>
                  </a:lnTo>
                  <a:lnTo>
                    <a:pt x="448" y="276"/>
                  </a:lnTo>
                  <a:lnTo>
                    <a:pt x="452" y="276"/>
                  </a:lnTo>
                  <a:lnTo>
                    <a:pt x="456" y="280"/>
                  </a:lnTo>
                  <a:lnTo>
                    <a:pt x="468" y="272"/>
                  </a:lnTo>
                  <a:lnTo>
                    <a:pt x="474" y="272"/>
                  </a:lnTo>
                  <a:lnTo>
                    <a:pt x="474" y="276"/>
                  </a:lnTo>
                  <a:lnTo>
                    <a:pt x="478" y="276"/>
                  </a:lnTo>
                  <a:lnTo>
                    <a:pt x="478" y="280"/>
                  </a:lnTo>
                  <a:lnTo>
                    <a:pt x="478" y="284"/>
                  </a:lnTo>
                  <a:lnTo>
                    <a:pt x="482" y="284"/>
                  </a:lnTo>
                  <a:lnTo>
                    <a:pt x="486" y="288"/>
                  </a:lnTo>
                  <a:lnTo>
                    <a:pt x="486" y="284"/>
                  </a:lnTo>
                  <a:lnTo>
                    <a:pt x="488" y="280"/>
                  </a:lnTo>
                  <a:lnTo>
                    <a:pt x="492" y="280"/>
                  </a:lnTo>
                  <a:lnTo>
                    <a:pt x="496" y="276"/>
                  </a:lnTo>
                  <a:lnTo>
                    <a:pt x="496" y="272"/>
                  </a:lnTo>
                  <a:lnTo>
                    <a:pt x="496" y="266"/>
                  </a:lnTo>
                  <a:lnTo>
                    <a:pt x="504" y="262"/>
                  </a:lnTo>
                  <a:lnTo>
                    <a:pt x="508" y="258"/>
                  </a:lnTo>
                  <a:lnTo>
                    <a:pt x="510" y="258"/>
                  </a:lnTo>
                  <a:lnTo>
                    <a:pt x="510" y="254"/>
                  </a:lnTo>
                  <a:lnTo>
                    <a:pt x="508" y="252"/>
                  </a:lnTo>
                  <a:lnTo>
                    <a:pt x="508" y="248"/>
                  </a:lnTo>
                  <a:lnTo>
                    <a:pt x="504" y="244"/>
                  </a:lnTo>
                  <a:lnTo>
                    <a:pt x="500" y="244"/>
                  </a:lnTo>
                  <a:lnTo>
                    <a:pt x="500" y="240"/>
                  </a:lnTo>
                  <a:lnTo>
                    <a:pt x="500" y="236"/>
                  </a:lnTo>
                  <a:lnTo>
                    <a:pt x="504" y="236"/>
                  </a:lnTo>
                  <a:lnTo>
                    <a:pt x="522" y="230"/>
                  </a:lnTo>
                  <a:lnTo>
                    <a:pt x="532" y="230"/>
                  </a:lnTo>
                  <a:lnTo>
                    <a:pt x="536" y="230"/>
                  </a:lnTo>
                  <a:lnTo>
                    <a:pt x="536" y="222"/>
                  </a:lnTo>
                  <a:lnTo>
                    <a:pt x="536" y="214"/>
                  </a:lnTo>
                  <a:lnTo>
                    <a:pt x="532" y="210"/>
                  </a:lnTo>
                  <a:lnTo>
                    <a:pt x="530" y="208"/>
                  </a:lnTo>
                  <a:lnTo>
                    <a:pt x="530" y="204"/>
                  </a:lnTo>
                  <a:lnTo>
                    <a:pt x="530" y="200"/>
                  </a:lnTo>
                  <a:lnTo>
                    <a:pt x="526" y="200"/>
                  </a:lnTo>
                  <a:lnTo>
                    <a:pt x="526" y="196"/>
                  </a:lnTo>
                  <a:lnTo>
                    <a:pt x="522" y="192"/>
                  </a:lnTo>
                  <a:lnTo>
                    <a:pt x="518" y="182"/>
                  </a:lnTo>
                  <a:lnTo>
                    <a:pt x="514" y="178"/>
                  </a:lnTo>
                  <a:lnTo>
                    <a:pt x="514" y="174"/>
                  </a:lnTo>
                  <a:lnTo>
                    <a:pt x="514" y="170"/>
                  </a:lnTo>
                  <a:lnTo>
                    <a:pt x="514" y="164"/>
                  </a:lnTo>
                  <a:lnTo>
                    <a:pt x="510" y="156"/>
                  </a:lnTo>
                  <a:lnTo>
                    <a:pt x="510" y="152"/>
                  </a:lnTo>
                  <a:lnTo>
                    <a:pt x="504" y="142"/>
                  </a:lnTo>
                  <a:lnTo>
                    <a:pt x="504" y="138"/>
                  </a:lnTo>
                  <a:lnTo>
                    <a:pt x="504" y="130"/>
                  </a:lnTo>
                  <a:lnTo>
                    <a:pt x="504" y="126"/>
                  </a:lnTo>
                  <a:lnTo>
                    <a:pt x="504" y="124"/>
                  </a:lnTo>
                  <a:lnTo>
                    <a:pt x="500" y="120"/>
                  </a:lnTo>
                  <a:lnTo>
                    <a:pt x="500" y="116"/>
                  </a:lnTo>
                  <a:lnTo>
                    <a:pt x="492" y="112"/>
                  </a:lnTo>
                  <a:lnTo>
                    <a:pt x="496" y="106"/>
                  </a:lnTo>
                  <a:lnTo>
                    <a:pt x="492" y="102"/>
                  </a:lnTo>
                  <a:lnTo>
                    <a:pt x="492" y="98"/>
                  </a:lnTo>
                  <a:lnTo>
                    <a:pt x="488" y="94"/>
                  </a:lnTo>
                  <a:lnTo>
                    <a:pt x="488" y="90"/>
                  </a:lnTo>
                  <a:lnTo>
                    <a:pt x="488" y="84"/>
                  </a:lnTo>
                  <a:lnTo>
                    <a:pt x="488" y="76"/>
                  </a:lnTo>
                  <a:lnTo>
                    <a:pt x="482" y="58"/>
                  </a:lnTo>
                  <a:lnTo>
                    <a:pt x="474" y="54"/>
                  </a:lnTo>
                  <a:lnTo>
                    <a:pt x="470" y="50"/>
                  </a:lnTo>
                  <a:lnTo>
                    <a:pt x="468" y="40"/>
                  </a:lnTo>
                  <a:lnTo>
                    <a:pt x="468" y="36"/>
                  </a:lnTo>
                  <a:lnTo>
                    <a:pt x="470" y="32"/>
                  </a:lnTo>
                  <a:lnTo>
                    <a:pt x="474" y="24"/>
                  </a:lnTo>
                  <a:lnTo>
                    <a:pt x="470" y="24"/>
                  </a:lnTo>
                  <a:lnTo>
                    <a:pt x="468" y="22"/>
                  </a:lnTo>
                  <a:lnTo>
                    <a:pt x="464" y="18"/>
                  </a:lnTo>
                  <a:lnTo>
                    <a:pt x="464" y="14"/>
                  </a:lnTo>
                  <a:lnTo>
                    <a:pt x="456" y="10"/>
                  </a:lnTo>
                  <a:lnTo>
                    <a:pt x="452" y="10"/>
                  </a:lnTo>
                  <a:lnTo>
                    <a:pt x="448" y="10"/>
                  </a:lnTo>
                  <a:lnTo>
                    <a:pt x="446" y="10"/>
                  </a:lnTo>
                  <a:lnTo>
                    <a:pt x="430" y="6"/>
                  </a:lnTo>
                  <a:lnTo>
                    <a:pt x="430" y="0"/>
                  </a:lnTo>
                  <a:lnTo>
                    <a:pt x="426" y="2"/>
                  </a:lnTo>
                  <a:lnTo>
                    <a:pt x="424" y="2"/>
                  </a:lnTo>
                  <a:lnTo>
                    <a:pt x="420" y="10"/>
                  </a:lnTo>
                  <a:lnTo>
                    <a:pt x="416" y="10"/>
                  </a:lnTo>
                  <a:lnTo>
                    <a:pt x="416" y="14"/>
                  </a:lnTo>
                  <a:lnTo>
                    <a:pt x="416" y="18"/>
                  </a:lnTo>
                  <a:lnTo>
                    <a:pt x="412" y="22"/>
                  </a:lnTo>
                  <a:lnTo>
                    <a:pt x="398" y="24"/>
                  </a:lnTo>
                  <a:lnTo>
                    <a:pt x="394" y="28"/>
                  </a:lnTo>
                  <a:lnTo>
                    <a:pt x="394" y="54"/>
                  </a:lnTo>
                  <a:lnTo>
                    <a:pt x="390" y="54"/>
                  </a:lnTo>
                  <a:lnTo>
                    <a:pt x="380" y="58"/>
                  </a:lnTo>
                  <a:lnTo>
                    <a:pt x="380" y="62"/>
                  </a:lnTo>
                  <a:lnTo>
                    <a:pt x="376" y="62"/>
                  </a:lnTo>
                  <a:lnTo>
                    <a:pt x="376" y="64"/>
                  </a:lnTo>
                  <a:lnTo>
                    <a:pt x="372" y="64"/>
                  </a:lnTo>
                  <a:lnTo>
                    <a:pt x="372" y="72"/>
                  </a:lnTo>
                  <a:lnTo>
                    <a:pt x="372" y="76"/>
                  </a:lnTo>
                  <a:lnTo>
                    <a:pt x="372" y="80"/>
                  </a:lnTo>
                  <a:lnTo>
                    <a:pt x="372" y="84"/>
                  </a:lnTo>
                  <a:lnTo>
                    <a:pt x="372" y="86"/>
                  </a:lnTo>
                  <a:lnTo>
                    <a:pt x="372" y="90"/>
                  </a:lnTo>
                  <a:lnTo>
                    <a:pt x="372" y="94"/>
                  </a:lnTo>
                  <a:lnTo>
                    <a:pt x="362" y="94"/>
                  </a:lnTo>
                  <a:lnTo>
                    <a:pt x="358" y="98"/>
                  </a:lnTo>
                  <a:lnTo>
                    <a:pt x="354" y="102"/>
                  </a:lnTo>
                  <a:lnTo>
                    <a:pt x="350" y="102"/>
                  </a:lnTo>
                  <a:lnTo>
                    <a:pt x="340" y="102"/>
                  </a:lnTo>
                  <a:lnTo>
                    <a:pt x="340" y="98"/>
                  </a:lnTo>
                  <a:lnTo>
                    <a:pt x="336" y="98"/>
                  </a:lnTo>
                  <a:lnTo>
                    <a:pt x="336" y="94"/>
                  </a:lnTo>
                  <a:lnTo>
                    <a:pt x="336" y="90"/>
                  </a:lnTo>
                  <a:lnTo>
                    <a:pt x="332" y="90"/>
                  </a:lnTo>
                  <a:lnTo>
                    <a:pt x="328" y="90"/>
                  </a:lnTo>
                  <a:lnTo>
                    <a:pt x="324" y="86"/>
                  </a:lnTo>
                  <a:lnTo>
                    <a:pt x="322" y="84"/>
                  </a:lnTo>
                  <a:lnTo>
                    <a:pt x="322" y="80"/>
                  </a:lnTo>
                  <a:lnTo>
                    <a:pt x="324" y="80"/>
                  </a:lnTo>
                  <a:lnTo>
                    <a:pt x="324" y="76"/>
                  </a:lnTo>
                  <a:lnTo>
                    <a:pt x="322" y="76"/>
                  </a:lnTo>
                  <a:lnTo>
                    <a:pt x="318" y="76"/>
                  </a:lnTo>
                  <a:lnTo>
                    <a:pt x="318" y="72"/>
                  </a:lnTo>
                  <a:lnTo>
                    <a:pt x="310" y="64"/>
                  </a:lnTo>
                  <a:lnTo>
                    <a:pt x="306" y="64"/>
                  </a:lnTo>
                  <a:lnTo>
                    <a:pt x="306" y="62"/>
                  </a:lnTo>
                  <a:lnTo>
                    <a:pt x="300" y="62"/>
                  </a:lnTo>
                  <a:lnTo>
                    <a:pt x="296" y="58"/>
                  </a:lnTo>
                  <a:lnTo>
                    <a:pt x="292" y="62"/>
                  </a:lnTo>
                  <a:lnTo>
                    <a:pt x="292" y="64"/>
                  </a:lnTo>
                  <a:lnTo>
                    <a:pt x="292" y="68"/>
                  </a:lnTo>
                  <a:lnTo>
                    <a:pt x="288" y="68"/>
                  </a:lnTo>
                  <a:lnTo>
                    <a:pt x="284" y="68"/>
                  </a:lnTo>
                  <a:lnTo>
                    <a:pt x="280" y="64"/>
                  </a:lnTo>
                  <a:lnTo>
                    <a:pt x="278" y="64"/>
                  </a:lnTo>
                  <a:lnTo>
                    <a:pt x="274" y="64"/>
                  </a:lnTo>
                  <a:lnTo>
                    <a:pt x="270" y="64"/>
                  </a:lnTo>
                  <a:lnTo>
                    <a:pt x="266" y="58"/>
                  </a:lnTo>
                  <a:lnTo>
                    <a:pt x="266" y="54"/>
                  </a:lnTo>
                  <a:lnTo>
                    <a:pt x="266" y="50"/>
                  </a:lnTo>
                  <a:lnTo>
                    <a:pt x="266" y="46"/>
                  </a:lnTo>
                  <a:lnTo>
                    <a:pt x="262" y="46"/>
                  </a:lnTo>
                  <a:lnTo>
                    <a:pt x="262" y="44"/>
                  </a:lnTo>
                  <a:lnTo>
                    <a:pt x="260" y="40"/>
                  </a:lnTo>
                  <a:lnTo>
                    <a:pt x="256" y="36"/>
                  </a:lnTo>
                  <a:lnTo>
                    <a:pt x="248" y="32"/>
                  </a:lnTo>
                  <a:lnTo>
                    <a:pt x="244" y="36"/>
                  </a:lnTo>
                  <a:lnTo>
                    <a:pt x="238" y="40"/>
                  </a:lnTo>
                  <a:lnTo>
                    <a:pt x="234" y="44"/>
                  </a:lnTo>
                  <a:lnTo>
                    <a:pt x="230" y="46"/>
                  </a:lnTo>
                  <a:lnTo>
                    <a:pt x="226" y="46"/>
                  </a:lnTo>
                  <a:lnTo>
                    <a:pt x="222" y="46"/>
                  </a:lnTo>
                  <a:lnTo>
                    <a:pt x="222" y="44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6"/>
                  </a:lnTo>
                  <a:lnTo>
                    <a:pt x="212" y="50"/>
                  </a:lnTo>
                  <a:lnTo>
                    <a:pt x="218" y="58"/>
                  </a:lnTo>
                  <a:lnTo>
                    <a:pt x="212" y="62"/>
                  </a:lnTo>
                  <a:lnTo>
                    <a:pt x="204" y="64"/>
                  </a:lnTo>
                  <a:lnTo>
                    <a:pt x="190" y="64"/>
                  </a:lnTo>
                  <a:lnTo>
                    <a:pt x="186" y="64"/>
                  </a:lnTo>
                  <a:lnTo>
                    <a:pt x="182" y="68"/>
                  </a:lnTo>
                  <a:lnTo>
                    <a:pt x="178" y="64"/>
                  </a:lnTo>
                  <a:lnTo>
                    <a:pt x="176" y="64"/>
                  </a:lnTo>
                  <a:lnTo>
                    <a:pt x="172" y="64"/>
                  </a:lnTo>
                  <a:lnTo>
                    <a:pt x="172" y="62"/>
                  </a:lnTo>
                  <a:lnTo>
                    <a:pt x="172" y="50"/>
                  </a:lnTo>
                  <a:lnTo>
                    <a:pt x="172" y="46"/>
                  </a:lnTo>
                  <a:lnTo>
                    <a:pt x="172" y="44"/>
                  </a:lnTo>
                  <a:lnTo>
                    <a:pt x="172" y="40"/>
                  </a:lnTo>
                  <a:lnTo>
                    <a:pt x="172" y="36"/>
                  </a:lnTo>
                  <a:lnTo>
                    <a:pt x="168" y="32"/>
                  </a:lnTo>
                  <a:lnTo>
                    <a:pt x="160" y="24"/>
                  </a:lnTo>
                  <a:lnTo>
                    <a:pt x="160" y="22"/>
                  </a:lnTo>
                  <a:lnTo>
                    <a:pt x="160" y="18"/>
                  </a:lnTo>
                  <a:lnTo>
                    <a:pt x="156" y="14"/>
                  </a:lnTo>
                  <a:lnTo>
                    <a:pt x="154" y="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63" name="Freeform 8348"/>
            <p:cNvSpPr>
              <a:spLocks/>
            </p:cNvSpPr>
            <p:nvPr/>
          </p:nvSpPr>
          <p:spPr bwMode="auto">
            <a:xfrm>
              <a:off x="4391025" y="1992313"/>
              <a:ext cx="273050" cy="393700"/>
            </a:xfrm>
            <a:custGeom>
              <a:avLst/>
              <a:gdLst>
                <a:gd name="T0" fmla="*/ 114300 w 172"/>
                <a:gd name="T1" fmla="*/ 333375 h 248"/>
                <a:gd name="T2" fmla="*/ 133350 w 172"/>
                <a:gd name="T3" fmla="*/ 352425 h 248"/>
                <a:gd name="T4" fmla="*/ 142875 w 172"/>
                <a:gd name="T5" fmla="*/ 358775 h 248"/>
                <a:gd name="T6" fmla="*/ 142875 w 172"/>
                <a:gd name="T7" fmla="*/ 368300 h 248"/>
                <a:gd name="T8" fmla="*/ 161925 w 172"/>
                <a:gd name="T9" fmla="*/ 374650 h 248"/>
                <a:gd name="T10" fmla="*/ 168275 w 172"/>
                <a:gd name="T11" fmla="*/ 387350 h 248"/>
                <a:gd name="T12" fmla="*/ 190500 w 172"/>
                <a:gd name="T13" fmla="*/ 393700 h 248"/>
                <a:gd name="T14" fmla="*/ 219075 w 172"/>
                <a:gd name="T15" fmla="*/ 381000 h 248"/>
                <a:gd name="T16" fmla="*/ 219075 w 172"/>
                <a:gd name="T17" fmla="*/ 365125 h 248"/>
                <a:gd name="T18" fmla="*/ 219075 w 172"/>
                <a:gd name="T19" fmla="*/ 346075 h 248"/>
                <a:gd name="T20" fmla="*/ 225425 w 172"/>
                <a:gd name="T21" fmla="*/ 330200 h 248"/>
                <a:gd name="T22" fmla="*/ 247650 w 172"/>
                <a:gd name="T23" fmla="*/ 317500 h 248"/>
                <a:gd name="T24" fmla="*/ 247650 w 172"/>
                <a:gd name="T25" fmla="*/ 260350 h 248"/>
                <a:gd name="T26" fmla="*/ 225425 w 172"/>
                <a:gd name="T27" fmla="*/ 184150 h 248"/>
                <a:gd name="T28" fmla="*/ 241300 w 172"/>
                <a:gd name="T29" fmla="*/ 168275 h 248"/>
                <a:gd name="T30" fmla="*/ 254000 w 172"/>
                <a:gd name="T31" fmla="*/ 168275 h 248"/>
                <a:gd name="T32" fmla="*/ 266700 w 172"/>
                <a:gd name="T33" fmla="*/ 149225 h 248"/>
                <a:gd name="T34" fmla="*/ 273050 w 172"/>
                <a:gd name="T35" fmla="*/ 120650 h 248"/>
                <a:gd name="T36" fmla="*/ 260350 w 172"/>
                <a:gd name="T37" fmla="*/ 101600 h 248"/>
                <a:gd name="T38" fmla="*/ 247650 w 172"/>
                <a:gd name="T39" fmla="*/ 92075 h 248"/>
                <a:gd name="T40" fmla="*/ 241300 w 172"/>
                <a:gd name="T41" fmla="*/ 73025 h 248"/>
                <a:gd name="T42" fmla="*/ 231775 w 172"/>
                <a:gd name="T43" fmla="*/ 63500 h 248"/>
                <a:gd name="T44" fmla="*/ 219075 w 172"/>
                <a:gd name="T45" fmla="*/ 50800 h 248"/>
                <a:gd name="T46" fmla="*/ 206375 w 172"/>
                <a:gd name="T47" fmla="*/ 44450 h 248"/>
                <a:gd name="T48" fmla="*/ 177800 w 172"/>
                <a:gd name="T49" fmla="*/ 38100 h 248"/>
                <a:gd name="T50" fmla="*/ 155575 w 172"/>
                <a:gd name="T51" fmla="*/ 34925 h 248"/>
                <a:gd name="T52" fmla="*/ 142875 w 172"/>
                <a:gd name="T53" fmla="*/ 28575 h 248"/>
                <a:gd name="T54" fmla="*/ 127000 w 172"/>
                <a:gd name="T55" fmla="*/ 34925 h 248"/>
                <a:gd name="T56" fmla="*/ 127000 w 172"/>
                <a:gd name="T57" fmla="*/ 50800 h 248"/>
                <a:gd name="T58" fmla="*/ 104775 w 172"/>
                <a:gd name="T59" fmla="*/ 44450 h 248"/>
                <a:gd name="T60" fmla="*/ 85725 w 172"/>
                <a:gd name="T61" fmla="*/ 38100 h 248"/>
                <a:gd name="T62" fmla="*/ 92075 w 172"/>
                <a:gd name="T63" fmla="*/ 9525 h 248"/>
                <a:gd name="T64" fmla="*/ 63500 w 172"/>
                <a:gd name="T65" fmla="*/ 0 h 248"/>
                <a:gd name="T66" fmla="*/ 28575 w 172"/>
                <a:gd name="T67" fmla="*/ 28575 h 248"/>
                <a:gd name="T68" fmla="*/ 22225 w 172"/>
                <a:gd name="T69" fmla="*/ 38100 h 248"/>
                <a:gd name="T70" fmla="*/ 15875 w 172"/>
                <a:gd name="T71" fmla="*/ 50800 h 248"/>
                <a:gd name="T72" fmla="*/ 6350 w 172"/>
                <a:gd name="T73" fmla="*/ 63500 h 248"/>
                <a:gd name="T74" fmla="*/ 0 w 172"/>
                <a:gd name="T75" fmla="*/ 79375 h 248"/>
                <a:gd name="T76" fmla="*/ 6350 w 172"/>
                <a:gd name="T77" fmla="*/ 98425 h 248"/>
                <a:gd name="T78" fmla="*/ 15875 w 172"/>
                <a:gd name="T79" fmla="*/ 107950 h 248"/>
                <a:gd name="T80" fmla="*/ 22225 w 172"/>
                <a:gd name="T81" fmla="*/ 142875 h 248"/>
                <a:gd name="T82" fmla="*/ 22225 w 172"/>
                <a:gd name="T83" fmla="*/ 161925 h 248"/>
                <a:gd name="T84" fmla="*/ 28575 w 172"/>
                <a:gd name="T85" fmla="*/ 184150 h 248"/>
                <a:gd name="T86" fmla="*/ 41275 w 172"/>
                <a:gd name="T87" fmla="*/ 190500 h 248"/>
                <a:gd name="T88" fmla="*/ 44450 w 172"/>
                <a:gd name="T89" fmla="*/ 203200 h 248"/>
                <a:gd name="T90" fmla="*/ 57150 w 172"/>
                <a:gd name="T91" fmla="*/ 206375 h 248"/>
                <a:gd name="T92" fmla="*/ 63500 w 172"/>
                <a:gd name="T93" fmla="*/ 219075 h 248"/>
                <a:gd name="T94" fmla="*/ 69850 w 172"/>
                <a:gd name="T95" fmla="*/ 241300 h 248"/>
                <a:gd name="T96" fmla="*/ 85725 w 172"/>
                <a:gd name="T97" fmla="*/ 247650 h 248"/>
                <a:gd name="T98" fmla="*/ 92075 w 172"/>
                <a:gd name="T99" fmla="*/ 266700 h 248"/>
                <a:gd name="T100" fmla="*/ 73025 w 172"/>
                <a:gd name="T101" fmla="*/ 276225 h 248"/>
                <a:gd name="T102" fmla="*/ 85725 w 172"/>
                <a:gd name="T103" fmla="*/ 304800 h 248"/>
                <a:gd name="T104" fmla="*/ 92075 w 172"/>
                <a:gd name="T105" fmla="*/ 317500 h 248"/>
                <a:gd name="T106" fmla="*/ 104775 w 172"/>
                <a:gd name="T107" fmla="*/ 330200 h 2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2"/>
                <a:gd name="T163" fmla="*/ 0 h 248"/>
                <a:gd name="T164" fmla="*/ 172 w 172"/>
                <a:gd name="T165" fmla="*/ 248 h 2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2" h="248">
                  <a:moveTo>
                    <a:pt x="66" y="208"/>
                  </a:moveTo>
                  <a:lnTo>
                    <a:pt x="72" y="208"/>
                  </a:lnTo>
                  <a:lnTo>
                    <a:pt x="72" y="210"/>
                  </a:lnTo>
                  <a:lnTo>
                    <a:pt x="76" y="210"/>
                  </a:lnTo>
                  <a:lnTo>
                    <a:pt x="84" y="218"/>
                  </a:lnTo>
                  <a:lnTo>
                    <a:pt x="84" y="222"/>
                  </a:lnTo>
                  <a:lnTo>
                    <a:pt x="88" y="222"/>
                  </a:lnTo>
                  <a:lnTo>
                    <a:pt x="90" y="222"/>
                  </a:lnTo>
                  <a:lnTo>
                    <a:pt x="90" y="226"/>
                  </a:lnTo>
                  <a:lnTo>
                    <a:pt x="88" y="226"/>
                  </a:lnTo>
                  <a:lnTo>
                    <a:pt x="88" y="230"/>
                  </a:lnTo>
                  <a:lnTo>
                    <a:pt x="90" y="232"/>
                  </a:lnTo>
                  <a:lnTo>
                    <a:pt x="94" y="236"/>
                  </a:lnTo>
                  <a:lnTo>
                    <a:pt x="98" y="236"/>
                  </a:lnTo>
                  <a:lnTo>
                    <a:pt x="102" y="236"/>
                  </a:lnTo>
                  <a:lnTo>
                    <a:pt x="102" y="240"/>
                  </a:lnTo>
                  <a:lnTo>
                    <a:pt x="102" y="244"/>
                  </a:lnTo>
                  <a:lnTo>
                    <a:pt x="106" y="244"/>
                  </a:lnTo>
                  <a:lnTo>
                    <a:pt x="106" y="248"/>
                  </a:lnTo>
                  <a:lnTo>
                    <a:pt x="116" y="248"/>
                  </a:lnTo>
                  <a:lnTo>
                    <a:pt x="120" y="248"/>
                  </a:lnTo>
                  <a:lnTo>
                    <a:pt x="124" y="244"/>
                  </a:lnTo>
                  <a:lnTo>
                    <a:pt x="128" y="240"/>
                  </a:lnTo>
                  <a:lnTo>
                    <a:pt x="138" y="240"/>
                  </a:lnTo>
                  <a:lnTo>
                    <a:pt x="138" y="236"/>
                  </a:lnTo>
                  <a:lnTo>
                    <a:pt x="138" y="232"/>
                  </a:lnTo>
                  <a:lnTo>
                    <a:pt x="138" y="230"/>
                  </a:lnTo>
                  <a:lnTo>
                    <a:pt x="138" y="226"/>
                  </a:lnTo>
                  <a:lnTo>
                    <a:pt x="138" y="222"/>
                  </a:lnTo>
                  <a:lnTo>
                    <a:pt x="138" y="218"/>
                  </a:lnTo>
                  <a:lnTo>
                    <a:pt x="138" y="210"/>
                  </a:lnTo>
                  <a:lnTo>
                    <a:pt x="142" y="210"/>
                  </a:lnTo>
                  <a:lnTo>
                    <a:pt x="142" y="208"/>
                  </a:lnTo>
                  <a:lnTo>
                    <a:pt x="146" y="208"/>
                  </a:lnTo>
                  <a:lnTo>
                    <a:pt x="146" y="204"/>
                  </a:lnTo>
                  <a:lnTo>
                    <a:pt x="156" y="200"/>
                  </a:lnTo>
                  <a:lnTo>
                    <a:pt x="160" y="200"/>
                  </a:lnTo>
                  <a:lnTo>
                    <a:pt x="160" y="174"/>
                  </a:lnTo>
                  <a:lnTo>
                    <a:pt x="156" y="164"/>
                  </a:lnTo>
                  <a:lnTo>
                    <a:pt x="150" y="152"/>
                  </a:lnTo>
                  <a:lnTo>
                    <a:pt x="146" y="124"/>
                  </a:lnTo>
                  <a:lnTo>
                    <a:pt x="142" y="116"/>
                  </a:lnTo>
                  <a:lnTo>
                    <a:pt x="142" y="106"/>
                  </a:lnTo>
                  <a:lnTo>
                    <a:pt x="150" y="106"/>
                  </a:lnTo>
                  <a:lnTo>
                    <a:pt x="152" y="106"/>
                  </a:lnTo>
                  <a:lnTo>
                    <a:pt x="156" y="106"/>
                  </a:lnTo>
                  <a:lnTo>
                    <a:pt x="156" y="102"/>
                  </a:lnTo>
                  <a:lnTo>
                    <a:pt x="160" y="106"/>
                  </a:lnTo>
                  <a:lnTo>
                    <a:pt x="164" y="106"/>
                  </a:lnTo>
                  <a:lnTo>
                    <a:pt x="164" y="102"/>
                  </a:lnTo>
                  <a:lnTo>
                    <a:pt x="168" y="94"/>
                  </a:lnTo>
                  <a:lnTo>
                    <a:pt x="172" y="94"/>
                  </a:lnTo>
                  <a:lnTo>
                    <a:pt x="172" y="84"/>
                  </a:lnTo>
                  <a:lnTo>
                    <a:pt x="172" y="76"/>
                  </a:lnTo>
                  <a:lnTo>
                    <a:pt x="172" y="72"/>
                  </a:lnTo>
                  <a:lnTo>
                    <a:pt x="168" y="68"/>
                  </a:lnTo>
                  <a:lnTo>
                    <a:pt x="164" y="64"/>
                  </a:lnTo>
                  <a:lnTo>
                    <a:pt x="160" y="62"/>
                  </a:lnTo>
                  <a:lnTo>
                    <a:pt x="156" y="62"/>
                  </a:lnTo>
                  <a:lnTo>
                    <a:pt x="156" y="58"/>
                  </a:lnTo>
                  <a:lnTo>
                    <a:pt x="152" y="58"/>
                  </a:lnTo>
                  <a:lnTo>
                    <a:pt x="150" y="54"/>
                  </a:lnTo>
                  <a:lnTo>
                    <a:pt x="152" y="46"/>
                  </a:lnTo>
                  <a:lnTo>
                    <a:pt x="150" y="44"/>
                  </a:lnTo>
                  <a:lnTo>
                    <a:pt x="150" y="40"/>
                  </a:lnTo>
                  <a:lnTo>
                    <a:pt x="146" y="40"/>
                  </a:lnTo>
                  <a:lnTo>
                    <a:pt x="146" y="36"/>
                  </a:lnTo>
                  <a:lnTo>
                    <a:pt x="146" y="32"/>
                  </a:lnTo>
                  <a:lnTo>
                    <a:pt x="138" y="32"/>
                  </a:lnTo>
                  <a:lnTo>
                    <a:pt x="138" y="28"/>
                  </a:lnTo>
                  <a:lnTo>
                    <a:pt x="134" y="28"/>
                  </a:lnTo>
                  <a:lnTo>
                    <a:pt x="130" y="28"/>
                  </a:lnTo>
                  <a:lnTo>
                    <a:pt x="128" y="24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112" y="22"/>
                  </a:lnTo>
                  <a:lnTo>
                    <a:pt x="110" y="22"/>
                  </a:lnTo>
                  <a:lnTo>
                    <a:pt x="98" y="22"/>
                  </a:lnTo>
                  <a:lnTo>
                    <a:pt x="94" y="22"/>
                  </a:lnTo>
                  <a:lnTo>
                    <a:pt x="90" y="22"/>
                  </a:lnTo>
                  <a:lnTo>
                    <a:pt x="90" y="18"/>
                  </a:lnTo>
                  <a:lnTo>
                    <a:pt x="84" y="18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80" y="32"/>
                  </a:lnTo>
                  <a:lnTo>
                    <a:pt x="72" y="36"/>
                  </a:lnTo>
                  <a:lnTo>
                    <a:pt x="68" y="32"/>
                  </a:lnTo>
                  <a:lnTo>
                    <a:pt x="66" y="28"/>
                  </a:lnTo>
                  <a:lnTo>
                    <a:pt x="58" y="28"/>
                  </a:lnTo>
                  <a:lnTo>
                    <a:pt x="54" y="28"/>
                  </a:lnTo>
                  <a:lnTo>
                    <a:pt x="54" y="24"/>
                  </a:lnTo>
                  <a:lnTo>
                    <a:pt x="58" y="14"/>
                  </a:lnTo>
                  <a:lnTo>
                    <a:pt x="58" y="10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2" y="14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14" y="22"/>
                  </a:lnTo>
                  <a:lnTo>
                    <a:pt x="14" y="24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6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4" y="58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10" y="64"/>
                  </a:lnTo>
                  <a:lnTo>
                    <a:pt x="10" y="68"/>
                  </a:lnTo>
                  <a:lnTo>
                    <a:pt x="14" y="76"/>
                  </a:lnTo>
                  <a:lnTo>
                    <a:pt x="14" y="86"/>
                  </a:lnTo>
                  <a:lnTo>
                    <a:pt x="14" y="90"/>
                  </a:lnTo>
                  <a:lnTo>
                    <a:pt x="14" y="94"/>
                  </a:lnTo>
                  <a:lnTo>
                    <a:pt x="14" y="98"/>
                  </a:lnTo>
                  <a:lnTo>
                    <a:pt x="14" y="102"/>
                  </a:lnTo>
                  <a:lnTo>
                    <a:pt x="10" y="106"/>
                  </a:lnTo>
                  <a:lnTo>
                    <a:pt x="14" y="116"/>
                  </a:lnTo>
                  <a:lnTo>
                    <a:pt x="18" y="116"/>
                  </a:lnTo>
                  <a:lnTo>
                    <a:pt x="22" y="116"/>
                  </a:lnTo>
                  <a:lnTo>
                    <a:pt x="22" y="120"/>
                  </a:lnTo>
                  <a:lnTo>
                    <a:pt x="26" y="120"/>
                  </a:lnTo>
                  <a:lnTo>
                    <a:pt x="28" y="120"/>
                  </a:lnTo>
                  <a:lnTo>
                    <a:pt x="28" y="124"/>
                  </a:lnTo>
                  <a:lnTo>
                    <a:pt x="28" y="128"/>
                  </a:lnTo>
                  <a:lnTo>
                    <a:pt x="32" y="128"/>
                  </a:lnTo>
                  <a:lnTo>
                    <a:pt x="36" y="128"/>
                  </a:lnTo>
                  <a:lnTo>
                    <a:pt x="36" y="130"/>
                  </a:lnTo>
                  <a:lnTo>
                    <a:pt x="32" y="134"/>
                  </a:lnTo>
                  <a:lnTo>
                    <a:pt x="36" y="138"/>
                  </a:lnTo>
                  <a:lnTo>
                    <a:pt x="40" y="138"/>
                  </a:lnTo>
                  <a:lnTo>
                    <a:pt x="40" y="142"/>
                  </a:lnTo>
                  <a:lnTo>
                    <a:pt x="40" y="146"/>
                  </a:lnTo>
                  <a:lnTo>
                    <a:pt x="44" y="152"/>
                  </a:lnTo>
                  <a:lnTo>
                    <a:pt x="46" y="152"/>
                  </a:lnTo>
                  <a:lnTo>
                    <a:pt x="50" y="152"/>
                  </a:lnTo>
                  <a:lnTo>
                    <a:pt x="54" y="156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58" y="168"/>
                  </a:lnTo>
                  <a:lnTo>
                    <a:pt x="58" y="170"/>
                  </a:lnTo>
                  <a:lnTo>
                    <a:pt x="54" y="174"/>
                  </a:lnTo>
                  <a:lnTo>
                    <a:pt x="46" y="174"/>
                  </a:lnTo>
                  <a:lnTo>
                    <a:pt x="46" y="178"/>
                  </a:lnTo>
                  <a:lnTo>
                    <a:pt x="54" y="186"/>
                  </a:lnTo>
                  <a:lnTo>
                    <a:pt x="54" y="192"/>
                  </a:lnTo>
                  <a:lnTo>
                    <a:pt x="54" y="196"/>
                  </a:lnTo>
                  <a:lnTo>
                    <a:pt x="58" y="196"/>
                  </a:lnTo>
                  <a:lnTo>
                    <a:pt x="58" y="200"/>
                  </a:lnTo>
                  <a:lnTo>
                    <a:pt x="58" y="208"/>
                  </a:lnTo>
                  <a:lnTo>
                    <a:pt x="62" y="204"/>
                  </a:lnTo>
                  <a:lnTo>
                    <a:pt x="66" y="20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66" name="Freeform 8351"/>
            <p:cNvSpPr>
              <a:spLocks/>
            </p:cNvSpPr>
            <p:nvPr/>
          </p:nvSpPr>
          <p:spPr bwMode="auto">
            <a:xfrm>
              <a:off x="5207000" y="2071688"/>
              <a:ext cx="422275" cy="358775"/>
            </a:xfrm>
            <a:custGeom>
              <a:avLst/>
              <a:gdLst>
                <a:gd name="T0" fmla="*/ 22225 w 266"/>
                <a:gd name="T1" fmla="*/ 92075 h 226"/>
                <a:gd name="T2" fmla="*/ 34925 w 266"/>
                <a:gd name="T3" fmla="*/ 123825 h 226"/>
                <a:gd name="T4" fmla="*/ 50800 w 266"/>
                <a:gd name="T5" fmla="*/ 152400 h 226"/>
                <a:gd name="T6" fmla="*/ 69850 w 266"/>
                <a:gd name="T7" fmla="*/ 190500 h 226"/>
                <a:gd name="T8" fmla="*/ 111125 w 266"/>
                <a:gd name="T9" fmla="*/ 222250 h 226"/>
                <a:gd name="T10" fmla="*/ 180975 w 266"/>
                <a:gd name="T11" fmla="*/ 254000 h 226"/>
                <a:gd name="T12" fmla="*/ 244475 w 266"/>
                <a:gd name="T13" fmla="*/ 295275 h 226"/>
                <a:gd name="T14" fmla="*/ 314325 w 266"/>
                <a:gd name="T15" fmla="*/ 352425 h 226"/>
                <a:gd name="T16" fmla="*/ 371475 w 266"/>
                <a:gd name="T17" fmla="*/ 336550 h 226"/>
                <a:gd name="T18" fmla="*/ 422275 w 266"/>
                <a:gd name="T19" fmla="*/ 336550 h 226"/>
                <a:gd name="T20" fmla="*/ 406400 w 266"/>
                <a:gd name="T21" fmla="*/ 285750 h 226"/>
                <a:gd name="T22" fmla="*/ 415925 w 266"/>
                <a:gd name="T23" fmla="*/ 273050 h 226"/>
                <a:gd name="T24" fmla="*/ 415925 w 266"/>
                <a:gd name="T25" fmla="*/ 266700 h 226"/>
                <a:gd name="T26" fmla="*/ 406400 w 266"/>
                <a:gd name="T27" fmla="*/ 266700 h 226"/>
                <a:gd name="T28" fmla="*/ 381000 w 266"/>
                <a:gd name="T29" fmla="*/ 279400 h 226"/>
                <a:gd name="T30" fmla="*/ 365125 w 266"/>
                <a:gd name="T31" fmla="*/ 288925 h 226"/>
                <a:gd name="T32" fmla="*/ 342900 w 266"/>
                <a:gd name="T33" fmla="*/ 285750 h 226"/>
                <a:gd name="T34" fmla="*/ 336550 w 266"/>
                <a:gd name="T35" fmla="*/ 273050 h 226"/>
                <a:gd name="T36" fmla="*/ 323850 w 266"/>
                <a:gd name="T37" fmla="*/ 266700 h 226"/>
                <a:gd name="T38" fmla="*/ 317500 w 266"/>
                <a:gd name="T39" fmla="*/ 260350 h 226"/>
                <a:gd name="T40" fmla="*/ 317500 w 266"/>
                <a:gd name="T41" fmla="*/ 250825 h 226"/>
                <a:gd name="T42" fmla="*/ 314325 w 266"/>
                <a:gd name="T43" fmla="*/ 244475 h 226"/>
                <a:gd name="T44" fmla="*/ 301625 w 266"/>
                <a:gd name="T45" fmla="*/ 244475 h 226"/>
                <a:gd name="T46" fmla="*/ 288925 w 266"/>
                <a:gd name="T47" fmla="*/ 231775 h 226"/>
                <a:gd name="T48" fmla="*/ 273050 w 266"/>
                <a:gd name="T49" fmla="*/ 225425 h 226"/>
                <a:gd name="T50" fmla="*/ 266700 w 266"/>
                <a:gd name="T51" fmla="*/ 225425 h 226"/>
                <a:gd name="T52" fmla="*/ 254000 w 266"/>
                <a:gd name="T53" fmla="*/ 209550 h 226"/>
                <a:gd name="T54" fmla="*/ 244475 w 266"/>
                <a:gd name="T55" fmla="*/ 209550 h 226"/>
                <a:gd name="T56" fmla="*/ 238125 w 266"/>
                <a:gd name="T57" fmla="*/ 196850 h 226"/>
                <a:gd name="T58" fmla="*/ 225425 w 266"/>
                <a:gd name="T59" fmla="*/ 190500 h 226"/>
                <a:gd name="T60" fmla="*/ 212725 w 266"/>
                <a:gd name="T61" fmla="*/ 174625 h 226"/>
                <a:gd name="T62" fmla="*/ 209550 w 266"/>
                <a:gd name="T63" fmla="*/ 168275 h 226"/>
                <a:gd name="T64" fmla="*/ 196850 w 266"/>
                <a:gd name="T65" fmla="*/ 152400 h 226"/>
                <a:gd name="T66" fmla="*/ 190500 w 266"/>
                <a:gd name="T67" fmla="*/ 139700 h 226"/>
                <a:gd name="T68" fmla="*/ 180975 w 266"/>
                <a:gd name="T69" fmla="*/ 133350 h 226"/>
                <a:gd name="T70" fmla="*/ 180975 w 266"/>
                <a:gd name="T71" fmla="*/ 123825 h 226"/>
                <a:gd name="T72" fmla="*/ 168275 w 266"/>
                <a:gd name="T73" fmla="*/ 111125 h 226"/>
                <a:gd name="T74" fmla="*/ 155575 w 266"/>
                <a:gd name="T75" fmla="*/ 111125 h 226"/>
                <a:gd name="T76" fmla="*/ 146050 w 266"/>
                <a:gd name="T77" fmla="*/ 111125 h 226"/>
                <a:gd name="T78" fmla="*/ 120650 w 266"/>
                <a:gd name="T79" fmla="*/ 111125 h 226"/>
                <a:gd name="T80" fmla="*/ 120650 w 266"/>
                <a:gd name="T81" fmla="*/ 98425 h 226"/>
                <a:gd name="T82" fmla="*/ 114300 w 266"/>
                <a:gd name="T83" fmla="*/ 76200 h 226"/>
                <a:gd name="T84" fmla="*/ 104775 w 266"/>
                <a:gd name="T85" fmla="*/ 69850 h 226"/>
                <a:gd name="T86" fmla="*/ 92075 w 266"/>
                <a:gd name="T87" fmla="*/ 69850 h 226"/>
                <a:gd name="T88" fmla="*/ 85725 w 266"/>
                <a:gd name="T89" fmla="*/ 63500 h 226"/>
                <a:gd name="T90" fmla="*/ 82550 w 266"/>
                <a:gd name="T91" fmla="*/ 53975 h 226"/>
                <a:gd name="T92" fmla="*/ 69850 w 266"/>
                <a:gd name="T93" fmla="*/ 34925 h 226"/>
                <a:gd name="T94" fmla="*/ 63500 w 266"/>
                <a:gd name="T95" fmla="*/ 22225 h 226"/>
                <a:gd name="T96" fmla="*/ 57150 w 266"/>
                <a:gd name="T97" fmla="*/ 19050 h 226"/>
                <a:gd name="T98" fmla="*/ 50800 w 266"/>
                <a:gd name="T99" fmla="*/ 12700 h 226"/>
                <a:gd name="T100" fmla="*/ 47625 w 266"/>
                <a:gd name="T101" fmla="*/ 6350 h 226"/>
                <a:gd name="T102" fmla="*/ 22225 w 266"/>
                <a:gd name="T103" fmla="*/ 12700 h 226"/>
                <a:gd name="T104" fmla="*/ 0 w 266"/>
                <a:gd name="T105" fmla="*/ 28575 h 226"/>
                <a:gd name="T106" fmla="*/ 15875 w 266"/>
                <a:gd name="T107" fmla="*/ 82550 h 2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6"/>
                <a:gd name="T163" fmla="*/ 0 h 226"/>
                <a:gd name="T164" fmla="*/ 266 w 266"/>
                <a:gd name="T165" fmla="*/ 226 h 2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6" h="226">
                  <a:moveTo>
                    <a:pt x="10" y="52"/>
                  </a:moveTo>
                  <a:lnTo>
                    <a:pt x="14" y="58"/>
                  </a:lnTo>
                  <a:lnTo>
                    <a:pt x="18" y="74"/>
                  </a:lnTo>
                  <a:lnTo>
                    <a:pt x="22" y="78"/>
                  </a:lnTo>
                  <a:lnTo>
                    <a:pt x="30" y="88"/>
                  </a:lnTo>
                  <a:lnTo>
                    <a:pt x="32" y="96"/>
                  </a:lnTo>
                  <a:lnTo>
                    <a:pt x="36" y="102"/>
                  </a:lnTo>
                  <a:lnTo>
                    <a:pt x="44" y="120"/>
                  </a:lnTo>
                  <a:lnTo>
                    <a:pt x="52" y="128"/>
                  </a:lnTo>
                  <a:lnTo>
                    <a:pt x="70" y="140"/>
                  </a:lnTo>
                  <a:lnTo>
                    <a:pt x="84" y="150"/>
                  </a:lnTo>
                  <a:lnTo>
                    <a:pt x="114" y="160"/>
                  </a:lnTo>
                  <a:lnTo>
                    <a:pt x="124" y="164"/>
                  </a:lnTo>
                  <a:lnTo>
                    <a:pt x="154" y="186"/>
                  </a:lnTo>
                  <a:lnTo>
                    <a:pt x="182" y="226"/>
                  </a:lnTo>
                  <a:lnTo>
                    <a:pt x="198" y="222"/>
                  </a:lnTo>
                  <a:lnTo>
                    <a:pt x="208" y="216"/>
                  </a:lnTo>
                  <a:lnTo>
                    <a:pt x="234" y="212"/>
                  </a:lnTo>
                  <a:lnTo>
                    <a:pt x="244" y="212"/>
                  </a:lnTo>
                  <a:lnTo>
                    <a:pt x="266" y="212"/>
                  </a:lnTo>
                  <a:lnTo>
                    <a:pt x="256" y="182"/>
                  </a:lnTo>
                  <a:lnTo>
                    <a:pt x="256" y="180"/>
                  </a:lnTo>
                  <a:lnTo>
                    <a:pt x="260" y="172"/>
                  </a:lnTo>
                  <a:lnTo>
                    <a:pt x="262" y="172"/>
                  </a:lnTo>
                  <a:lnTo>
                    <a:pt x="266" y="172"/>
                  </a:lnTo>
                  <a:lnTo>
                    <a:pt x="262" y="168"/>
                  </a:lnTo>
                  <a:lnTo>
                    <a:pt x="260" y="168"/>
                  </a:lnTo>
                  <a:lnTo>
                    <a:pt x="256" y="168"/>
                  </a:lnTo>
                  <a:lnTo>
                    <a:pt x="248" y="176"/>
                  </a:lnTo>
                  <a:lnTo>
                    <a:pt x="240" y="176"/>
                  </a:lnTo>
                  <a:lnTo>
                    <a:pt x="234" y="180"/>
                  </a:lnTo>
                  <a:lnTo>
                    <a:pt x="230" y="182"/>
                  </a:lnTo>
                  <a:lnTo>
                    <a:pt x="222" y="180"/>
                  </a:lnTo>
                  <a:lnTo>
                    <a:pt x="216" y="180"/>
                  </a:lnTo>
                  <a:lnTo>
                    <a:pt x="216" y="176"/>
                  </a:lnTo>
                  <a:lnTo>
                    <a:pt x="212" y="172"/>
                  </a:lnTo>
                  <a:lnTo>
                    <a:pt x="208" y="172"/>
                  </a:lnTo>
                  <a:lnTo>
                    <a:pt x="204" y="168"/>
                  </a:lnTo>
                  <a:lnTo>
                    <a:pt x="204" y="164"/>
                  </a:lnTo>
                  <a:lnTo>
                    <a:pt x="200" y="164"/>
                  </a:lnTo>
                  <a:lnTo>
                    <a:pt x="200" y="160"/>
                  </a:lnTo>
                  <a:lnTo>
                    <a:pt x="200" y="158"/>
                  </a:lnTo>
                  <a:lnTo>
                    <a:pt x="198" y="158"/>
                  </a:lnTo>
                  <a:lnTo>
                    <a:pt x="198" y="154"/>
                  </a:lnTo>
                  <a:lnTo>
                    <a:pt x="194" y="154"/>
                  </a:lnTo>
                  <a:lnTo>
                    <a:pt x="190" y="154"/>
                  </a:lnTo>
                  <a:lnTo>
                    <a:pt x="186" y="150"/>
                  </a:lnTo>
                  <a:lnTo>
                    <a:pt x="182" y="146"/>
                  </a:lnTo>
                  <a:lnTo>
                    <a:pt x="178" y="146"/>
                  </a:lnTo>
                  <a:lnTo>
                    <a:pt x="172" y="142"/>
                  </a:lnTo>
                  <a:lnTo>
                    <a:pt x="172" y="146"/>
                  </a:lnTo>
                  <a:lnTo>
                    <a:pt x="168" y="142"/>
                  </a:lnTo>
                  <a:lnTo>
                    <a:pt x="164" y="140"/>
                  </a:lnTo>
                  <a:lnTo>
                    <a:pt x="160" y="132"/>
                  </a:lnTo>
                  <a:lnTo>
                    <a:pt x="156" y="132"/>
                  </a:lnTo>
                  <a:lnTo>
                    <a:pt x="154" y="132"/>
                  </a:lnTo>
                  <a:lnTo>
                    <a:pt x="150" y="128"/>
                  </a:lnTo>
                  <a:lnTo>
                    <a:pt x="150" y="124"/>
                  </a:lnTo>
                  <a:lnTo>
                    <a:pt x="146" y="124"/>
                  </a:lnTo>
                  <a:lnTo>
                    <a:pt x="142" y="120"/>
                  </a:lnTo>
                  <a:lnTo>
                    <a:pt x="142" y="114"/>
                  </a:lnTo>
                  <a:lnTo>
                    <a:pt x="134" y="110"/>
                  </a:lnTo>
                  <a:lnTo>
                    <a:pt x="134" y="102"/>
                  </a:lnTo>
                  <a:lnTo>
                    <a:pt x="132" y="106"/>
                  </a:lnTo>
                  <a:lnTo>
                    <a:pt x="128" y="102"/>
                  </a:lnTo>
                  <a:lnTo>
                    <a:pt x="124" y="96"/>
                  </a:lnTo>
                  <a:lnTo>
                    <a:pt x="124" y="88"/>
                  </a:lnTo>
                  <a:lnTo>
                    <a:pt x="120" y="88"/>
                  </a:lnTo>
                  <a:lnTo>
                    <a:pt x="120" y="84"/>
                  </a:lnTo>
                  <a:lnTo>
                    <a:pt x="114" y="84"/>
                  </a:lnTo>
                  <a:lnTo>
                    <a:pt x="114" y="80"/>
                  </a:lnTo>
                  <a:lnTo>
                    <a:pt x="114" y="78"/>
                  </a:lnTo>
                  <a:lnTo>
                    <a:pt x="110" y="74"/>
                  </a:lnTo>
                  <a:lnTo>
                    <a:pt x="106" y="70"/>
                  </a:lnTo>
                  <a:lnTo>
                    <a:pt x="102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84" y="70"/>
                  </a:lnTo>
                  <a:lnTo>
                    <a:pt x="76" y="70"/>
                  </a:lnTo>
                  <a:lnTo>
                    <a:pt x="76" y="66"/>
                  </a:lnTo>
                  <a:lnTo>
                    <a:pt x="76" y="62"/>
                  </a:lnTo>
                  <a:lnTo>
                    <a:pt x="72" y="58"/>
                  </a:lnTo>
                  <a:lnTo>
                    <a:pt x="72" y="48"/>
                  </a:lnTo>
                  <a:lnTo>
                    <a:pt x="70" y="48"/>
                  </a:lnTo>
                  <a:lnTo>
                    <a:pt x="66" y="44"/>
                  </a:lnTo>
                  <a:lnTo>
                    <a:pt x="62" y="44"/>
                  </a:lnTo>
                  <a:lnTo>
                    <a:pt x="58" y="44"/>
                  </a:lnTo>
                  <a:lnTo>
                    <a:pt x="58" y="40"/>
                  </a:lnTo>
                  <a:lnTo>
                    <a:pt x="54" y="40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0"/>
                  </a:lnTo>
                  <a:lnTo>
                    <a:pt x="44" y="22"/>
                  </a:lnTo>
                  <a:lnTo>
                    <a:pt x="44" y="18"/>
                  </a:lnTo>
                  <a:lnTo>
                    <a:pt x="40" y="14"/>
                  </a:lnTo>
                  <a:lnTo>
                    <a:pt x="40" y="12"/>
                  </a:lnTo>
                  <a:lnTo>
                    <a:pt x="36" y="12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30" y="4"/>
                  </a:lnTo>
                  <a:lnTo>
                    <a:pt x="18" y="12"/>
                  </a:lnTo>
                  <a:lnTo>
                    <a:pt x="14" y="8"/>
                  </a:lnTo>
                  <a:lnTo>
                    <a:pt x="8" y="12"/>
                  </a:lnTo>
                  <a:lnTo>
                    <a:pt x="0" y="18"/>
                  </a:lnTo>
                  <a:lnTo>
                    <a:pt x="8" y="40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67" name="Freeform 8352"/>
            <p:cNvSpPr>
              <a:spLocks/>
            </p:cNvSpPr>
            <p:nvPr/>
          </p:nvSpPr>
          <p:spPr bwMode="auto">
            <a:xfrm>
              <a:off x="4279900" y="2414588"/>
              <a:ext cx="695325" cy="1238250"/>
            </a:xfrm>
            <a:custGeom>
              <a:avLst/>
              <a:gdLst>
                <a:gd name="T0" fmla="*/ 688975 w 438"/>
                <a:gd name="T1" fmla="*/ 225425 h 780"/>
                <a:gd name="T2" fmla="*/ 679450 w 438"/>
                <a:gd name="T3" fmla="*/ 149225 h 780"/>
                <a:gd name="T4" fmla="*/ 644525 w 438"/>
                <a:gd name="T5" fmla="*/ 133350 h 780"/>
                <a:gd name="T6" fmla="*/ 612775 w 438"/>
                <a:gd name="T7" fmla="*/ 161925 h 780"/>
                <a:gd name="T8" fmla="*/ 533400 w 438"/>
                <a:gd name="T9" fmla="*/ 184150 h 780"/>
                <a:gd name="T10" fmla="*/ 527050 w 438"/>
                <a:gd name="T11" fmla="*/ 231775 h 780"/>
                <a:gd name="T12" fmla="*/ 498475 w 438"/>
                <a:gd name="T13" fmla="*/ 247650 h 780"/>
                <a:gd name="T14" fmla="*/ 463550 w 438"/>
                <a:gd name="T15" fmla="*/ 219075 h 780"/>
                <a:gd name="T16" fmla="*/ 463550 w 438"/>
                <a:gd name="T17" fmla="*/ 184150 h 780"/>
                <a:gd name="T18" fmla="*/ 450850 w 438"/>
                <a:gd name="T19" fmla="*/ 142875 h 780"/>
                <a:gd name="T20" fmla="*/ 377825 w 438"/>
                <a:gd name="T21" fmla="*/ 6350 h 780"/>
                <a:gd name="T22" fmla="*/ 352425 w 438"/>
                <a:gd name="T23" fmla="*/ 34925 h 780"/>
                <a:gd name="T24" fmla="*/ 301625 w 438"/>
                <a:gd name="T25" fmla="*/ 57150 h 780"/>
                <a:gd name="T26" fmla="*/ 314325 w 438"/>
                <a:gd name="T27" fmla="*/ 120650 h 780"/>
                <a:gd name="T28" fmla="*/ 336550 w 438"/>
                <a:gd name="T29" fmla="*/ 155575 h 780"/>
                <a:gd name="T30" fmla="*/ 365125 w 438"/>
                <a:gd name="T31" fmla="*/ 209550 h 780"/>
                <a:gd name="T32" fmla="*/ 365125 w 438"/>
                <a:gd name="T33" fmla="*/ 295275 h 780"/>
                <a:gd name="T34" fmla="*/ 295275 w 438"/>
                <a:gd name="T35" fmla="*/ 330200 h 780"/>
                <a:gd name="T36" fmla="*/ 260350 w 438"/>
                <a:gd name="T37" fmla="*/ 276225 h 780"/>
                <a:gd name="T38" fmla="*/ 203200 w 438"/>
                <a:gd name="T39" fmla="*/ 241300 h 780"/>
                <a:gd name="T40" fmla="*/ 146050 w 438"/>
                <a:gd name="T41" fmla="*/ 168275 h 780"/>
                <a:gd name="T42" fmla="*/ 92075 w 438"/>
                <a:gd name="T43" fmla="*/ 120650 h 780"/>
                <a:gd name="T44" fmla="*/ 28575 w 438"/>
                <a:gd name="T45" fmla="*/ 155575 h 780"/>
                <a:gd name="T46" fmla="*/ 22225 w 438"/>
                <a:gd name="T47" fmla="*/ 212725 h 780"/>
                <a:gd name="T48" fmla="*/ 57150 w 438"/>
                <a:gd name="T49" fmla="*/ 260350 h 780"/>
                <a:gd name="T50" fmla="*/ 117475 w 438"/>
                <a:gd name="T51" fmla="*/ 307975 h 780"/>
                <a:gd name="T52" fmla="*/ 127000 w 438"/>
                <a:gd name="T53" fmla="*/ 387350 h 780"/>
                <a:gd name="T54" fmla="*/ 174625 w 438"/>
                <a:gd name="T55" fmla="*/ 409575 h 780"/>
                <a:gd name="T56" fmla="*/ 260350 w 438"/>
                <a:gd name="T57" fmla="*/ 393700 h 780"/>
                <a:gd name="T58" fmla="*/ 301625 w 438"/>
                <a:gd name="T59" fmla="*/ 352425 h 780"/>
                <a:gd name="T60" fmla="*/ 387350 w 438"/>
                <a:gd name="T61" fmla="*/ 393700 h 780"/>
                <a:gd name="T62" fmla="*/ 323850 w 438"/>
                <a:gd name="T63" fmla="*/ 444500 h 780"/>
                <a:gd name="T64" fmla="*/ 307975 w 438"/>
                <a:gd name="T65" fmla="*/ 479425 h 780"/>
                <a:gd name="T66" fmla="*/ 323850 w 438"/>
                <a:gd name="T67" fmla="*/ 508000 h 780"/>
                <a:gd name="T68" fmla="*/ 336550 w 438"/>
                <a:gd name="T69" fmla="*/ 571500 h 780"/>
                <a:gd name="T70" fmla="*/ 273050 w 438"/>
                <a:gd name="T71" fmla="*/ 603250 h 780"/>
                <a:gd name="T72" fmla="*/ 238125 w 438"/>
                <a:gd name="T73" fmla="*/ 666750 h 780"/>
                <a:gd name="T74" fmla="*/ 196850 w 438"/>
                <a:gd name="T75" fmla="*/ 711200 h 780"/>
                <a:gd name="T76" fmla="*/ 146050 w 438"/>
                <a:gd name="T77" fmla="*/ 752475 h 780"/>
                <a:gd name="T78" fmla="*/ 76200 w 438"/>
                <a:gd name="T79" fmla="*/ 774700 h 780"/>
                <a:gd name="T80" fmla="*/ 69850 w 438"/>
                <a:gd name="T81" fmla="*/ 863600 h 780"/>
                <a:gd name="T82" fmla="*/ 41275 w 438"/>
                <a:gd name="T83" fmla="*/ 955675 h 780"/>
                <a:gd name="T84" fmla="*/ 47625 w 438"/>
                <a:gd name="T85" fmla="*/ 1047750 h 780"/>
                <a:gd name="T86" fmla="*/ 104775 w 438"/>
                <a:gd name="T87" fmla="*/ 1047750 h 780"/>
                <a:gd name="T88" fmla="*/ 146050 w 438"/>
                <a:gd name="T89" fmla="*/ 1089025 h 780"/>
                <a:gd name="T90" fmla="*/ 215900 w 438"/>
                <a:gd name="T91" fmla="*/ 1152525 h 780"/>
                <a:gd name="T92" fmla="*/ 273050 w 438"/>
                <a:gd name="T93" fmla="*/ 1193800 h 780"/>
                <a:gd name="T94" fmla="*/ 336550 w 438"/>
                <a:gd name="T95" fmla="*/ 1231900 h 780"/>
                <a:gd name="T96" fmla="*/ 400050 w 438"/>
                <a:gd name="T97" fmla="*/ 1216025 h 780"/>
                <a:gd name="T98" fmla="*/ 441325 w 438"/>
                <a:gd name="T99" fmla="*/ 1165225 h 780"/>
                <a:gd name="T100" fmla="*/ 498475 w 438"/>
                <a:gd name="T101" fmla="*/ 1117600 h 780"/>
                <a:gd name="T102" fmla="*/ 568325 w 438"/>
                <a:gd name="T103" fmla="*/ 1063625 h 780"/>
                <a:gd name="T104" fmla="*/ 527050 w 438"/>
                <a:gd name="T105" fmla="*/ 1012825 h 780"/>
                <a:gd name="T106" fmla="*/ 527050 w 438"/>
                <a:gd name="T107" fmla="*/ 942975 h 780"/>
                <a:gd name="T108" fmla="*/ 527050 w 438"/>
                <a:gd name="T109" fmla="*/ 863600 h 780"/>
                <a:gd name="T110" fmla="*/ 533400 w 438"/>
                <a:gd name="T111" fmla="*/ 803275 h 780"/>
                <a:gd name="T112" fmla="*/ 539750 w 438"/>
                <a:gd name="T113" fmla="*/ 736600 h 780"/>
                <a:gd name="T114" fmla="*/ 476250 w 438"/>
                <a:gd name="T115" fmla="*/ 704850 h 780"/>
                <a:gd name="T116" fmla="*/ 485775 w 438"/>
                <a:gd name="T117" fmla="*/ 635000 h 780"/>
                <a:gd name="T118" fmla="*/ 533400 w 438"/>
                <a:gd name="T119" fmla="*/ 555625 h 780"/>
                <a:gd name="T120" fmla="*/ 673100 w 438"/>
                <a:gd name="T121" fmla="*/ 536575 h 780"/>
                <a:gd name="T122" fmla="*/ 638175 w 438"/>
                <a:gd name="T123" fmla="*/ 374650 h 780"/>
                <a:gd name="T124" fmla="*/ 679450 w 438"/>
                <a:gd name="T125" fmla="*/ 288925 h 7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38"/>
                <a:gd name="T190" fmla="*/ 0 h 780"/>
                <a:gd name="T191" fmla="*/ 438 w 438"/>
                <a:gd name="T192" fmla="*/ 780 h 7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38" h="780">
                  <a:moveTo>
                    <a:pt x="430" y="172"/>
                  </a:moveTo>
                  <a:lnTo>
                    <a:pt x="428" y="168"/>
                  </a:lnTo>
                  <a:lnTo>
                    <a:pt x="430" y="164"/>
                  </a:lnTo>
                  <a:lnTo>
                    <a:pt x="428" y="160"/>
                  </a:lnTo>
                  <a:lnTo>
                    <a:pt x="430" y="156"/>
                  </a:lnTo>
                  <a:lnTo>
                    <a:pt x="430" y="152"/>
                  </a:lnTo>
                  <a:lnTo>
                    <a:pt x="430" y="150"/>
                  </a:lnTo>
                  <a:lnTo>
                    <a:pt x="428" y="146"/>
                  </a:lnTo>
                  <a:lnTo>
                    <a:pt x="430" y="146"/>
                  </a:lnTo>
                  <a:lnTo>
                    <a:pt x="434" y="142"/>
                  </a:lnTo>
                  <a:lnTo>
                    <a:pt x="428" y="138"/>
                  </a:lnTo>
                  <a:lnTo>
                    <a:pt x="428" y="134"/>
                  </a:lnTo>
                  <a:lnTo>
                    <a:pt x="428" y="132"/>
                  </a:lnTo>
                  <a:lnTo>
                    <a:pt x="428" y="128"/>
                  </a:lnTo>
                  <a:lnTo>
                    <a:pt x="428" y="120"/>
                  </a:lnTo>
                  <a:lnTo>
                    <a:pt x="428" y="116"/>
                  </a:lnTo>
                  <a:lnTo>
                    <a:pt x="424" y="112"/>
                  </a:lnTo>
                  <a:lnTo>
                    <a:pt x="428" y="110"/>
                  </a:lnTo>
                  <a:lnTo>
                    <a:pt x="428" y="102"/>
                  </a:lnTo>
                  <a:lnTo>
                    <a:pt x="428" y="94"/>
                  </a:lnTo>
                  <a:lnTo>
                    <a:pt x="424" y="94"/>
                  </a:lnTo>
                  <a:lnTo>
                    <a:pt x="428" y="88"/>
                  </a:lnTo>
                  <a:lnTo>
                    <a:pt x="420" y="90"/>
                  </a:lnTo>
                  <a:lnTo>
                    <a:pt x="416" y="90"/>
                  </a:lnTo>
                  <a:lnTo>
                    <a:pt x="412" y="94"/>
                  </a:lnTo>
                  <a:lnTo>
                    <a:pt x="408" y="90"/>
                  </a:lnTo>
                  <a:lnTo>
                    <a:pt x="408" y="88"/>
                  </a:lnTo>
                  <a:lnTo>
                    <a:pt x="412" y="84"/>
                  </a:lnTo>
                  <a:lnTo>
                    <a:pt x="406" y="88"/>
                  </a:lnTo>
                  <a:lnTo>
                    <a:pt x="406" y="84"/>
                  </a:lnTo>
                  <a:lnTo>
                    <a:pt x="402" y="84"/>
                  </a:lnTo>
                  <a:lnTo>
                    <a:pt x="402" y="80"/>
                  </a:lnTo>
                  <a:lnTo>
                    <a:pt x="398" y="80"/>
                  </a:lnTo>
                  <a:lnTo>
                    <a:pt x="394" y="84"/>
                  </a:lnTo>
                  <a:lnTo>
                    <a:pt x="394" y="88"/>
                  </a:lnTo>
                  <a:lnTo>
                    <a:pt x="394" y="90"/>
                  </a:lnTo>
                  <a:lnTo>
                    <a:pt x="390" y="94"/>
                  </a:lnTo>
                  <a:lnTo>
                    <a:pt x="390" y="98"/>
                  </a:lnTo>
                  <a:lnTo>
                    <a:pt x="386" y="98"/>
                  </a:lnTo>
                  <a:lnTo>
                    <a:pt x="386" y="102"/>
                  </a:lnTo>
                  <a:lnTo>
                    <a:pt x="384" y="102"/>
                  </a:lnTo>
                  <a:lnTo>
                    <a:pt x="386" y="106"/>
                  </a:lnTo>
                  <a:lnTo>
                    <a:pt x="384" y="110"/>
                  </a:lnTo>
                  <a:lnTo>
                    <a:pt x="384" y="106"/>
                  </a:lnTo>
                  <a:lnTo>
                    <a:pt x="372" y="102"/>
                  </a:lnTo>
                  <a:lnTo>
                    <a:pt x="372" y="110"/>
                  </a:lnTo>
                  <a:lnTo>
                    <a:pt x="368" y="110"/>
                  </a:lnTo>
                  <a:lnTo>
                    <a:pt x="358" y="110"/>
                  </a:lnTo>
                  <a:lnTo>
                    <a:pt x="340" y="116"/>
                  </a:lnTo>
                  <a:lnTo>
                    <a:pt x="336" y="116"/>
                  </a:lnTo>
                  <a:lnTo>
                    <a:pt x="336" y="120"/>
                  </a:lnTo>
                  <a:lnTo>
                    <a:pt x="336" y="124"/>
                  </a:lnTo>
                  <a:lnTo>
                    <a:pt x="340" y="124"/>
                  </a:lnTo>
                  <a:lnTo>
                    <a:pt x="344" y="128"/>
                  </a:lnTo>
                  <a:lnTo>
                    <a:pt x="344" y="132"/>
                  </a:lnTo>
                  <a:lnTo>
                    <a:pt x="346" y="134"/>
                  </a:lnTo>
                  <a:lnTo>
                    <a:pt x="346" y="138"/>
                  </a:lnTo>
                  <a:lnTo>
                    <a:pt x="344" y="138"/>
                  </a:lnTo>
                  <a:lnTo>
                    <a:pt x="340" y="142"/>
                  </a:lnTo>
                  <a:lnTo>
                    <a:pt x="332" y="146"/>
                  </a:lnTo>
                  <a:lnTo>
                    <a:pt x="332" y="152"/>
                  </a:lnTo>
                  <a:lnTo>
                    <a:pt x="332" y="156"/>
                  </a:lnTo>
                  <a:lnTo>
                    <a:pt x="328" y="160"/>
                  </a:lnTo>
                  <a:lnTo>
                    <a:pt x="324" y="160"/>
                  </a:lnTo>
                  <a:lnTo>
                    <a:pt x="322" y="164"/>
                  </a:lnTo>
                  <a:lnTo>
                    <a:pt x="322" y="168"/>
                  </a:lnTo>
                  <a:lnTo>
                    <a:pt x="318" y="164"/>
                  </a:lnTo>
                  <a:lnTo>
                    <a:pt x="314" y="164"/>
                  </a:lnTo>
                  <a:lnTo>
                    <a:pt x="314" y="160"/>
                  </a:lnTo>
                  <a:lnTo>
                    <a:pt x="314" y="156"/>
                  </a:lnTo>
                  <a:lnTo>
                    <a:pt x="310" y="156"/>
                  </a:lnTo>
                  <a:lnTo>
                    <a:pt x="310" y="152"/>
                  </a:lnTo>
                  <a:lnTo>
                    <a:pt x="304" y="152"/>
                  </a:lnTo>
                  <a:lnTo>
                    <a:pt x="292" y="160"/>
                  </a:lnTo>
                  <a:lnTo>
                    <a:pt x="288" y="156"/>
                  </a:lnTo>
                  <a:lnTo>
                    <a:pt x="284" y="156"/>
                  </a:lnTo>
                  <a:lnTo>
                    <a:pt x="288" y="150"/>
                  </a:lnTo>
                  <a:lnTo>
                    <a:pt x="292" y="146"/>
                  </a:lnTo>
                  <a:lnTo>
                    <a:pt x="292" y="142"/>
                  </a:lnTo>
                  <a:lnTo>
                    <a:pt x="292" y="138"/>
                  </a:lnTo>
                  <a:lnTo>
                    <a:pt x="288" y="138"/>
                  </a:lnTo>
                  <a:lnTo>
                    <a:pt x="288" y="134"/>
                  </a:lnTo>
                  <a:lnTo>
                    <a:pt x="284" y="134"/>
                  </a:lnTo>
                  <a:lnTo>
                    <a:pt x="284" y="132"/>
                  </a:lnTo>
                  <a:lnTo>
                    <a:pt x="288" y="128"/>
                  </a:lnTo>
                  <a:lnTo>
                    <a:pt x="292" y="128"/>
                  </a:lnTo>
                  <a:lnTo>
                    <a:pt x="296" y="124"/>
                  </a:lnTo>
                  <a:lnTo>
                    <a:pt x="296" y="120"/>
                  </a:lnTo>
                  <a:lnTo>
                    <a:pt x="296" y="116"/>
                  </a:lnTo>
                  <a:lnTo>
                    <a:pt x="292" y="116"/>
                  </a:lnTo>
                  <a:lnTo>
                    <a:pt x="292" y="112"/>
                  </a:lnTo>
                  <a:lnTo>
                    <a:pt x="288" y="112"/>
                  </a:lnTo>
                  <a:lnTo>
                    <a:pt x="288" y="120"/>
                  </a:lnTo>
                  <a:lnTo>
                    <a:pt x="284" y="116"/>
                  </a:lnTo>
                  <a:lnTo>
                    <a:pt x="284" y="110"/>
                  </a:lnTo>
                  <a:lnTo>
                    <a:pt x="288" y="106"/>
                  </a:lnTo>
                  <a:lnTo>
                    <a:pt x="292" y="98"/>
                  </a:lnTo>
                  <a:lnTo>
                    <a:pt x="292" y="94"/>
                  </a:lnTo>
                  <a:lnTo>
                    <a:pt x="288" y="90"/>
                  </a:lnTo>
                  <a:lnTo>
                    <a:pt x="284" y="90"/>
                  </a:lnTo>
                  <a:lnTo>
                    <a:pt x="284" y="84"/>
                  </a:lnTo>
                  <a:lnTo>
                    <a:pt x="282" y="84"/>
                  </a:lnTo>
                  <a:lnTo>
                    <a:pt x="282" y="80"/>
                  </a:lnTo>
                  <a:lnTo>
                    <a:pt x="270" y="62"/>
                  </a:lnTo>
                  <a:lnTo>
                    <a:pt x="256" y="32"/>
                  </a:lnTo>
                  <a:lnTo>
                    <a:pt x="252" y="36"/>
                  </a:lnTo>
                  <a:lnTo>
                    <a:pt x="244" y="40"/>
                  </a:lnTo>
                  <a:lnTo>
                    <a:pt x="242" y="22"/>
                  </a:lnTo>
                  <a:lnTo>
                    <a:pt x="242" y="14"/>
                  </a:lnTo>
                  <a:lnTo>
                    <a:pt x="238" y="4"/>
                  </a:lnTo>
                  <a:lnTo>
                    <a:pt x="238" y="6"/>
                  </a:lnTo>
                  <a:lnTo>
                    <a:pt x="234" y="10"/>
                  </a:lnTo>
                  <a:lnTo>
                    <a:pt x="230" y="4"/>
                  </a:lnTo>
                  <a:lnTo>
                    <a:pt x="226" y="0"/>
                  </a:lnTo>
                  <a:lnTo>
                    <a:pt x="222" y="0"/>
                  </a:lnTo>
                  <a:lnTo>
                    <a:pt x="226" y="6"/>
                  </a:lnTo>
                  <a:lnTo>
                    <a:pt x="226" y="10"/>
                  </a:lnTo>
                  <a:lnTo>
                    <a:pt x="226" y="14"/>
                  </a:lnTo>
                  <a:lnTo>
                    <a:pt x="226" y="22"/>
                  </a:lnTo>
                  <a:lnTo>
                    <a:pt x="222" y="22"/>
                  </a:lnTo>
                  <a:lnTo>
                    <a:pt x="220" y="26"/>
                  </a:lnTo>
                  <a:lnTo>
                    <a:pt x="216" y="26"/>
                  </a:lnTo>
                  <a:lnTo>
                    <a:pt x="208" y="26"/>
                  </a:lnTo>
                  <a:lnTo>
                    <a:pt x="204" y="26"/>
                  </a:lnTo>
                  <a:lnTo>
                    <a:pt x="204" y="28"/>
                  </a:lnTo>
                  <a:lnTo>
                    <a:pt x="200" y="28"/>
                  </a:lnTo>
                  <a:lnTo>
                    <a:pt x="198" y="28"/>
                  </a:lnTo>
                  <a:lnTo>
                    <a:pt x="194" y="32"/>
                  </a:lnTo>
                  <a:lnTo>
                    <a:pt x="194" y="36"/>
                  </a:lnTo>
                  <a:lnTo>
                    <a:pt x="190" y="36"/>
                  </a:lnTo>
                  <a:lnTo>
                    <a:pt x="182" y="48"/>
                  </a:lnTo>
                  <a:lnTo>
                    <a:pt x="180" y="50"/>
                  </a:lnTo>
                  <a:lnTo>
                    <a:pt x="176" y="54"/>
                  </a:lnTo>
                  <a:lnTo>
                    <a:pt x="180" y="58"/>
                  </a:lnTo>
                  <a:lnTo>
                    <a:pt x="186" y="58"/>
                  </a:lnTo>
                  <a:lnTo>
                    <a:pt x="186" y="62"/>
                  </a:lnTo>
                  <a:lnTo>
                    <a:pt x="190" y="68"/>
                  </a:lnTo>
                  <a:lnTo>
                    <a:pt x="194" y="68"/>
                  </a:lnTo>
                  <a:lnTo>
                    <a:pt x="194" y="72"/>
                  </a:lnTo>
                  <a:lnTo>
                    <a:pt x="198" y="76"/>
                  </a:lnTo>
                  <a:lnTo>
                    <a:pt x="204" y="76"/>
                  </a:lnTo>
                  <a:lnTo>
                    <a:pt x="208" y="80"/>
                  </a:lnTo>
                  <a:lnTo>
                    <a:pt x="208" y="84"/>
                  </a:lnTo>
                  <a:lnTo>
                    <a:pt x="204" y="84"/>
                  </a:lnTo>
                  <a:lnTo>
                    <a:pt x="200" y="84"/>
                  </a:lnTo>
                  <a:lnTo>
                    <a:pt x="204" y="88"/>
                  </a:lnTo>
                  <a:lnTo>
                    <a:pt x="204" y="90"/>
                  </a:lnTo>
                  <a:lnTo>
                    <a:pt x="208" y="90"/>
                  </a:lnTo>
                  <a:lnTo>
                    <a:pt x="208" y="98"/>
                  </a:lnTo>
                  <a:lnTo>
                    <a:pt x="212" y="98"/>
                  </a:lnTo>
                  <a:lnTo>
                    <a:pt x="216" y="98"/>
                  </a:lnTo>
                  <a:lnTo>
                    <a:pt x="216" y="102"/>
                  </a:lnTo>
                  <a:lnTo>
                    <a:pt x="216" y="106"/>
                  </a:lnTo>
                  <a:lnTo>
                    <a:pt x="220" y="106"/>
                  </a:lnTo>
                  <a:lnTo>
                    <a:pt x="220" y="112"/>
                  </a:lnTo>
                  <a:lnTo>
                    <a:pt x="222" y="112"/>
                  </a:lnTo>
                  <a:lnTo>
                    <a:pt x="226" y="116"/>
                  </a:lnTo>
                  <a:lnTo>
                    <a:pt x="230" y="120"/>
                  </a:lnTo>
                  <a:lnTo>
                    <a:pt x="230" y="128"/>
                  </a:lnTo>
                  <a:lnTo>
                    <a:pt x="230" y="132"/>
                  </a:lnTo>
                  <a:lnTo>
                    <a:pt x="238" y="138"/>
                  </a:lnTo>
                  <a:lnTo>
                    <a:pt x="242" y="142"/>
                  </a:lnTo>
                  <a:lnTo>
                    <a:pt x="238" y="146"/>
                  </a:lnTo>
                  <a:lnTo>
                    <a:pt x="230" y="152"/>
                  </a:lnTo>
                  <a:lnTo>
                    <a:pt x="234" y="156"/>
                  </a:lnTo>
                  <a:lnTo>
                    <a:pt x="234" y="160"/>
                  </a:lnTo>
                  <a:lnTo>
                    <a:pt x="234" y="164"/>
                  </a:lnTo>
                  <a:lnTo>
                    <a:pt x="230" y="174"/>
                  </a:lnTo>
                  <a:lnTo>
                    <a:pt x="226" y="182"/>
                  </a:lnTo>
                  <a:lnTo>
                    <a:pt x="230" y="186"/>
                  </a:lnTo>
                  <a:lnTo>
                    <a:pt x="222" y="190"/>
                  </a:lnTo>
                  <a:lnTo>
                    <a:pt x="222" y="194"/>
                  </a:lnTo>
                  <a:lnTo>
                    <a:pt x="222" y="200"/>
                  </a:lnTo>
                  <a:lnTo>
                    <a:pt x="216" y="204"/>
                  </a:lnTo>
                  <a:lnTo>
                    <a:pt x="208" y="204"/>
                  </a:lnTo>
                  <a:lnTo>
                    <a:pt x="208" y="208"/>
                  </a:lnTo>
                  <a:lnTo>
                    <a:pt x="204" y="208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08"/>
                  </a:lnTo>
                  <a:lnTo>
                    <a:pt x="186" y="204"/>
                  </a:lnTo>
                  <a:lnTo>
                    <a:pt x="182" y="200"/>
                  </a:lnTo>
                  <a:lnTo>
                    <a:pt x="180" y="200"/>
                  </a:lnTo>
                  <a:lnTo>
                    <a:pt x="176" y="196"/>
                  </a:lnTo>
                  <a:lnTo>
                    <a:pt x="172" y="196"/>
                  </a:lnTo>
                  <a:lnTo>
                    <a:pt x="168" y="194"/>
                  </a:lnTo>
                  <a:lnTo>
                    <a:pt x="168" y="186"/>
                  </a:lnTo>
                  <a:lnTo>
                    <a:pt x="168" y="182"/>
                  </a:lnTo>
                  <a:lnTo>
                    <a:pt x="168" y="178"/>
                  </a:lnTo>
                  <a:lnTo>
                    <a:pt x="164" y="174"/>
                  </a:lnTo>
                  <a:lnTo>
                    <a:pt x="160" y="172"/>
                  </a:lnTo>
                  <a:lnTo>
                    <a:pt x="160" y="168"/>
                  </a:lnTo>
                  <a:lnTo>
                    <a:pt x="158" y="168"/>
                  </a:lnTo>
                  <a:lnTo>
                    <a:pt x="154" y="160"/>
                  </a:lnTo>
                  <a:lnTo>
                    <a:pt x="154" y="156"/>
                  </a:lnTo>
                  <a:lnTo>
                    <a:pt x="150" y="152"/>
                  </a:lnTo>
                  <a:lnTo>
                    <a:pt x="146" y="156"/>
                  </a:lnTo>
                  <a:lnTo>
                    <a:pt x="136" y="150"/>
                  </a:lnTo>
                  <a:lnTo>
                    <a:pt x="132" y="150"/>
                  </a:lnTo>
                  <a:lnTo>
                    <a:pt x="128" y="152"/>
                  </a:lnTo>
                  <a:lnTo>
                    <a:pt x="124" y="150"/>
                  </a:lnTo>
                  <a:lnTo>
                    <a:pt x="120" y="150"/>
                  </a:lnTo>
                  <a:lnTo>
                    <a:pt x="120" y="146"/>
                  </a:lnTo>
                  <a:lnTo>
                    <a:pt x="114" y="138"/>
                  </a:lnTo>
                  <a:lnTo>
                    <a:pt x="114" y="132"/>
                  </a:lnTo>
                  <a:lnTo>
                    <a:pt x="110" y="132"/>
                  </a:lnTo>
                  <a:lnTo>
                    <a:pt x="106" y="128"/>
                  </a:lnTo>
                  <a:lnTo>
                    <a:pt x="98" y="120"/>
                  </a:lnTo>
                  <a:lnTo>
                    <a:pt x="96" y="110"/>
                  </a:lnTo>
                  <a:lnTo>
                    <a:pt x="92" y="106"/>
                  </a:lnTo>
                  <a:lnTo>
                    <a:pt x="88" y="110"/>
                  </a:lnTo>
                  <a:lnTo>
                    <a:pt x="88" y="106"/>
                  </a:lnTo>
                  <a:lnTo>
                    <a:pt x="84" y="106"/>
                  </a:lnTo>
                  <a:lnTo>
                    <a:pt x="80" y="106"/>
                  </a:lnTo>
                  <a:lnTo>
                    <a:pt x="80" y="98"/>
                  </a:lnTo>
                  <a:lnTo>
                    <a:pt x="80" y="94"/>
                  </a:lnTo>
                  <a:lnTo>
                    <a:pt x="76" y="90"/>
                  </a:lnTo>
                  <a:lnTo>
                    <a:pt x="66" y="80"/>
                  </a:lnTo>
                  <a:lnTo>
                    <a:pt x="62" y="80"/>
                  </a:lnTo>
                  <a:lnTo>
                    <a:pt x="58" y="76"/>
                  </a:lnTo>
                  <a:lnTo>
                    <a:pt x="54" y="76"/>
                  </a:lnTo>
                  <a:lnTo>
                    <a:pt x="48" y="76"/>
                  </a:lnTo>
                  <a:lnTo>
                    <a:pt x="40" y="76"/>
                  </a:lnTo>
                  <a:lnTo>
                    <a:pt x="36" y="80"/>
                  </a:lnTo>
                  <a:lnTo>
                    <a:pt x="36" y="84"/>
                  </a:lnTo>
                  <a:lnTo>
                    <a:pt x="34" y="88"/>
                  </a:lnTo>
                  <a:lnTo>
                    <a:pt x="34" y="90"/>
                  </a:lnTo>
                  <a:lnTo>
                    <a:pt x="30" y="90"/>
                  </a:lnTo>
                  <a:lnTo>
                    <a:pt x="22" y="94"/>
                  </a:lnTo>
                  <a:lnTo>
                    <a:pt x="18" y="98"/>
                  </a:lnTo>
                  <a:lnTo>
                    <a:pt x="14" y="102"/>
                  </a:lnTo>
                  <a:lnTo>
                    <a:pt x="14" y="110"/>
                  </a:lnTo>
                  <a:lnTo>
                    <a:pt x="12" y="110"/>
                  </a:lnTo>
                  <a:lnTo>
                    <a:pt x="12" y="112"/>
                  </a:lnTo>
                  <a:lnTo>
                    <a:pt x="8" y="116"/>
                  </a:lnTo>
                  <a:lnTo>
                    <a:pt x="4" y="120"/>
                  </a:lnTo>
                  <a:lnTo>
                    <a:pt x="0" y="120"/>
                  </a:lnTo>
                  <a:lnTo>
                    <a:pt x="12" y="138"/>
                  </a:lnTo>
                  <a:lnTo>
                    <a:pt x="12" y="134"/>
                  </a:lnTo>
                  <a:lnTo>
                    <a:pt x="14" y="134"/>
                  </a:lnTo>
                  <a:lnTo>
                    <a:pt x="14" y="138"/>
                  </a:lnTo>
                  <a:lnTo>
                    <a:pt x="14" y="142"/>
                  </a:lnTo>
                  <a:lnTo>
                    <a:pt x="18" y="142"/>
                  </a:lnTo>
                  <a:lnTo>
                    <a:pt x="22" y="142"/>
                  </a:lnTo>
                  <a:lnTo>
                    <a:pt x="18" y="152"/>
                  </a:lnTo>
                  <a:lnTo>
                    <a:pt x="22" y="156"/>
                  </a:lnTo>
                  <a:lnTo>
                    <a:pt x="26" y="156"/>
                  </a:lnTo>
                  <a:lnTo>
                    <a:pt x="30" y="160"/>
                  </a:lnTo>
                  <a:lnTo>
                    <a:pt x="34" y="160"/>
                  </a:lnTo>
                  <a:lnTo>
                    <a:pt x="36" y="164"/>
                  </a:lnTo>
                  <a:lnTo>
                    <a:pt x="40" y="164"/>
                  </a:lnTo>
                  <a:lnTo>
                    <a:pt x="54" y="168"/>
                  </a:lnTo>
                  <a:lnTo>
                    <a:pt x="58" y="172"/>
                  </a:lnTo>
                  <a:lnTo>
                    <a:pt x="62" y="174"/>
                  </a:lnTo>
                  <a:lnTo>
                    <a:pt x="66" y="174"/>
                  </a:lnTo>
                  <a:lnTo>
                    <a:pt x="66" y="178"/>
                  </a:lnTo>
                  <a:lnTo>
                    <a:pt x="66" y="182"/>
                  </a:lnTo>
                  <a:lnTo>
                    <a:pt x="62" y="182"/>
                  </a:lnTo>
                  <a:lnTo>
                    <a:pt x="70" y="190"/>
                  </a:lnTo>
                  <a:lnTo>
                    <a:pt x="74" y="194"/>
                  </a:lnTo>
                  <a:lnTo>
                    <a:pt x="66" y="204"/>
                  </a:lnTo>
                  <a:lnTo>
                    <a:pt x="76" y="208"/>
                  </a:lnTo>
                  <a:lnTo>
                    <a:pt x="76" y="212"/>
                  </a:lnTo>
                  <a:lnTo>
                    <a:pt x="76" y="222"/>
                  </a:lnTo>
                  <a:lnTo>
                    <a:pt x="74" y="226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4" y="236"/>
                  </a:lnTo>
                  <a:lnTo>
                    <a:pt x="74" y="244"/>
                  </a:lnTo>
                  <a:lnTo>
                    <a:pt x="80" y="244"/>
                  </a:lnTo>
                  <a:lnTo>
                    <a:pt x="88" y="240"/>
                  </a:lnTo>
                  <a:lnTo>
                    <a:pt x="92" y="240"/>
                  </a:lnTo>
                  <a:lnTo>
                    <a:pt x="92" y="244"/>
                  </a:lnTo>
                  <a:lnTo>
                    <a:pt x="96" y="252"/>
                  </a:lnTo>
                  <a:lnTo>
                    <a:pt x="98" y="252"/>
                  </a:lnTo>
                  <a:lnTo>
                    <a:pt x="98" y="248"/>
                  </a:lnTo>
                  <a:lnTo>
                    <a:pt x="102" y="248"/>
                  </a:lnTo>
                  <a:lnTo>
                    <a:pt x="102" y="252"/>
                  </a:lnTo>
                  <a:lnTo>
                    <a:pt x="106" y="256"/>
                  </a:lnTo>
                  <a:lnTo>
                    <a:pt x="110" y="258"/>
                  </a:lnTo>
                  <a:lnTo>
                    <a:pt x="114" y="258"/>
                  </a:lnTo>
                  <a:lnTo>
                    <a:pt x="120" y="258"/>
                  </a:lnTo>
                  <a:lnTo>
                    <a:pt x="124" y="258"/>
                  </a:lnTo>
                  <a:lnTo>
                    <a:pt x="124" y="252"/>
                  </a:lnTo>
                  <a:lnTo>
                    <a:pt x="132" y="256"/>
                  </a:lnTo>
                  <a:lnTo>
                    <a:pt x="136" y="256"/>
                  </a:lnTo>
                  <a:lnTo>
                    <a:pt x="136" y="252"/>
                  </a:lnTo>
                  <a:lnTo>
                    <a:pt x="142" y="256"/>
                  </a:lnTo>
                  <a:lnTo>
                    <a:pt x="146" y="256"/>
                  </a:lnTo>
                  <a:lnTo>
                    <a:pt x="164" y="248"/>
                  </a:lnTo>
                  <a:lnTo>
                    <a:pt x="168" y="240"/>
                  </a:lnTo>
                  <a:lnTo>
                    <a:pt x="168" y="236"/>
                  </a:lnTo>
                  <a:lnTo>
                    <a:pt x="168" y="234"/>
                  </a:lnTo>
                  <a:lnTo>
                    <a:pt x="172" y="234"/>
                  </a:lnTo>
                  <a:lnTo>
                    <a:pt x="172" y="230"/>
                  </a:lnTo>
                  <a:lnTo>
                    <a:pt x="176" y="230"/>
                  </a:lnTo>
                  <a:lnTo>
                    <a:pt x="180" y="230"/>
                  </a:lnTo>
                  <a:lnTo>
                    <a:pt x="186" y="230"/>
                  </a:lnTo>
                  <a:lnTo>
                    <a:pt x="186" y="222"/>
                  </a:lnTo>
                  <a:lnTo>
                    <a:pt x="190" y="222"/>
                  </a:lnTo>
                  <a:lnTo>
                    <a:pt x="200" y="218"/>
                  </a:lnTo>
                  <a:lnTo>
                    <a:pt x="204" y="222"/>
                  </a:lnTo>
                  <a:lnTo>
                    <a:pt x="212" y="226"/>
                  </a:lnTo>
                  <a:lnTo>
                    <a:pt x="222" y="230"/>
                  </a:lnTo>
                  <a:lnTo>
                    <a:pt x="226" y="234"/>
                  </a:lnTo>
                  <a:lnTo>
                    <a:pt x="230" y="236"/>
                  </a:lnTo>
                  <a:lnTo>
                    <a:pt x="238" y="236"/>
                  </a:lnTo>
                  <a:lnTo>
                    <a:pt x="242" y="240"/>
                  </a:lnTo>
                  <a:lnTo>
                    <a:pt x="242" y="244"/>
                  </a:lnTo>
                  <a:lnTo>
                    <a:pt x="244" y="248"/>
                  </a:lnTo>
                  <a:lnTo>
                    <a:pt x="244" y="252"/>
                  </a:lnTo>
                  <a:lnTo>
                    <a:pt x="242" y="256"/>
                  </a:lnTo>
                  <a:lnTo>
                    <a:pt x="234" y="258"/>
                  </a:lnTo>
                  <a:lnTo>
                    <a:pt x="238" y="270"/>
                  </a:lnTo>
                  <a:lnTo>
                    <a:pt x="234" y="270"/>
                  </a:lnTo>
                  <a:lnTo>
                    <a:pt x="234" y="274"/>
                  </a:lnTo>
                  <a:lnTo>
                    <a:pt x="222" y="276"/>
                  </a:lnTo>
                  <a:lnTo>
                    <a:pt x="220" y="276"/>
                  </a:lnTo>
                  <a:lnTo>
                    <a:pt x="208" y="280"/>
                  </a:lnTo>
                  <a:lnTo>
                    <a:pt x="204" y="280"/>
                  </a:lnTo>
                  <a:lnTo>
                    <a:pt x="204" y="284"/>
                  </a:lnTo>
                  <a:lnTo>
                    <a:pt x="208" y="284"/>
                  </a:lnTo>
                  <a:lnTo>
                    <a:pt x="216" y="292"/>
                  </a:lnTo>
                  <a:lnTo>
                    <a:pt x="212" y="306"/>
                  </a:lnTo>
                  <a:lnTo>
                    <a:pt x="204" y="298"/>
                  </a:lnTo>
                  <a:lnTo>
                    <a:pt x="204" y="296"/>
                  </a:lnTo>
                  <a:lnTo>
                    <a:pt x="200" y="296"/>
                  </a:lnTo>
                  <a:lnTo>
                    <a:pt x="198" y="298"/>
                  </a:lnTo>
                  <a:lnTo>
                    <a:pt x="194" y="298"/>
                  </a:lnTo>
                  <a:lnTo>
                    <a:pt x="194" y="302"/>
                  </a:lnTo>
                  <a:lnTo>
                    <a:pt x="190" y="302"/>
                  </a:lnTo>
                  <a:lnTo>
                    <a:pt x="186" y="310"/>
                  </a:lnTo>
                  <a:lnTo>
                    <a:pt x="186" y="314"/>
                  </a:lnTo>
                  <a:lnTo>
                    <a:pt x="190" y="314"/>
                  </a:lnTo>
                  <a:lnTo>
                    <a:pt x="190" y="318"/>
                  </a:lnTo>
                  <a:lnTo>
                    <a:pt x="194" y="314"/>
                  </a:lnTo>
                  <a:lnTo>
                    <a:pt x="194" y="318"/>
                  </a:lnTo>
                  <a:lnTo>
                    <a:pt x="198" y="318"/>
                  </a:lnTo>
                  <a:lnTo>
                    <a:pt x="200" y="318"/>
                  </a:lnTo>
                  <a:lnTo>
                    <a:pt x="204" y="320"/>
                  </a:lnTo>
                  <a:lnTo>
                    <a:pt x="208" y="320"/>
                  </a:lnTo>
                  <a:lnTo>
                    <a:pt x="216" y="324"/>
                  </a:lnTo>
                  <a:lnTo>
                    <a:pt x="216" y="328"/>
                  </a:lnTo>
                  <a:lnTo>
                    <a:pt x="220" y="328"/>
                  </a:lnTo>
                  <a:lnTo>
                    <a:pt x="222" y="336"/>
                  </a:lnTo>
                  <a:lnTo>
                    <a:pt x="222" y="338"/>
                  </a:lnTo>
                  <a:lnTo>
                    <a:pt x="222" y="342"/>
                  </a:lnTo>
                  <a:lnTo>
                    <a:pt x="220" y="350"/>
                  </a:lnTo>
                  <a:lnTo>
                    <a:pt x="216" y="358"/>
                  </a:lnTo>
                  <a:lnTo>
                    <a:pt x="212" y="360"/>
                  </a:lnTo>
                  <a:lnTo>
                    <a:pt x="216" y="368"/>
                  </a:lnTo>
                  <a:lnTo>
                    <a:pt x="222" y="372"/>
                  </a:lnTo>
                  <a:lnTo>
                    <a:pt x="222" y="376"/>
                  </a:lnTo>
                  <a:lnTo>
                    <a:pt x="216" y="376"/>
                  </a:lnTo>
                  <a:lnTo>
                    <a:pt x="200" y="382"/>
                  </a:lnTo>
                  <a:lnTo>
                    <a:pt x="198" y="382"/>
                  </a:lnTo>
                  <a:lnTo>
                    <a:pt x="194" y="382"/>
                  </a:lnTo>
                  <a:lnTo>
                    <a:pt x="180" y="376"/>
                  </a:lnTo>
                  <a:lnTo>
                    <a:pt x="176" y="376"/>
                  </a:lnTo>
                  <a:lnTo>
                    <a:pt x="172" y="380"/>
                  </a:lnTo>
                  <a:lnTo>
                    <a:pt x="168" y="380"/>
                  </a:lnTo>
                  <a:lnTo>
                    <a:pt x="158" y="382"/>
                  </a:lnTo>
                  <a:lnTo>
                    <a:pt x="150" y="386"/>
                  </a:lnTo>
                  <a:lnTo>
                    <a:pt x="142" y="390"/>
                  </a:lnTo>
                  <a:lnTo>
                    <a:pt x="142" y="394"/>
                  </a:lnTo>
                  <a:lnTo>
                    <a:pt x="136" y="394"/>
                  </a:lnTo>
                  <a:lnTo>
                    <a:pt x="136" y="398"/>
                  </a:lnTo>
                  <a:lnTo>
                    <a:pt x="138" y="400"/>
                  </a:lnTo>
                  <a:lnTo>
                    <a:pt x="146" y="412"/>
                  </a:lnTo>
                  <a:lnTo>
                    <a:pt x="150" y="420"/>
                  </a:lnTo>
                  <a:lnTo>
                    <a:pt x="150" y="422"/>
                  </a:lnTo>
                  <a:lnTo>
                    <a:pt x="154" y="422"/>
                  </a:lnTo>
                  <a:lnTo>
                    <a:pt x="154" y="426"/>
                  </a:lnTo>
                  <a:lnTo>
                    <a:pt x="150" y="426"/>
                  </a:lnTo>
                  <a:lnTo>
                    <a:pt x="150" y="430"/>
                  </a:lnTo>
                  <a:lnTo>
                    <a:pt x="146" y="430"/>
                  </a:lnTo>
                  <a:lnTo>
                    <a:pt x="142" y="434"/>
                  </a:lnTo>
                  <a:lnTo>
                    <a:pt x="138" y="434"/>
                  </a:lnTo>
                  <a:lnTo>
                    <a:pt x="132" y="442"/>
                  </a:lnTo>
                  <a:lnTo>
                    <a:pt x="124" y="448"/>
                  </a:lnTo>
                  <a:lnTo>
                    <a:pt x="120" y="448"/>
                  </a:lnTo>
                  <a:lnTo>
                    <a:pt x="98" y="482"/>
                  </a:lnTo>
                  <a:lnTo>
                    <a:pt x="96" y="488"/>
                  </a:lnTo>
                  <a:lnTo>
                    <a:pt x="96" y="492"/>
                  </a:lnTo>
                  <a:lnTo>
                    <a:pt x="96" y="496"/>
                  </a:lnTo>
                  <a:lnTo>
                    <a:pt x="92" y="496"/>
                  </a:lnTo>
                  <a:lnTo>
                    <a:pt x="92" y="492"/>
                  </a:lnTo>
                  <a:lnTo>
                    <a:pt x="88" y="484"/>
                  </a:lnTo>
                  <a:lnTo>
                    <a:pt x="88" y="482"/>
                  </a:lnTo>
                  <a:lnTo>
                    <a:pt x="92" y="474"/>
                  </a:lnTo>
                  <a:lnTo>
                    <a:pt x="92" y="470"/>
                  </a:lnTo>
                  <a:lnTo>
                    <a:pt x="84" y="470"/>
                  </a:lnTo>
                  <a:lnTo>
                    <a:pt x="76" y="466"/>
                  </a:lnTo>
                  <a:lnTo>
                    <a:pt x="76" y="470"/>
                  </a:lnTo>
                  <a:lnTo>
                    <a:pt x="70" y="470"/>
                  </a:lnTo>
                  <a:lnTo>
                    <a:pt x="70" y="474"/>
                  </a:lnTo>
                  <a:lnTo>
                    <a:pt x="66" y="478"/>
                  </a:lnTo>
                  <a:lnTo>
                    <a:pt x="62" y="482"/>
                  </a:lnTo>
                  <a:lnTo>
                    <a:pt x="62" y="488"/>
                  </a:lnTo>
                  <a:lnTo>
                    <a:pt x="48" y="488"/>
                  </a:lnTo>
                  <a:lnTo>
                    <a:pt x="48" y="500"/>
                  </a:lnTo>
                  <a:lnTo>
                    <a:pt x="44" y="504"/>
                  </a:lnTo>
                  <a:lnTo>
                    <a:pt x="48" y="510"/>
                  </a:lnTo>
                  <a:lnTo>
                    <a:pt x="48" y="518"/>
                  </a:lnTo>
                  <a:lnTo>
                    <a:pt x="48" y="522"/>
                  </a:lnTo>
                  <a:lnTo>
                    <a:pt x="52" y="526"/>
                  </a:lnTo>
                  <a:lnTo>
                    <a:pt x="48" y="528"/>
                  </a:lnTo>
                  <a:lnTo>
                    <a:pt x="48" y="536"/>
                  </a:lnTo>
                  <a:lnTo>
                    <a:pt x="44" y="536"/>
                  </a:lnTo>
                  <a:lnTo>
                    <a:pt x="44" y="544"/>
                  </a:lnTo>
                  <a:lnTo>
                    <a:pt x="44" y="546"/>
                  </a:lnTo>
                  <a:lnTo>
                    <a:pt x="34" y="550"/>
                  </a:lnTo>
                  <a:lnTo>
                    <a:pt x="36" y="558"/>
                  </a:lnTo>
                  <a:lnTo>
                    <a:pt x="34" y="566"/>
                  </a:lnTo>
                  <a:lnTo>
                    <a:pt x="30" y="566"/>
                  </a:lnTo>
                  <a:lnTo>
                    <a:pt x="18" y="572"/>
                  </a:lnTo>
                  <a:lnTo>
                    <a:pt x="18" y="584"/>
                  </a:lnTo>
                  <a:lnTo>
                    <a:pt x="22" y="590"/>
                  </a:lnTo>
                  <a:lnTo>
                    <a:pt x="22" y="594"/>
                  </a:lnTo>
                  <a:lnTo>
                    <a:pt x="26" y="602"/>
                  </a:lnTo>
                  <a:lnTo>
                    <a:pt x="40" y="628"/>
                  </a:lnTo>
                  <a:lnTo>
                    <a:pt x="40" y="634"/>
                  </a:lnTo>
                  <a:lnTo>
                    <a:pt x="30" y="642"/>
                  </a:lnTo>
                  <a:lnTo>
                    <a:pt x="30" y="646"/>
                  </a:lnTo>
                  <a:lnTo>
                    <a:pt x="30" y="650"/>
                  </a:lnTo>
                  <a:lnTo>
                    <a:pt x="30" y="652"/>
                  </a:lnTo>
                  <a:lnTo>
                    <a:pt x="18" y="660"/>
                  </a:lnTo>
                  <a:lnTo>
                    <a:pt x="22" y="660"/>
                  </a:lnTo>
                  <a:lnTo>
                    <a:pt x="26" y="660"/>
                  </a:lnTo>
                  <a:lnTo>
                    <a:pt x="30" y="660"/>
                  </a:lnTo>
                  <a:lnTo>
                    <a:pt x="34" y="664"/>
                  </a:lnTo>
                  <a:lnTo>
                    <a:pt x="36" y="664"/>
                  </a:lnTo>
                  <a:lnTo>
                    <a:pt x="40" y="660"/>
                  </a:lnTo>
                  <a:lnTo>
                    <a:pt x="44" y="660"/>
                  </a:lnTo>
                  <a:lnTo>
                    <a:pt x="48" y="660"/>
                  </a:lnTo>
                  <a:lnTo>
                    <a:pt x="52" y="664"/>
                  </a:lnTo>
                  <a:lnTo>
                    <a:pt x="54" y="664"/>
                  </a:lnTo>
                  <a:lnTo>
                    <a:pt x="58" y="664"/>
                  </a:lnTo>
                  <a:lnTo>
                    <a:pt x="62" y="664"/>
                  </a:lnTo>
                  <a:lnTo>
                    <a:pt x="66" y="660"/>
                  </a:lnTo>
                  <a:lnTo>
                    <a:pt x="70" y="668"/>
                  </a:lnTo>
                  <a:lnTo>
                    <a:pt x="70" y="670"/>
                  </a:lnTo>
                  <a:lnTo>
                    <a:pt x="74" y="670"/>
                  </a:lnTo>
                  <a:lnTo>
                    <a:pt x="76" y="674"/>
                  </a:lnTo>
                  <a:lnTo>
                    <a:pt x="76" y="678"/>
                  </a:lnTo>
                  <a:lnTo>
                    <a:pt x="80" y="682"/>
                  </a:lnTo>
                  <a:lnTo>
                    <a:pt x="80" y="686"/>
                  </a:lnTo>
                  <a:lnTo>
                    <a:pt x="84" y="682"/>
                  </a:lnTo>
                  <a:lnTo>
                    <a:pt x="92" y="682"/>
                  </a:lnTo>
                  <a:lnTo>
                    <a:pt x="92" y="686"/>
                  </a:lnTo>
                  <a:lnTo>
                    <a:pt x="96" y="686"/>
                  </a:lnTo>
                  <a:lnTo>
                    <a:pt x="102" y="690"/>
                  </a:lnTo>
                  <a:lnTo>
                    <a:pt x="102" y="730"/>
                  </a:lnTo>
                  <a:lnTo>
                    <a:pt x="114" y="714"/>
                  </a:lnTo>
                  <a:lnTo>
                    <a:pt x="120" y="714"/>
                  </a:lnTo>
                  <a:lnTo>
                    <a:pt x="124" y="718"/>
                  </a:lnTo>
                  <a:lnTo>
                    <a:pt x="128" y="718"/>
                  </a:lnTo>
                  <a:lnTo>
                    <a:pt x="132" y="718"/>
                  </a:lnTo>
                  <a:lnTo>
                    <a:pt x="136" y="722"/>
                  </a:lnTo>
                  <a:lnTo>
                    <a:pt x="136" y="726"/>
                  </a:lnTo>
                  <a:lnTo>
                    <a:pt x="138" y="726"/>
                  </a:lnTo>
                  <a:lnTo>
                    <a:pt x="146" y="730"/>
                  </a:lnTo>
                  <a:lnTo>
                    <a:pt x="150" y="734"/>
                  </a:lnTo>
                  <a:lnTo>
                    <a:pt x="154" y="736"/>
                  </a:lnTo>
                  <a:lnTo>
                    <a:pt x="158" y="736"/>
                  </a:lnTo>
                  <a:lnTo>
                    <a:pt x="160" y="736"/>
                  </a:lnTo>
                  <a:lnTo>
                    <a:pt x="160" y="740"/>
                  </a:lnTo>
                  <a:lnTo>
                    <a:pt x="164" y="740"/>
                  </a:lnTo>
                  <a:lnTo>
                    <a:pt x="168" y="748"/>
                  </a:lnTo>
                  <a:lnTo>
                    <a:pt x="172" y="752"/>
                  </a:lnTo>
                  <a:lnTo>
                    <a:pt x="176" y="752"/>
                  </a:lnTo>
                  <a:lnTo>
                    <a:pt x="182" y="754"/>
                  </a:lnTo>
                  <a:lnTo>
                    <a:pt x="194" y="758"/>
                  </a:lnTo>
                  <a:lnTo>
                    <a:pt x="194" y="762"/>
                  </a:lnTo>
                  <a:lnTo>
                    <a:pt x="200" y="762"/>
                  </a:lnTo>
                  <a:lnTo>
                    <a:pt x="200" y="766"/>
                  </a:lnTo>
                  <a:lnTo>
                    <a:pt x="204" y="770"/>
                  </a:lnTo>
                  <a:lnTo>
                    <a:pt x="204" y="774"/>
                  </a:lnTo>
                  <a:lnTo>
                    <a:pt x="208" y="774"/>
                  </a:lnTo>
                  <a:lnTo>
                    <a:pt x="212" y="776"/>
                  </a:lnTo>
                  <a:lnTo>
                    <a:pt x="212" y="780"/>
                  </a:lnTo>
                  <a:lnTo>
                    <a:pt x="216" y="780"/>
                  </a:lnTo>
                  <a:lnTo>
                    <a:pt x="220" y="780"/>
                  </a:lnTo>
                  <a:lnTo>
                    <a:pt x="220" y="776"/>
                  </a:lnTo>
                  <a:lnTo>
                    <a:pt x="222" y="774"/>
                  </a:lnTo>
                  <a:lnTo>
                    <a:pt x="226" y="770"/>
                  </a:lnTo>
                  <a:lnTo>
                    <a:pt x="234" y="770"/>
                  </a:lnTo>
                  <a:lnTo>
                    <a:pt x="242" y="770"/>
                  </a:lnTo>
                  <a:lnTo>
                    <a:pt x="244" y="770"/>
                  </a:lnTo>
                  <a:lnTo>
                    <a:pt x="252" y="766"/>
                  </a:lnTo>
                  <a:lnTo>
                    <a:pt x="252" y="762"/>
                  </a:lnTo>
                  <a:lnTo>
                    <a:pt x="256" y="762"/>
                  </a:lnTo>
                  <a:lnTo>
                    <a:pt x="260" y="758"/>
                  </a:lnTo>
                  <a:lnTo>
                    <a:pt x="262" y="752"/>
                  </a:lnTo>
                  <a:lnTo>
                    <a:pt x="266" y="748"/>
                  </a:lnTo>
                  <a:lnTo>
                    <a:pt x="270" y="744"/>
                  </a:lnTo>
                  <a:lnTo>
                    <a:pt x="270" y="740"/>
                  </a:lnTo>
                  <a:lnTo>
                    <a:pt x="274" y="736"/>
                  </a:lnTo>
                  <a:lnTo>
                    <a:pt x="278" y="736"/>
                  </a:lnTo>
                  <a:lnTo>
                    <a:pt x="278" y="734"/>
                  </a:lnTo>
                  <a:lnTo>
                    <a:pt x="282" y="734"/>
                  </a:lnTo>
                  <a:lnTo>
                    <a:pt x="284" y="734"/>
                  </a:lnTo>
                  <a:lnTo>
                    <a:pt x="284" y="730"/>
                  </a:lnTo>
                  <a:lnTo>
                    <a:pt x="292" y="726"/>
                  </a:lnTo>
                  <a:lnTo>
                    <a:pt x="296" y="722"/>
                  </a:lnTo>
                  <a:lnTo>
                    <a:pt x="300" y="718"/>
                  </a:lnTo>
                  <a:lnTo>
                    <a:pt x="306" y="708"/>
                  </a:lnTo>
                  <a:lnTo>
                    <a:pt x="314" y="712"/>
                  </a:lnTo>
                  <a:lnTo>
                    <a:pt x="310" y="708"/>
                  </a:lnTo>
                  <a:lnTo>
                    <a:pt x="314" y="704"/>
                  </a:lnTo>
                  <a:lnTo>
                    <a:pt x="318" y="700"/>
                  </a:lnTo>
                  <a:lnTo>
                    <a:pt x="318" y="696"/>
                  </a:lnTo>
                  <a:lnTo>
                    <a:pt x="314" y="696"/>
                  </a:lnTo>
                  <a:lnTo>
                    <a:pt x="310" y="696"/>
                  </a:lnTo>
                  <a:lnTo>
                    <a:pt x="306" y="696"/>
                  </a:lnTo>
                  <a:lnTo>
                    <a:pt x="306" y="692"/>
                  </a:lnTo>
                  <a:lnTo>
                    <a:pt x="324" y="682"/>
                  </a:lnTo>
                  <a:lnTo>
                    <a:pt x="328" y="678"/>
                  </a:lnTo>
                  <a:lnTo>
                    <a:pt x="354" y="674"/>
                  </a:lnTo>
                  <a:lnTo>
                    <a:pt x="358" y="670"/>
                  </a:lnTo>
                  <a:lnTo>
                    <a:pt x="362" y="670"/>
                  </a:lnTo>
                  <a:lnTo>
                    <a:pt x="366" y="668"/>
                  </a:lnTo>
                  <a:lnTo>
                    <a:pt x="358" y="656"/>
                  </a:lnTo>
                  <a:lnTo>
                    <a:pt x="350" y="656"/>
                  </a:lnTo>
                  <a:lnTo>
                    <a:pt x="344" y="652"/>
                  </a:lnTo>
                  <a:lnTo>
                    <a:pt x="344" y="650"/>
                  </a:lnTo>
                  <a:lnTo>
                    <a:pt x="340" y="646"/>
                  </a:lnTo>
                  <a:lnTo>
                    <a:pt x="340" y="642"/>
                  </a:lnTo>
                  <a:lnTo>
                    <a:pt x="336" y="638"/>
                  </a:lnTo>
                  <a:lnTo>
                    <a:pt x="332" y="638"/>
                  </a:lnTo>
                  <a:lnTo>
                    <a:pt x="332" y="634"/>
                  </a:lnTo>
                  <a:lnTo>
                    <a:pt x="328" y="628"/>
                  </a:lnTo>
                  <a:lnTo>
                    <a:pt x="324" y="628"/>
                  </a:lnTo>
                  <a:lnTo>
                    <a:pt x="318" y="620"/>
                  </a:lnTo>
                  <a:lnTo>
                    <a:pt x="318" y="616"/>
                  </a:lnTo>
                  <a:lnTo>
                    <a:pt x="318" y="612"/>
                  </a:lnTo>
                  <a:lnTo>
                    <a:pt x="322" y="608"/>
                  </a:lnTo>
                  <a:lnTo>
                    <a:pt x="324" y="608"/>
                  </a:lnTo>
                  <a:lnTo>
                    <a:pt x="328" y="606"/>
                  </a:lnTo>
                  <a:lnTo>
                    <a:pt x="332" y="594"/>
                  </a:lnTo>
                  <a:lnTo>
                    <a:pt x="328" y="594"/>
                  </a:lnTo>
                  <a:lnTo>
                    <a:pt x="324" y="580"/>
                  </a:lnTo>
                  <a:lnTo>
                    <a:pt x="324" y="576"/>
                  </a:lnTo>
                  <a:lnTo>
                    <a:pt x="328" y="568"/>
                  </a:lnTo>
                  <a:lnTo>
                    <a:pt x="328" y="566"/>
                  </a:lnTo>
                  <a:lnTo>
                    <a:pt x="328" y="558"/>
                  </a:lnTo>
                  <a:lnTo>
                    <a:pt x="332" y="554"/>
                  </a:lnTo>
                  <a:lnTo>
                    <a:pt x="332" y="550"/>
                  </a:lnTo>
                  <a:lnTo>
                    <a:pt x="332" y="546"/>
                  </a:lnTo>
                  <a:lnTo>
                    <a:pt x="332" y="544"/>
                  </a:lnTo>
                  <a:lnTo>
                    <a:pt x="332" y="540"/>
                  </a:lnTo>
                  <a:lnTo>
                    <a:pt x="328" y="536"/>
                  </a:lnTo>
                  <a:lnTo>
                    <a:pt x="324" y="532"/>
                  </a:lnTo>
                  <a:lnTo>
                    <a:pt x="328" y="528"/>
                  </a:lnTo>
                  <a:lnTo>
                    <a:pt x="328" y="526"/>
                  </a:lnTo>
                  <a:lnTo>
                    <a:pt x="332" y="518"/>
                  </a:lnTo>
                  <a:lnTo>
                    <a:pt x="332" y="514"/>
                  </a:lnTo>
                  <a:lnTo>
                    <a:pt x="332" y="510"/>
                  </a:lnTo>
                  <a:lnTo>
                    <a:pt x="336" y="510"/>
                  </a:lnTo>
                  <a:lnTo>
                    <a:pt x="336" y="506"/>
                  </a:lnTo>
                  <a:lnTo>
                    <a:pt x="336" y="500"/>
                  </a:lnTo>
                  <a:lnTo>
                    <a:pt x="340" y="492"/>
                  </a:lnTo>
                  <a:lnTo>
                    <a:pt x="336" y="488"/>
                  </a:lnTo>
                  <a:lnTo>
                    <a:pt x="336" y="484"/>
                  </a:lnTo>
                  <a:lnTo>
                    <a:pt x="336" y="482"/>
                  </a:lnTo>
                  <a:lnTo>
                    <a:pt x="340" y="474"/>
                  </a:lnTo>
                  <a:lnTo>
                    <a:pt x="344" y="470"/>
                  </a:lnTo>
                  <a:lnTo>
                    <a:pt x="344" y="466"/>
                  </a:lnTo>
                  <a:lnTo>
                    <a:pt x="344" y="464"/>
                  </a:lnTo>
                  <a:lnTo>
                    <a:pt x="340" y="464"/>
                  </a:lnTo>
                  <a:lnTo>
                    <a:pt x="344" y="452"/>
                  </a:lnTo>
                  <a:lnTo>
                    <a:pt x="340" y="448"/>
                  </a:lnTo>
                  <a:lnTo>
                    <a:pt x="340" y="444"/>
                  </a:lnTo>
                  <a:lnTo>
                    <a:pt x="336" y="444"/>
                  </a:lnTo>
                  <a:lnTo>
                    <a:pt x="318" y="452"/>
                  </a:lnTo>
                  <a:lnTo>
                    <a:pt x="314" y="452"/>
                  </a:lnTo>
                  <a:lnTo>
                    <a:pt x="310" y="448"/>
                  </a:lnTo>
                  <a:lnTo>
                    <a:pt x="306" y="452"/>
                  </a:lnTo>
                  <a:lnTo>
                    <a:pt x="304" y="448"/>
                  </a:lnTo>
                  <a:lnTo>
                    <a:pt x="300" y="444"/>
                  </a:lnTo>
                  <a:lnTo>
                    <a:pt x="296" y="442"/>
                  </a:lnTo>
                  <a:lnTo>
                    <a:pt x="292" y="438"/>
                  </a:lnTo>
                  <a:lnTo>
                    <a:pt x="284" y="438"/>
                  </a:lnTo>
                  <a:lnTo>
                    <a:pt x="284" y="434"/>
                  </a:lnTo>
                  <a:lnTo>
                    <a:pt x="288" y="430"/>
                  </a:lnTo>
                  <a:lnTo>
                    <a:pt x="292" y="426"/>
                  </a:lnTo>
                  <a:lnTo>
                    <a:pt x="296" y="420"/>
                  </a:lnTo>
                  <a:lnTo>
                    <a:pt x="296" y="416"/>
                  </a:lnTo>
                  <a:lnTo>
                    <a:pt x="306" y="408"/>
                  </a:lnTo>
                  <a:lnTo>
                    <a:pt x="306" y="400"/>
                  </a:lnTo>
                  <a:lnTo>
                    <a:pt x="310" y="390"/>
                  </a:lnTo>
                  <a:lnTo>
                    <a:pt x="310" y="382"/>
                  </a:lnTo>
                  <a:lnTo>
                    <a:pt x="306" y="372"/>
                  </a:lnTo>
                  <a:lnTo>
                    <a:pt x="318" y="372"/>
                  </a:lnTo>
                  <a:lnTo>
                    <a:pt x="322" y="372"/>
                  </a:lnTo>
                  <a:lnTo>
                    <a:pt x="324" y="372"/>
                  </a:lnTo>
                  <a:lnTo>
                    <a:pt x="328" y="368"/>
                  </a:lnTo>
                  <a:lnTo>
                    <a:pt x="332" y="364"/>
                  </a:lnTo>
                  <a:lnTo>
                    <a:pt x="336" y="360"/>
                  </a:lnTo>
                  <a:lnTo>
                    <a:pt x="336" y="350"/>
                  </a:lnTo>
                  <a:lnTo>
                    <a:pt x="362" y="328"/>
                  </a:lnTo>
                  <a:lnTo>
                    <a:pt x="372" y="318"/>
                  </a:lnTo>
                  <a:lnTo>
                    <a:pt x="390" y="320"/>
                  </a:lnTo>
                  <a:lnTo>
                    <a:pt x="390" y="328"/>
                  </a:lnTo>
                  <a:lnTo>
                    <a:pt x="390" y="332"/>
                  </a:lnTo>
                  <a:lnTo>
                    <a:pt x="394" y="336"/>
                  </a:lnTo>
                  <a:lnTo>
                    <a:pt x="406" y="336"/>
                  </a:lnTo>
                  <a:lnTo>
                    <a:pt x="408" y="336"/>
                  </a:lnTo>
                  <a:lnTo>
                    <a:pt x="416" y="336"/>
                  </a:lnTo>
                  <a:lnTo>
                    <a:pt x="424" y="338"/>
                  </a:lnTo>
                  <a:lnTo>
                    <a:pt x="438" y="338"/>
                  </a:lnTo>
                  <a:lnTo>
                    <a:pt x="438" y="332"/>
                  </a:lnTo>
                  <a:lnTo>
                    <a:pt x="438" y="318"/>
                  </a:lnTo>
                  <a:lnTo>
                    <a:pt x="390" y="306"/>
                  </a:lnTo>
                  <a:lnTo>
                    <a:pt x="398" y="284"/>
                  </a:lnTo>
                  <a:lnTo>
                    <a:pt x="424" y="252"/>
                  </a:lnTo>
                  <a:lnTo>
                    <a:pt x="428" y="236"/>
                  </a:lnTo>
                  <a:lnTo>
                    <a:pt x="412" y="240"/>
                  </a:lnTo>
                  <a:lnTo>
                    <a:pt x="408" y="240"/>
                  </a:lnTo>
                  <a:lnTo>
                    <a:pt x="402" y="236"/>
                  </a:lnTo>
                  <a:lnTo>
                    <a:pt x="398" y="226"/>
                  </a:lnTo>
                  <a:lnTo>
                    <a:pt x="406" y="222"/>
                  </a:lnTo>
                  <a:lnTo>
                    <a:pt x="416" y="212"/>
                  </a:lnTo>
                  <a:lnTo>
                    <a:pt x="420" y="208"/>
                  </a:lnTo>
                  <a:lnTo>
                    <a:pt x="424" y="204"/>
                  </a:lnTo>
                  <a:lnTo>
                    <a:pt x="424" y="200"/>
                  </a:lnTo>
                  <a:lnTo>
                    <a:pt x="424" y="194"/>
                  </a:lnTo>
                  <a:lnTo>
                    <a:pt x="424" y="190"/>
                  </a:lnTo>
                  <a:lnTo>
                    <a:pt x="424" y="186"/>
                  </a:lnTo>
                  <a:lnTo>
                    <a:pt x="428" y="182"/>
                  </a:lnTo>
                  <a:lnTo>
                    <a:pt x="434" y="178"/>
                  </a:lnTo>
                  <a:lnTo>
                    <a:pt x="430" y="174"/>
                  </a:lnTo>
                  <a:lnTo>
                    <a:pt x="430" y="17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4" name="Freeform 8359"/>
            <p:cNvSpPr>
              <a:spLocks/>
            </p:cNvSpPr>
            <p:nvPr/>
          </p:nvSpPr>
          <p:spPr bwMode="auto">
            <a:xfrm>
              <a:off x="3921125" y="2408238"/>
              <a:ext cx="746125" cy="1082675"/>
            </a:xfrm>
            <a:custGeom>
              <a:avLst/>
              <a:gdLst>
                <a:gd name="T0" fmla="*/ 682625 w 470"/>
                <a:gd name="T1" fmla="*/ 358775 h 682"/>
                <a:gd name="T2" fmla="*/ 631825 w 470"/>
                <a:gd name="T3" fmla="*/ 377825 h 682"/>
                <a:gd name="T4" fmla="*/ 574675 w 470"/>
                <a:gd name="T5" fmla="*/ 412750 h 682"/>
                <a:gd name="T6" fmla="*/ 520700 w 470"/>
                <a:gd name="T7" fmla="*/ 406400 h 682"/>
                <a:gd name="T8" fmla="*/ 485775 w 470"/>
                <a:gd name="T9" fmla="*/ 393700 h 682"/>
                <a:gd name="T10" fmla="*/ 479425 w 470"/>
                <a:gd name="T11" fmla="*/ 336550 h 682"/>
                <a:gd name="T12" fmla="*/ 457200 w 470"/>
                <a:gd name="T13" fmla="*/ 282575 h 682"/>
                <a:gd name="T14" fmla="*/ 393700 w 470"/>
                <a:gd name="T15" fmla="*/ 254000 h 682"/>
                <a:gd name="T16" fmla="*/ 377825 w 470"/>
                <a:gd name="T17" fmla="*/ 225425 h 682"/>
                <a:gd name="T18" fmla="*/ 336550 w 470"/>
                <a:gd name="T19" fmla="*/ 180975 h 682"/>
                <a:gd name="T20" fmla="*/ 314325 w 470"/>
                <a:gd name="T21" fmla="*/ 190500 h 682"/>
                <a:gd name="T22" fmla="*/ 301625 w 470"/>
                <a:gd name="T23" fmla="*/ 149225 h 682"/>
                <a:gd name="T24" fmla="*/ 279400 w 470"/>
                <a:gd name="T25" fmla="*/ 111125 h 682"/>
                <a:gd name="T26" fmla="*/ 244475 w 470"/>
                <a:gd name="T27" fmla="*/ 98425 h 682"/>
                <a:gd name="T28" fmla="*/ 196850 w 470"/>
                <a:gd name="T29" fmla="*/ 82550 h 682"/>
                <a:gd name="T30" fmla="*/ 215900 w 470"/>
                <a:gd name="T31" fmla="*/ 63500 h 682"/>
                <a:gd name="T32" fmla="*/ 215900 w 470"/>
                <a:gd name="T33" fmla="*/ 47625 h 682"/>
                <a:gd name="T34" fmla="*/ 174625 w 470"/>
                <a:gd name="T35" fmla="*/ 22225 h 682"/>
                <a:gd name="T36" fmla="*/ 133350 w 470"/>
                <a:gd name="T37" fmla="*/ 12700 h 682"/>
                <a:gd name="T38" fmla="*/ 98425 w 470"/>
                <a:gd name="T39" fmla="*/ 22225 h 682"/>
                <a:gd name="T40" fmla="*/ 133350 w 470"/>
                <a:gd name="T41" fmla="*/ 63500 h 682"/>
                <a:gd name="T42" fmla="*/ 120650 w 470"/>
                <a:gd name="T43" fmla="*/ 111125 h 682"/>
                <a:gd name="T44" fmla="*/ 146050 w 470"/>
                <a:gd name="T45" fmla="*/ 168275 h 682"/>
                <a:gd name="T46" fmla="*/ 120650 w 470"/>
                <a:gd name="T47" fmla="*/ 203200 h 682"/>
                <a:gd name="T48" fmla="*/ 117475 w 470"/>
                <a:gd name="T49" fmla="*/ 254000 h 682"/>
                <a:gd name="T50" fmla="*/ 120650 w 470"/>
                <a:gd name="T51" fmla="*/ 336550 h 682"/>
                <a:gd name="T52" fmla="*/ 117475 w 470"/>
                <a:gd name="T53" fmla="*/ 412750 h 682"/>
                <a:gd name="T54" fmla="*/ 146050 w 470"/>
                <a:gd name="T55" fmla="*/ 463550 h 682"/>
                <a:gd name="T56" fmla="*/ 184150 w 470"/>
                <a:gd name="T57" fmla="*/ 498475 h 682"/>
                <a:gd name="T58" fmla="*/ 238125 w 470"/>
                <a:gd name="T59" fmla="*/ 504825 h 682"/>
                <a:gd name="T60" fmla="*/ 238125 w 470"/>
                <a:gd name="T61" fmla="*/ 568325 h 682"/>
                <a:gd name="T62" fmla="*/ 215900 w 470"/>
                <a:gd name="T63" fmla="*/ 609600 h 682"/>
                <a:gd name="T64" fmla="*/ 203200 w 470"/>
                <a:gd name="T65" fmla="*/ 647700 h 682"/>
                <a:gd name="T66" fmla="*/ 174625 w 470"/>
                <a:gd name="T67" fmla="*/ 682625 h 682"/>
                <a:gd name="T68" fmla="*/ 127000 w 470"/>
                <a:gd name="T69" fmla="*/ 688975 h 682"/>
                <a:gd name="T70" fmla="*/ 117475 w 470"/>
                <a:gd name="T71" fmla="*/ 736600 h 682"/>
                <a:gd name="T72" fmla="*/ 98425 w 470"/>
                <a:gd name="T73" fmla="*/ 781050 h 682"/>
                <a:gd name="T74" fmla="*/ 69850 w 470"/>
                <a:gd name="T75" fmla="*/ 809625 h 682"/>
                <a:gd name="T76" fmla="*/ 92075 w 470"/>
                <a:gd name="T77" fmla="*/ 857250 h 682"/>
                <a:gd name="T78" fmla="*/ 82550 w 470"/>
                <a:gd name="T79" fmla="*/ 904875 h 682"/>
                <a:gd name="T80" fmla="*/ 41275 w 470"/>
                <a:gd name="T81" fmla="*/ 955675 h 682"/>
                <a:gd name="T82" fmla="*/ 12700 w 470"/>
                <a:gd name="T83" fmla="*/ 1003300 h 682"/>
                <a:gd name="T84" fmla="*/ 57150 w 470"/>
                <a:gd name="T85" fmla="*/ 1025525 h 682"/>
                <a:gd name="T86" fmla="*/ 146050 w 470"/>
                <a:gd name="T87" fmla="*/ 1047750 h 682"/>
                <a:gd name="T88" fmla="*/ 215900 w 470"/>
                <a:gd name="T89" fmla="*/ 1025525 h 682"/>
                <a:gd name="T90" fmla="*/ 247650 w 470"/>
                <a:gd name="T91" fmla="*/ 1054100 h 682"/>
                <a:gd name="T92" fmla="*/ 288925 w 470"/>
                <a:gd name="T93" fmla="*/ 1076325 h 682"/>
                <a:gd name="T94" fmla="*/ 336550 w 470"/>
                <a:gd name="T95" fmla="*/ 1054100 h 682"/>
                <a:gd name="T96" fmla="*/ 406400 w 470"/>
                <a:gd name="T97" fmla="*/ 1038225 h 682"/>
                <a:gd name="T98" fmla="*/ 387350 w 470"/>
                <a:gd name="T99" fmla="*/ 933450 h 682"/>
                <a:gd name="T100" fmla="*/ 428625 w 470"/>
                <a:gd name="T101" fmla="*/ 857250 h 682"/>
                <a:gd name="T102" fmla="*/ 434975 w 470"/>
                <a:gd name="T103" fmla="*/ 800100 h 682"/>
                <a:gd name="T104" fmla="*/ 479425 w 470"/>
                <a:gd name="T105" fmla="*/ 746125 h 682"/>
                <a:gd name="T106" fmla="*/ 511175 w 470"/>
                <a:gd name="T107" fmla="*/ 793750 h 682"/>
                <a:gd name="T108" fmla="*/ 584200 w 470"/>
                <a:gd name="T109" fmla="*/ 695325 h 682"/>
                <a:gd name="T110" fmla="*/ 590550 w 470"/>
                <a:gd name="T111" fmla="*/ 660400 h 682"/>
                <a:gd name="T112" fmla="*/ 625475 w 470"/>
                <a:gd name="T113" fmla="*/ 609600 h 682"/>
                <a:gd name="T114" fmla="*/ 711200 w 470"/>
                <a:gd name="T115" fmla="*/ 603250 h 682"/>
                <a:gd name="T116" fmla="*/ 711200 w 470"/>
                <a:gd name="T117" fmla="*/ 539750 h 682"/>
                <a:gd name="T118" fmla="*/ 666750 w 470"/>
                <a:gd name="T119" fmla="*/ 511175 h 682"/>
                <a:gd name="T120" fmla="*/ 666750 w 470"/>
                <a:gd name="T121" fmla="*/ 479425 h 682"/>
                <a:gd name="T122" fmla="*/ 682625 w 470"/>
                <a:gd name="T123" fmla="*/ 457200 h 682"/>
                <a:gd name="T124" fmla="*/ 730250 w 470"/>
                <a:gd name="T125" fmla="*/ 415925 h 6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70"/>
                <a:gd name="T190" fmla="*/ 0 h 682"/>
                <a:gd name="T191" fmla="*/ 470 w 470"/>
                <a:gd name="T192" fmla="*/ 682 h 6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70" h="682">
                  <a:moveTo>
                    <a:pt x="468" y="248"/>
                  </a:moveTo>
                  <a:lnTo>
                    <a:pt x="468" y="244"/>
                  </a:lnTo>
                  <a:lnTo>
                    <a:pt x="464" y="240"/>
                  </a:lnTo>
                  <a:lnTo>
                    <a:pt x="456" y="240"/>
                  </a:lnTo>
                  <a:lnTo>
                    <a:pt x="452" y="238"/>
                  </a:lnTo>
                  <a:lnTo>
                    <a:pt x="448" y="234"/>
                  </a:lnTo>
                  <a:lnTo>
                    <a:pt x="438" y="230"/>
                  </a:lnTo>
                  <a:lnTo>
                    <a:pt x="430" y="226"/>
                  </a:lnTo>
                  <a:lnTo>
                    <a:pt x="426" y="222"/>
                  </a:lnTo>
                  <a:lnTo>
                    <a:pt x="416" y="226"/>
                  </a:lnTo>
                  <a:lnTo>
                    <a:pt x="412" y="226"/>
                  </a:lnTo>
                  <a:lnTo>
                    <a:pt x="412" y="234"/>
                  </a:lnTo>
                  <a:lnTo>
                    <a:pt x="406" y="234"/>
                  </a:lnTo>
                  <a:lnTo>
                    <a:pt x="402" y="234"/>
                  </a:lnTo>
                  <a:lnTo>
                    <a:pt x="398" y="234"/>
                  </a:lnTo>
                  <a:lnTo>
                    <a:pt x="398" y="238"/>
                  </a:lnTo>
                  <a:lnTo>
                    <a:pt x="394" y="238"/>
                  </a:lnTo>
                  <a:lnTo>
                    <a:pt x="394" y="240"/>
                  </a:lnTo>
                  <a:lnTo>
                    <a:pt x="394" y="244"/>
                  </a:lnTo>
                  <a:lnTo>
                    <a:pt x="390" y="252"/>
                  </a:lnTo>
                  <a:lnTo>
                    <a:pt x="372" y="260"/>
                  </a:lnTo>
                  <a:lnTo>
                    <a:pt x="368" y="260"/>
                  </a:lnTo>
                  <a:lnTo>
                    <a:pt x="362" y="256"/>
                  </a:lnTo>
                  <a:lnTo>
                    <a:pt x="362" y="260"/>
                  </a:lnTo>
                  <a:lnTo>
                    <a:pt x="358" y="260"/>
                  </a:lnTo>
                  <a:lnTo>
                    <a:pt x="350" y="256"/>
                  </a:lnTo>
                  <a:lnTo>
                    <a:pt x="350" y="262"/>
                  </a:lnTo>
                  <a:lnTo>
                    <a:pt x="346" y="262"/>
                  </a:lnTo>
                  <a:lnTo>
                    <a:pt x="340" y="262"/>
                  </a:lnTo>
                  <a:lnTo>
                    <a:pt x="336" y="262"/>
                  </a:lnTo>
                  <a:lnTo>
                    <a:pt x="332" y="260"/>
                  </a:lnTo>
                  <a:lnTo>
                    <a:pt x="328" y="256"/>
                  </a:lnTo>
                  <a:lnTo>
                    <a:pt x="328" y="252"/>
                  </a:lnTo>
                  <a:lnTo>
                    <a:pt x="324" y="252"/>
                  </a:lnTo>
                  <a:lnTo>
                    <a:pt x="324" y="256"/>
                  </a:lnTo>
                  <a:lnTo>
                    <a:pt x="322" y="256"/>
                  </a:lnTo>
                  <a:lnTo>
                    <a:pt x="318" y="248"/>
                  </a:lnTo>
                  <a:lnTo>
                    <a:pt x="318" y="244"/>
                  </a:lnTo>
                  <a:lnTo>
                    <a:pt x="314" y="244"/>
                  </a:lnTo>
                  <a:lnTo>
                    <a:pt x="306" y="248"/>
                  </a:lnTo>
                  <a:lnTo>
                    <a:pt x="300" y="248"/>
                  </a:lnTo>
                  <a:lnTo>
                    <a:pt x="300" y="240"/>
                  </a:lnTo>
                  <a:lnTo>
                    <a:pt x="302" y="240"/>
                  </a:lnTo>
                  <a:lnTo>
                    <a:pt x="302" y="238"/>
                  </a:lnTo>
                  <a:lnTo>
                    <a:pt x="300" y="230"/>
                  </a:lnTo>
                  <a:lnTo>
                    <a:pt x="302" y="226"/>
                  </a:lnTo>
                  <a:lnTo>
                    <a:pt x="302" y="216"/>
                  </a:lnTo>
                  <a:lnTo>
                    <a:pt x="302" y="212"/>
                  </a:lnTo>
                  <a:lnTo>
                    <a:pt x="292" y="208"/>
                  </a:lnTo>
                  <a:lnTo>
                    <a:pt x="300" y="198"/>
                  </a:lnTo>
                  <a:lnTo>
                    <a:pt x="296" y="194"/>
                  </a:lnTo>
                  <a:lnTo>
                    <a:pt x="288" y="186"/>
                  </a:lnTo>
                  <a:lnTo>
                    <a:pt x="292" y="186"/>
                  </a:lnTo>
                  <a:lnTo>
                    <a:pt x="292" y="182"/>
                  </a:lnTo>
                  <a:lnTo>
                    <a:pt x="292" y="178"/>
                  </a:lnTo>
                  <a:lnTo>
                    <a:pt x="288" y="178"/>
                  </a:lnTo>
                  <a:lnTo>
                    <a:pt x="284" y="176"/>
                  </a:lnTo>
                  <a:lnTo>
                    <a:pt x="280" y="172"/>
                  </a:lnTo>
                  <a:lnTo>
                    <a:pt x="266" y="168"/>
                  </a:lnTo>
                  <a:lnTo>
                    <a:pt x="262" y="168"/>
                  </a:lnTo>
                  <a:lnTo>
                    <a:pt x="260" y="164"/>
                  </a:lnTo>
                  <a:lnTo>
                    <a:pt x="256" y="164"/>
                  </a:lnTo>
                  <a:lnTo>
                    <a:pt x="252" y="160"/>
                  </a:lnTo>
                  <a:lnTo>
                    <a:pt x="248" y="160"/>
                  </a:lnTo>
                  <a:lnTo>
                    <a:pt x="244" y="156"/>
                  </a:lnTo>
                  <a:lnTo>
                    <a:pt x="248" y="146"/>
                  </a:lnTo>
                  <a:lnTo>
                    <a:pt x="244" y="146"/>
                  </a:lnTo>
                  <a:lnTo>
                    <a:pt x="240" y="146"/>
                  </a:lnTo>
                  <a:lnTo>
                    <a:pt x="240" y="142"/>
                  </a:lnTo>
                  <a:lnTo>
                    <a:pt x="240" y="138"/>
                  </a:lnTo>
                  <a:lnTo>
                    <a:pt x="238" y="138"/>
                  </a:lnTo>
                  <a:lnTo>
                    <a:pt x="238" y="142"/>
                  </a:lnTo>
                  <a:lnTo>
                    <a:pt x="226" y="124"/>
                  </a:lnTo>
                  <a:lnTo>
                    <a:pt x="222" y="120"/>
                  </a:lnTo>
                  <a:lnTo>
                    <a:pt x="222" y="116"/>
                  </a:lnTo>
                  <a:lnTo>
                    <a:pt x="218" y="116"/>
                  </a:lnTo>
                  <a:lnTo>
                    <a:pt x="218" y="114"/>
                  </a:lnTo>
                  <a:lnTo>
                    <a:pt x="216" y="114"/>
                  </a:lnTo>
                  <a:lnTo>
                    <a:pt x="216" y="110"/>
                  </a:lnTo>
                  <a:lnTo>
                    <a:pt x="212" y="114"/>
                  </a:lnTo>
                  <a:lnTo>
                    <a:pt x="208" y="114"/>
                  </a:lnTo>
                  <a:lnTo>
                    <a:pt x="208" y="110"/>
                  </a:lnTo>
                  <a:lnTo>
                    <a:pt x="204" y="110"/>
                  </a:lnTo>
                  <a:lnTo>
                    <a:pt x="204" y="114"/>
                  </a:lnTo>
                  <a:lnTo>
                    <a:pt x="200" y="114"/>
                  </a:lnTo>
                  <a:lnTo>
                    <a:pt x="200" y="116"/>
                  </a:lnTo>
                  <a:lnTo>
                    <a:pt x="200" y="120"/>
                  </a:lnTo>
                  <a:lnTo>
                    <a:pt x="198" y="120"/>
                  </a:lnTo>
                  <a:lnTo>
                    <a:pt x="194" y="120"/>
                  </a:lnTo>
                  <a:lnTo>
                    <a:pt x="198" y="116"/>
                  </a:lnTo>
                  <a:lnTo>
                    <a:pt x="200" y="110"/>
                  </a:lnTo>
                  <a:lnTo>
                    <a:pt x="200" y="106"/>
                  </a:lnTo>
                  <a:lnTo>
                    <a:pt x="198" y="106"/>
                  </a:lnTo>
                  <a:lnTo>
                    <a:pt x="198" y="98"/>
                  </a:lnTo>
                  <a:lnTo>
                    <a:pt x="190" y="98"/>
                  </a:lnTo>
                  <a:lnTo>
                    <a:pt x="190" y="94"/>
                  </a:lnTo>
                  <a:lnTo>
                    <a:pt x="186" y="94"/>
                  </a:lnTo>
                  <a:lnTo>
                    <a:pt x="182" y="92"/>
                  </a:lnTo>
                  <a:lnTo>
                    <a:pt x="182" y="88"/>
                  </a:lnTo>
                  <a:lnTo>
                    <a:pt x="186" y="84"/>
                  </a:lnTo>
                  <a:lnTo>
                    <a:pt x="182" y="76"/>
                  </a:lnTo>
                  <a:lnTo>
                    <a:pt x="182" y="80"/>
                  </a:lnTo>
                  <a:lnTo>
                    <a:pt x="176" y="72"/>
                  </a:lnTo>
                  <a:lnTo>
                    <a:pt x="176" y="70"/>
                  </a:lnTo>
                  <a:lnTo>
                    <a:pt x="172" y="72"/>
                  </a:lnTo>
                  <a:lnTo>
                    <a:pt x="168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8" y="62"/>
                  </a:lnTo>
                  <a:lnTo>
                    <a:pt x="160" y="62"/>
                  </a:lnTo>
                  <a:lnTo>
                    <a:pt x="156" y="62"/>
                  </a:lnTo>
                  <a:lnTo>
                    <a:pt x="154" y="62"/>
                  </a:lnTo>
                  <a:lnTo>
                    <a:pt x="150" y="62"/>
                  </a:lnTo>
                  <a:lnTo>
                    <a:pt x="142" y="58"/>
                  </a:lnTo>
                  <a:lnTo>
                    <a:pt x="138" y="58"/>
                  </a:lnTo>
                  <a:lnTo>
                    <a:pt x="132" y="62"/>
                  </a:lnTo>
                  <a:lnTo>
                    <a:pt x="128" y="58"/>
                  </a:lnTo>
                  <a:lnTo>
                    <a:pt x="124" y="58"/>
                  </a:lnTo>
                  <a:lnTo>
                    <a:pt x="124" y="54"/>
                  </a:lnTo>
                  <a:lnTo>
                    <a:pt x="124" y="52"/>
                  </a:lnTo>
                  <a:lnTo>
                    <a:pt x="120" y="48"/>
                  </a:lnTo>
                  <a:lnTo>
                    <a:pt x="124" y="48"/>
                  </a:lnTo>
                  <a:lnTo>
                    <a:pt x="124" y="44"/>
                  </a:lnTo>
                  <a:lnTo>
                    <a:pt x="120" y="40"/>
                  </a:lnTo>
                  <a:lnTo>
                    <a:pt x="120" y="36"/>
                  </a:lnTo>
                  <a:lnTo>
                    <a:pt x="120" y="32"/>
                  </a:lnTo>
                  <a:lnTo>
                    <a:pt x="124" y="36"/>
                  </a:lnTo>
                  <a:lnTo>
                    <a:pt x="136" y="40"/>
                  </a:lnTo>
                  <a:lnTo>
                    <a:pt x="136" y="32"/>
                  </a:lnTo>
                  <a:lnTo>
                    <a:pt x="138" y="36"/>
                  </a:lnTo>
                  <a:lnTo>
                    <a:pt x="138" y="32"/>
                  </a:lnTo>
                  <a:lnTo>
                    <a:pt x="138" y="30"/>
                  </a:lnTo>
                  <a:lnTo>
                    <a:pt x="142" y="26"/>
                  </a:lnTo>
                  <a:lnTo>
                    <a:pt x="138" y="26"/>
                  </a:lnTo>
                  <a:lnTo>
                    <a:pt x="136" y="26"/>
                  </a:lnTo>
                  <a:lnTo>
                    <a:pt x="136" y="30"/>
                  </a:lnTo>
                  <a:lnTo>
                    <a:pt x="132" y="26"/>
                  </a:lnTo>
                  <a:lnTo>
                    <a:pt x="128" y="22"/>
                  </a:lnTo>
                  <a:lnTo>
                    <a:pt x="124" y="14"/>
                  </a:lnTo>
                  <a:lnTo>
                    <a:pt x="124" y="10"/>
                  </a:lnTo>
                  <a:lnTo>
                    <a:pt x="120" y="14"/>
                  </a:lnTo>
                  <a:lnTo>
                    <a:pt x="116" y="8"/>
                  </a:lnTo>
                  <a:lnTo>
                    <a:pt x="114" y="10"/>
                  </a:lnTo>
                  <a:lnTo>
                    <a:pt x="110" y="14"/>
                  </a:lnTo>
                  <a:lnTo>
                    <a:pt x="106" y="14"/>
                  </a:lnTo>
                  <a:lnTo>
                    <a:pt x="102" y="10"/>
                  </a:lnTo>
                  <a:lnTo>
                    <a:pt x="98" y="10"/>
                  </a:lnTo>
                  <a:lnTo>
                    <a:pt x="94" y="8"/>
                  </a:lnTo>
                  <a:lnTo>
                    <a:pt x="92" y="10"/>
                  </a:lnTo>
                  <a:lnTo>
                    <a:pt x="88" y="10"/>
                  </a:lnTo>
                  <a:lnTo>
                    <a:pt x="84" y="10"/>
                  </a:lnTo>
                  <a:lnTo>
                    <a:pt x="84" y="8"/>
                  </a:lnTo>
                  <a:lnTo>
                    <a:pt x="80" y="8"/>
                  </a:lnTo>
                  <a:lnTo>
                    <a:pt x="76" y="4"/>
                  </a:lnTo>
                  <a:lnTo>
                    <a:pt x="70" y="0"/>
                  </a:lnTo>
                  <a:lnTo>
                    <a:pt x="70" y="4"/>
                  </a:lnTo>
                  <a:lnTo>
                    <a:pt x="74" y="8"/>
                  </a:lnTo>
                  <a:lnTo>
                    <a:pt x="70" y="10"/>
                  </a:lnTo>
                  <a:lnTo>
                    <a:pt x="66" y="10"/>
                  </a:lnTo>
                  <a:lnTo>
                    <a:pt x="62" y="14"/>
                  </a:lnTo>
                  <a:lnTo>
                    <a:pt x="62" y="18"/>
                  </a:lnTo>
                  <a:lnTo>
                    <a:pt x="62" y="22"/>
                  </a:lnTo>
                  <a:lnTo>
                    <a:pt x="66" y="26"/>
                  </a:lnTo>
                  <a:lnTo>
                    <a:pt x="70" y="30"/>
                  </a:lnTo>
                  <a:lnTo>
                    <a:pt x="70" y="32"/>
                  </a:lnTo>
                  <a:lnTo>
                    <a:pt x="74" y="32"/>
                  </a:lnTo>
                  <a:lnTo>
                    <a:pt x="80" y="40"/>
                  </a:lnTo>
                  <a:lnTo>
                    <a:pt x="84" y="40"/>
                  </a:lnTo>
                  <a:lnTo>
                    <a:pt x="84" y="48"/>
                  </a:lnTo>
                  <a:lnTo>
                    <a:pt x="84" y="52"/>
                  </a:lnTo>
                  <a:lnTo>
                    <a:pt x="88" y="54"/>
                  </a:lnTo>
                  <a:lnTo>
                    <a:pt x="88" y="58"/>
                  </a:lnTo>
                  <a:lnTo>
                    <a:pt x="84" y="58"/>
                  </a:lnTo>
                  <a:lnTo>
                    <a:pt x="80" y="58"/>
                  </a:lnTo>
                  <a:lnTo>
                    <a:pt x="80" y="66"/>
                  </a:lnTo>
                  <a:lnTo>
                    <a:pt x="76" y="70"/>
                  </a:lnTo>
                  <a:lnTo>
                    <a:pt x="76" y="76"/>
                  </a:lnTo>
                  <a:lnTo>
                    <a:pt x="76" y="80"/>
                  </a:lnTo>
                  <a:lnTo>
                    <a:pt x="80" y="84"/>
                  </a:lnTo>
                  <a:lnTo>
                    <a:pt x="80" y="88"/>
                  </a:lnTo>
                  <a:lnTo>
                    <a:pt x="84" y="94"/>
                  </a:lnTo>
                  <a:lnTo>
                    <a:pt x="88" y="98"/>
                  </a:lnTo>
                  <a:lnTo>
                    <a:pt x="92" y="102"/>
                  </a:lnTo>
                  <a:lnTo>
                    <a:pt x="92" y="106"/>
                  </a:lnTo>
                  <a:lnTo>
                    <a:pt x="92" y="110"/>
                  </a:lnTo>
                  <a:lnTo>
                    <a:pt x="92" y="114"/>
                  </a:lnTo>
                  <a:lnTo>
                    <a:pt x="92" y="116"/>
                  </a:lnTo>
                  <a:lnTo>
                    <a:pt x="88" y="116"/>
                  </a:lnTo>
                  <a:lnTo>
                    <a:pt x="88" y="124"/>
                  </a:lnTo>
                  <a:lnTo>
                    <a:pt x="84" y="124"/>
                  </a:lnTo>
                  <a:lnTo>
                    <a:pt x="80" y="124"/>
                  </a:lnTo>
                  <a:lnTo>
                    <a:pt x="76" y="128"/>
                  </a:lnTo>
                  <a:lnTo>
                    <a:pt x="76" y="132"/>
                  </a:lnTo>
                  <a:lnTo>
                    <a:pt x="70" y="136"/>
                  </a:lnTo>
                  <a:lnTo>
                    <a:pt x="70" y="138"/>
                  </a:lnTo>
                  <a:lnTo>
                    <a:pt x="70" y="142"/>
                  </a:lnTo>
                  <a:lnTo>
                    <a:pt x="70" y="150"/>
                  </a:lnTo>
                  <a:lnTo>
                    <a:pt x="74" y="154"/>
                  </a:lnTo>
                  <a:lnTo>
                    <a:pt x="76" y="154"/>
                  </a:lnTo>
                  <a:lnTo>
                    <a:pt x="74" y="160"/>
                  </a:lnTo>
                  <a:lnTo>
                    <a:pt x="74" y="164"/>
                  </a:lnTo>
                  <a:lnTo>
                    <a:pt x="80" y="182"/>
                  </a:lnTo>
                  <a:lnTo>
                    <a:pt x="80" y="186"/>
                  </a:lnTo>
                  <a:lnTo>
                    <a:pt x="80" y="190"/>
                  </a:lnTo>
                  <a:lnTo>
                    <a:pt x="80" y="194"/>
                  </a:lnTo>
                  <a:lnTo>
                    <a:pt x="76" y="198"/>
                  </a:lnTo>
                  <a:lnTo>
                    <a:pt x="76" y="200"/>
                  </a:lnTo>
                  <a:lnTo>
                    <a:pt x="76" y="212"/>
                  </a:lnTo>
                  <a:lnTo>
                    <a:pt x="74" y="216"/>
                  </a:lnTo>
                  <a:lnTo>
                    <a:pt x="74" y="222"/>
                  </a:lnTo>
                  <a:lnTo>
                    <a:pt x="70" y="226"/>
                  </a:lnTo>
                  <a:lnTo>
                    <a:pt x="66" y="234"/>
                  </a:lnTo>
                  <a:lnTo>
                    <a:pt x="66" y="240"/>
                  </a:lnTo>
                  <a:lnTo>
                    <a:pt x="66" y="248"/>
                  </a:lnTo>
                  <a:lnTo>
                    <a:pt x="70" y="260"/>
                  </a:lnTo>
                  <a:lnTo>
                    <a:pt x="74" y="260"/>
                  </a:lnTo>
                  <a:lnTo>
                    <a:pt x="80" y="262"/>
                  </a:lnTo>
                  <a:lnTo>
                    <a:pt x="80" y="266"/>
                  </a:lnTo>
                  <a:lnTo>
                    <a:pt x="80" y="270"/>
                  </a:lnTo>
                  <a:lnTo>
                    <a:pt x="80" y="274"/>
                  </a:lnTo>
                  <a:lnTo>
                    <a:pt x="88" y="278"/>
                  </a:lnTo>
                  <a:lnTo>
                    <a:pt x="92" y="278"/>
                  </a:lnTo>
                  <a:lnTo>
                    <a:pt x="92" y="288"/>
                  </a:lnTo>
                  <a:lnTo>
                    <a:pt x="92" y="292"/>
                  </a:lnTo>
                  <a:lnTo>
                    <a:pt x="94" y="296"/>
                  </a:lnTo>
                  <a:lnTo>
                    <a:pt x="94" y="300"/>
                  </a:lnTo>
                  <a:lnTo>
                    <a:pt x="94" y="306"/>
                  </a:lnTo>
                  <a:lnTo>
                    <a:pt x="94" y="310"/>
                  </a:lnTo>
                  <a:lnTo>
                    <a:pt x="94" y="314"/>
                  </a:lnTo>
                  <a:lnTo>
                    <a:pt x="98" y="318"/>
                  </a:lnTo>
                  <a:lnTo>
                    <a:pt x="102" y="318"/>
                  </a:lnTo>
                  <a:lnTo>
                    <a:pt x="116" y="314"/>
                  </a:lnTo>
                  <a:lnTo>
                    <a:pt x="120" y="310"/>
                  </a:lnTo>
                  <a:lnTo>
                    <a:pt x="124" y="310"/>
                  </a:lnTo>
                  <a:lnTo>
                    <a:pt x="128" y="314"/>
                  </a:lnTo>
                  <a:lnTo>
                    <a:pt x="128" y="318"/>
                  </a:lnTo>
                  <a:lnTo>
                    <a:pt x="132" y="322"/>
                  </a:lnTo>
                  <a:lnTo>
                    <a:pt x="136" y="322"/>
                  </a:lnTo>
                  <a:lnTo>
                    <a:pt x="142" y="318"/>
                  </a:lnTo>
                  <a:lnTo>
                    <a:pt x="150" y="318"/>
                  </a:lnTo>
                  <a:lnTo>
                    <a:pt x="154" y="318"/>
                  </a:lnTo>
                  <a:lnTo>
                    <a:pt x="156" y="324"/>
                  </a:lnTo>
                  <a:lnTo>
                    <a:pt x="154" y="324"/>
                  </a:lnTo>
                  <a:lnTo>
                    <a:pt x="154" y="328"/>
                  </a:lnTo>
                  <a:lnTo>
                    <a:pt x="154" y="332"/>
                  </a:lnTo>
                  <a:lnTo>
                    <a:pt x="150" y="336"/>
                  </a:lnTo>
                  <a:lnTo>
                    <a:pt x="150" y="340"/>
                  </a:lnTo>
                  <a:lnTo>
                    <a:pt x="150" y="358"/>
                  </a:lnTo>
                  <a:lnTo>
                    <a:pt x="150" y="362"/>
                  </a:lnTo>
                  <a:lnTo>
                    <a:pt x="146" y="362"/>
                  </a:lnTo>
                  <a:lnTo>
                    <a:pt x="142" y="362"/>
                  </a:lnTo>
                  <a:lnTo>
                    <a:pt x="142" y="364"/>
                  </a:lnTo>
                  <a:lnTo>
                    <a:pt x="142" y="376"/>
                  </a:lnTo>
                  <a:lnTo>
                    <a:pt x="142" y="380"/>
                  </a:lnTo>
                  <a:lnTo>
                    <a:pt x="138" y="384"/>
                  </a:lnTo>
                  <a:lnTo>
                    <a:pt x="136" y="384"/>
                  </a:lnTo>
                  <a:lnTo>
                    <a:pt x="132" y="384"/>
                  </a:lnTo>
                  <a:lnTo>
                    <a:pt x="132" y="386"/>
                  </a:lnTo>
                  <a:lnTo>
                    <a:pt x="128" y="390"/>
                  </a:lnTo>
                  <a:lnTo>
                    <a:pt x="128" y="394"/>
                  </a:lnTo>
                  <a:lnTo>
                    <a:pt x="132" y="394"/>
                  </a:lnTo>
                  <a:lnTo>
                    <a:pt x="128" y="402"/>
                  </a:lnTo>
                  <a:lnTo>
                    <a:pt x="128" y="404"/>
                  </a:lnTo>
                  <a:lnTo>
                    <a:pt x="128" y="408"/>
                  </a:lnTo>
                  <a:lnTo>
                    <a:pt x="124" y="408"/>
                  </a:lnTo>
                  <a:lnTo>
                    <a:pt x="120" y="408"/>
                  </a:lnTo>
                  <a:lnTo>
                    <a:pt x="116" y="408"/>
                  </a:lnTo>
                  <a:lnTo>
                    <a:pt x="116" y="412"/>
                  </a:lnTo>
                  <a:lnTo>
                    <a:pt x="116" y="416"/>
                  </a:lnTo>
                  <a:lnTo>
                    <a:pt x="114" y="424"/>
                  </a:lnTo>
                  <a:lnTo>
                    <a:pt x="110" y="426"/>
                  </a:lnTo>
                  <a:lnTo>
                    <a:pt x="110" y="430"/>
                  </a:lnTo>
                  <a:lnTo>
                    <a:pt x="106" y="430"/>
                  </a:lnTo>
                  <a:lnTo>
                    <a:pt x="98" y="430"/>
                  </a:lnTo>
                  <a:lnTo>
                    <a:pt x="94" y="426"/>
                  </a:lnTo>
                  <a:lnTo>
                    <a:pt x="92" y="426"/>
                  </a:lnTo>
                  <a:lnTo>
                    <a:pt x="88" y="426"/>
                  </a:lnTo>
                  <a:lnTo>
                    <a:pt x="88" y="430"/>
                  </a:lnTo>
                  <a:lnTo>
                    <a:pt x="84" y="430"/>
                  </a:lnTo>
                  <a:lnTo>
                    <a:pt x="80" y="434"/>
                  </a:lnTo>
                  <a:lnTo>
                    <a:pt x="70" y="442"/>
                  </a:lnTo>
                  <a:lnTo>
                    <a:pt x="66" y="442"/>
                  </a:lnTo>
                  <a:lnTo>
                    <a:pt x="62" y="448"/>
                  </a:lnTo>
                  <a:lnTo>
                    <a:pt x="58" y="456"/>
                  </a:lnTo>
                  <a:lnTo>
                    <a:pt x="58" y="460"/>
                  </a:lnTo>
                  <a:lnTo>
                    <a:pt x="66" y="468"/>
                  </a:lnTo>
                  <a:lnTo>
                    <a:pt x="70" y="468"/>
                  </a:lnTo>
                  <a:lnTo>
                    <a:pt x="74" y="464"/>
                  </a:lnTo>
                  <a:lnTo>
                    <a:pt x="74" y="470"/>
                  </a:lnTo>
                  <a:lnTo>
                    <a:pt x="76" y="470"/>
                  </a:lnTo>
                  <a:lnTo>
                    <a:pt x="74" y="482"/>
                  </a:lnTo>
                  <a:lnTo>
                    <a:pt x="74" y="486"/>
                  </a:lnTo>
                  <a:lnTo>
                    <a:pt x="70" y="486"/>
                  </a:lnTo>
                  <a:lnTo>
                    <a:pt x="66" y="486"/>
                  </a:lnTo>
                  <a:lnTo>
                    <a:pt x="66" y="488"/>
                  </a:lnTo>
                  <a:lnTo>
                    <a:pt x="62" y="492"/>
                  </a:lnTo>
                  <a:lnTo>
                    <a:pt x="62" y="496"/>
                  </a:lnTo>
                  <a:lnTo>
                    <a:pt x="58" y="496"/>
                  </a:lnTo>
                  <a:lnTo>
                    <a:pt x="58" y="500"/>
                  </a:lnTo>
                  <a:lnTo>
                    <a:pt x="54" y="504"/>
                  </a:lnTo>
                  <a:lnTo>
                    <a:pt x="52" y="504"/>
                  </a:lnTo>
                  <a:lnTo>
                    <a:pt x="48" y="504"/>
                  </a:lnTo>
                  <a:lnTo>
                    <a:pt x="44" y="508"/>
                  </a:lnTo>
                  <a:lnTo>
                    <a:pt x="44" y="510"/>
                  </a:lnTo>
                  <a:lnTo>
                    <a:pt x="48" y="518"/>
                  </a:lnTo>
                  <a:lnTo>
                    <a:pt x="48" y="522"/>
                  </a:lnTo>
                  <a:lnTo>
                    <a:pt x="44" y="526"/>
                  </a:lnTo>
                  <a:lnTo>
                    <a:pt x="48" y="526"/>
                  </a:lnTo>
                  <a:lnTo>
                    <a:pt x="52" y="530"/>
                  </a:lnTo>
                  <a:lnTo>
                    <a:pt x="52" y="532"/>
                  </a:lnTo>
                  <a:lnTo>
                    <a:pt x="54" y="536"/>
                  </a:lnTo>
                  <a:lnTo>
                    <a:pt x="58" y="540"/>
                  </a:lnTo>
                  <a:lnTo>
                    <a:pt x="54" y="544"/>
                  </a:lnTo>
                  <a:lnTo>
                    <a:pt x="54" y="548"/>
                  </a:lnTo>
                  <a:lnTo>
                    <a:pt x="54" y="550"/>
                  </a:lnTo>
                  <a:lnTo>
                    <a:pt x="54" y="554"/>
                  </a:lnTo>
                  <a:lnTo>
                    <a:pt x="54" y="558"/>
                  </a:lnTo>
                  <a:lnTo>
                    <a:pt x="54" y="566"/>
                  </a:lnTo>
                  <a:lnTo>
                    <a:pt x="52" y="566"/>
                  </a:lnTo>
                  <a:lnTo>
                    <a:pt x="52" y="570"/>
                  </a:lnTo>
                  <a:lnTo>
                    <a:pt x="48" y="572"/>
                  </a:lnTo>
                  <a:lnTo>
                    <a:pt x="40" y="580"/>
                  </a:lnTo>
                  <a:lnTo>
                    <a:pt x="36" y="580"/>
                  </a:lnTo>
                  <a:lnTo>
                    <a:pt x="36" y="584"/>
                  </a:lnTo>
                  <a:lnTo>
                    <a:pt x="32" y="588"/>
                  </a:lnTo>
                  <a:lnTo>
                    <a:pt x="30" y="592"/>
                  </a:lnTo>
                  <a:lnTo>
                    <a:pt x="26" y="598"/>
                  </a:lnTo>
                  <a:lnTo>
                    <a:pt x="26" y="602"/>
                  </a:lnTo>
                  <a:lnTo>
                    <a:pt x="18" y="602"/>
                  </a:lnTo>
                  <a:lnTo>
                    <a:pt x="14" y="606"/>
                  </a:lnTo>
                  <a:lnTo>
                    <a:pt x="10" y="610"/>
                  </a:lnTo>
                  <a:lnTo>
                    <a:pt x="4" y="612"/>
                  </a:lnTo>
                  <a:lnTo>
                    <a:pt x="0" y="616"/>
                  </a:lnTo>
                  <a:lnTo>
                    <a:pt x="4" y="616"/>
                  </a:lnTo>
                  <a:lnTo>
                    <a:pt x="8" y="620"/>
                  </a:lnTo>
                  <a:lnTo>
                    <a:pt x="8" y="632"/>
                  </a:lnTo>
                  <a:lnTo>
                    <a:pt x="14" y="632"/>
                  </a:lnTo>
                  <a:lnTo>
                    <a:pt x="18" y="628"/>
                  </a:lnTo>
                  <a:lnTo>
                    <a:pt x="22" y="628"/>
                  </a:lnTo>
                  <a:lnTo>
                    <a:pt x="22" y="632"/>
                  </a:lnTo>
                  <a:lnTo>
                    <a:pt x="22" y="634"/>
                  </a:lnTo>
                  <a:lnTo>
                    <a:pt x="26" y="634"/>
                  </a:lnTo>
                  <a:lnTo>
                    <a:pt x="32" y="642"/>
                  </a:lnTo>
                  <a:lnTo>
                    <a:pt x="36" y="646"/>
                  </a:lnTo>
                  <a:lnTo>
                    <a:pt x="52" y="660"/>
                  </a:lnTo>
                  <a:lnTo>
                    <a:pt x="58" y="660"/>
                  </a:lnTo>
                  <a:lnTo>
                    <a:pt x="62" y="656"/>
                  </a:lnTo>
                  <a:lnTo>
                    <a:pt x="70" y="656"/>
                  </a:lnTo>
                  <a:lnTo>
                    <a:pt x="76" y="660"/>
                  </a:lnTo>
                  <a:lnTo>
                    <a:pt x="80" y="660"/>
                  </a:lnTo>
                  <a:lnTo>
                    <a:pt x="88" y="660"/>
                  </a:lnTo>
                  <a:lnTo>
                    <a:pt x="92" y="660"/>
                  </a:lnTo>
                  <a:lnTo>
                    <a:pt x="92" y="656"/>
                  </a:lnTo>
                  <a:lnTo>
                    <a:pt x="98" y="656"/>
                  </a:lnTo>
                  <a:lnTo>
                    <a:pt x="102" y="656"/>
                  </a:lnTo>
                  <a:lnTo>
                    <a:pt x="110" y="654"/>
                  </a:lnTo>
                  <a:lnTo>
                    <a:pt x="114" y="650"/>
                  </a:lnTo>
                  <a:lnTo>
                    <a:pt x="124" y="650"/>
                  </a:lnTo>
                  <a:lnTo>
                    <a:pt x="132" y="646"/>
                  </a:lnTo>
                  <a:lnTo>
                    <a:pt x="136" y="646"/>
                  </a:lnTo>
                  <a:lnTo>
                    <a:pt x="138" y="646"/>
                  </a:lnTo>
                  <a:lnTo>
                    <a:pt x="142" y="650"/>
                  </a:lnTo>
                  <a:lnTo>
                    <a:pt x="142" y="654"/>
                  </a:lnTo>
                  <a:lnTo>
                    <a:pt x="146" y="656"/>
                  </a:lnTo>
                  <a:lnTo>
                    <a:pt x="146" y="660"/>
                  </a:lnTo>
                  <a:lnTo>
                    <a:pt x="150" y="660"/>
                  </a:lnTo>
                  <a:lnTo>
                    <a:pt x="154" y="660"/>
                  </a:lnTo>
                  <a:lnTo>
                    <a:pt x="156" y="664"/>
                  </a:lnTo>
                  <a:lnTo>
                    <a:pt x="160" y="664"/>
                  </a:lnTo>
                  <a:lnTo>
                    <a:pt x="164" y="668"/>
                  </a:lnTo>
                  <a:lnTo>
                    <a:pt x="164" y="672"/>
                  </a:lnTo>
                  <a:lnTo>
                    <a:pt x="164" y="674"/>
                  </a:lnTo>
                  <a:lnTo>
                    <a:pt x="168" y="678"/>
                  </a:lnTo>
                  <a:lnTo>
                    <a:pt x="176" y="678"/>
                  </a:lnTo>
                  <a:lnTo>
                    <a:pt x="178" y="682"/>
                  </a:lnTo>
                  <a:lnTo>
                    <a:pt x="182" y="678"/>
                  </a:lnTo>
                  <a:lnTo>
                    <a:pt x="186" y="674"/>
                  </a:lnTo>
                  <a:lnTo>
                    <a:pt x="190" y="674"/>
                  </a:lnTo>
                  <a:lnTo>
                    <a:pt x="190" y="672"/>
                  </a:lnTo>
                  <a:lnTo>
                    <a:pt x="194" y="672"/>
                  </a:lnTo>
                  <a:lnTo>
                    <a:pt x="198" y="672"/>
                  </a:lnTo>
                  <a:lnTo>
                    <a:pt x="208" y="668"/>
                  </a:lnTo>
                  <a:lnTo>
                    <a:pt x="212" y="668"/>
                  </a:lnTo>
                  <a:lnTo>
                    <a:pt x="212" y="664"/>
                  </a:lnTo>
                  <a:lnTo>
                    <a:pt x="216" y="660"/>
                  </a:lnTo>
                  <a:lnTo>
                    <a:pt x="218" y="660"/>
                  </a:lnTo>
                  <a:lnTo>
                    <a:pt x="222" y="660"/>
                  </a:lnTo>
                  <a:lnTo>
                    <a:pt x="234" y="660"/>
                  </a:lnTo>
                  <a:lnTo>
                    <a:pt x="238" y="664"/>
                  </a:lnTo>
                  <a:lnTo>
                    <a:pt x="244" y="664"/>
                  </a:lnTo>
                  <a:lnTo>
                    <a:pt x="256" y="656"/>
                  </a:lnTo>
                  <a:lnTo>
                    <a:pt x="256" y="654"/>
                  </a:lnTo>
                  <a:lnTo>
                    <a:pt x="256" y="650"/>
                  </a:lnTo>
                  <a:lnTo>
                    <a:pt x="256" y="646"/>
                  </a:lnTo>
                  <a:lnTo>
                    <a:pt x="266" y="638"/>
                  </a:lnTo>
                  <a:lnTo>
                    <a:pt x="266" y="632"/>
                  </a:lnTo>
                  <a:lnTo>
                    <a:pt x="252" y="606"/>
                  </a:lnTo>
                  <a:lnTo>
                    <a:pt x="248" y="598"/>
                  </a:lnTo>
                  <a:lnTo>
                    <a:pt x="248" y="594"/>
                  </a:lnTo>
                  <a:lnTo>
                    <a:pt x="244" y="588"/>
                  </a:lnTo>
                  <a:lnTo>
                    <a:pt x="244" y="576"/>
                  </a:lnTo>
                  <a:lnTo>
                    <a:pt x="256" y="570"/>
                  </a:lnTo>
                  <a:lnTo>
                    <a:pt x="260" y="570"/>
                  </a:lnTo>
                  <a:lnTo>
                    <a:pt x="262" y="562"/>
                  </a:lnTo>
                  <a:lnTo>
                    <a:pt x="260" y="554"/>
                  </a:lnTo>
                  <a:lnTo>
                    <a:pt x="270" y="550"/>
                  </a:lnTo>
                  <a:lnTo>
                    <a:pt x="270" y="548"/>
                  </a:lnTo>
                  <a:lnTo>
                    <a:pt x="270" y="540"/>
                  </a:lnTo>
                  <a:lnTo>
                    <a:pt x="274" y="540"/>
                  </a:lnTo>
                  <a:lnTo>
                    <a:pt x="274" y="532"/>
                  </a:lnTo>
                  <a:lnTo>
                    <a:pt x="278" y="530"/>
                  </a:lnTo>
                  <a:lnTo>
                    <a:pt x="274" y="526"/>
                  </a:lnTo>
                  <a:lnTo>
                    <a:pt x="274" y="522"/>
                  </a:lnTo>
                  <a:lnTo>
                    <a:pt x="274" y="514"/>
                  </a:lnTo>
                  <a:lnTo>
                    <a:pt x="270" y="508"/>
                  </a:lnTo>
                  <a:lnTo>
                    <a:pt x="274" y="504"/>
                  </a:lnTo>
                  <a:lnTo>
                    <a:pt x="274" y="492"/>
                  </a:lnTo>
                  <a:lnTo>
                    <a:pt x="288" y="492"/>
                  </a:lnTo>
                  <a:lnTo>
                    <a:pt x="288" y="486"/>
                  </a:lnTo>
                  <a:lnTo>
                    <a:pt x="292" y="482"/>
                  </a:lnTo>
                  <a:lnTo>
                    <a:pt x="296" y="478"/>
                  </a:lnTo>
                  <a:lnTo>
                    <a:pt x="296" y="474"/>
                  </a:lnTo>
                  <a:lnTo>
                    <a:pt x="302" y="474"/>
                  </a:lnTo>
                  <a:lnTo>
                    <a:pt x="302" y="470"/>
                  </a:lnTo>
                  <a:lnTo>
                    <a:pt x="310" y="474"/>
                  </a:lnTo>
                  <a:lnTo>
                    <a:pt x="318" y="474"/>
                  </a:lnTo>
                  <a:lnTo>
                    <a:pt x="318" y="478"/>
                  </a:lnTo>
                  <a:lnTo>
                    <a:pt x="314" y="486"/>
                  </a:lnTo>
                  <a:lnTo>
                    <a:pt x="314" y="488"/>
                  </a:lnTo>
                  <a:lnTo>
                    <a:pt x="318" y="496"/>
                  </a:lnTo>
                  <a:lnTo>
                    <a:pt x="318" y="500"/>
                  </a:lnTo>
                  <a:lnTo>
                    <a:pt x="322" y="500"/>
                  </a:lnTo>
                  <a:lnTo>
                    <a:pt x="322" y="496"/>
                  </a:lnTo>
                  <a:lnTo>
                    <a:pt x="322" y="492"/>
                  </a:lnTo>
                  <a:lnTo>
                    <a:pt x="324" y="486"/>
                  </a:lnTo>
                  <a:lnTo>
                    <a:pt x="346" y="452"/>
                  </a:lnTo>
                  <a:lnTo>
                    <a:pt x="350" y="452"/>
                  </a:lnTo>
                  <a:lnTo>
                    <a:pt x="358" y="446"/>
                  </a:lnTo>
                  <a:lnTo>
                    <a:pt x="364" y="438"/>
                  </a:lnTo>
                  <a:lnTo>
                    <a:pt x="368" y="438"/>
                  </a:lnTo>
                  <a:lnTo>
                    <a:pt x="372" y="434"/>
                  </a:lnTo>
                  <a:lnTo>
                    <a:pt x="376" y="434"/>
                  </a:lnTo>
                  <a:lnTo>
                    <a:pt x="376" y="430"/>
                  </a:lnTo>
                  <a:lnTo>
                    <a:pt x="380" y="430"/>
                  </a:lnTo>
                  <a:lnTo>
                    <a:pt x="380" y="426"/>
                  </a:lnTo>
                  <a:lnTo>
                    <a:pt x="376" y="426"/>
                  </a:lnTo>
                  <a:lnTo>
                    <a:pt x="376" y="424"/>
                  </a:lnTo>
                  <a:lnTo>
                    <a:pt x="372" y="416"/>
                  </a:lnTo>
                  <a:lnTo>
                    <a:pt x="364" y="404"/>
                  </a:lnTo>
                  <a:lnTo>
                    <a:pt x="362" y="402"/>
                  </a:lnTo>
                  <a:lnTo>
                    <a:pt x="362" y="398"/>
                  </a:lnTo>
                  <a:lnTo>
                    <a:pt x="368" y="398"/>
                  </a:lnTo>
                  <a:lnTo>
                    <a:pt x="368" y="394"/>
                  </a:lnTo>
                  <a:lnTo>
                    <a:pt x="376" y="390"/>
                  </a:lnTo>
                  <a:lnTo>
                    <a:pt x="384" y="386"/>
                  </a:lnTo>
                  <a:lnTo>
                    <a:pt x="394" y="384"/>
                  </a:lnTo>
                  <a:lnTo>
                    <a:pt x="398" y="384"/>
                  </a:lnTo>
                  <a:lnTo>
                    <a:pt x="402" y="380"/>
                  </a:lnTo>
                  <a:lnTo>
                    <a:pt x="406" y="380"/>
                  </a:lnTo>
                  <a:lnTo>
                    <a:pt x="420" y="386"/>
                  </a:lnTo>
                  <a:lnTo>
                    <a:pt x="424" y="386"/>
                  </a:lnTo>
                  <a:lnTo>
                    <a:pt x="426" y="386"/>
                  </a:lnTo>
                  <a:lnTo>
                    <a:pt x="442" y="380"/>
                  </a:lnTo>
                  <a:lnTo>
                    <a:pt x="448" y="380"/>
                  </a:lnTo>
                  <a:lnTo>
                    <a:pt x="448" y="376"/>
                  </a:lnTo>
                  <a:lnTo>
                    <a:pt x="442" y="372"/>
                  </a:lnTo>
                  <a:lnTo>
                    <a:pt x="438" y="364"/>
                  </a:lnTo>
                  <a:lnTo>
                    <a:pt x="442" y="362"/>
                  </a:lnTo>
                  <a:lnTo>
                    <a:pt x="446" y="354"/>
                  </a:lnTo>
                  <a:lnTo>
                    <a:pt x="448" y="346"/>
                  </a:lnTo>
                  <a:lnTo>
                    <a:pt x="448" y="342"/>
                  </a:lnTo>
                  <a:lnTo>
                    <a:pt x="448" y="340"/>
                  </a:lnTo>
                  <a:lnTo>
                    <a:pt x="446" y="332"/>
                  </a:lnTo>
                  <a:lnTo>
                    <a:pt x="442" y="332"/>
                  </a:lnTo>
                  <a:lnTo>
                    <a:pt x="442" y="328"/>
                  </a:lnTo>
                  <a:lnTo>
                    <a:pt x="434" y="324"/>
                  </a:lnTo>
                  <a:lnTo>
                    <a:pt x="430" y="324"/>
                  </a:lnTo>
                  <a:lnTo>
                    <a:pt x="426" y="322"/>
                  </a:lnTo>
                  <a:lnTo>
                    <a:pt x="424" y="322"/>
                  </a:lnTo>
                  <a:lnTo>
                    <a:pt x="420" y="322"/>
                  </a:lnTo>
                  <a:lnTo>
                    <a:pt x="420" y="318"/>
                  </a:lnTo>
                  <a:lnTo>
                    <a:pt x="416" y="322"/>
                  </a:lnTo>
                  <a:lnTo>
                    <a:pt x="416" y="318"/>
                  </a:lnTo>
                  <a:lnTo>
                    <a:pt x="412" y="318"/>
                  </a:lnTo>
                  <a:lnTo>
                    <a:pt x="412" y="314"/>
                  </a:lnTo>
                  <a:lnTo>
                    <a:pt x="416" y="306"/>
                  </a:lnTo>
                  <a:lnTo>
                    <a:pt x="420" y="306"/>
                  </a:lnTo>
                  <a:lnTo>
                    <a:pt x="420" y="302"/>
                  </a:lnTo>
                  <a:lnTo>
                    <a:pt x="424" y="302"/>
                  </a:lnTo>
                  <a:lnTo>
                    <a:pt x="426" y="300"/>
                  </a:lnTo>
                  <a:lnTo>
                    <a:pt x="430" y="300"/>
                  </a:lnTo>
                  <a:lnTo>
                    <a:pt x="430" y="302"/>
                  </a:lnTo>
                  <a:lnTo>
                    <a:pt x="438" y="310"/>
                  </a:lnTo>
                  <a:lnTo>
                    <a:pt x="442" y="296"/>
                  </a:lnTo>
                  <a:lnTo>
                    <a:pt x="434" y="288"/>
                  </a:lnTo>
                  <a:lnTo>
                    <a:pt x="430" y="288"/>
                  </a:lnTo>
                  <a:lnTo>
                    <a:pt x="430" y="284"/>
                  </a:lnTo>
                  <a:lnTo>
                    <a:pt x="434" y="284"/>
                  </a:lnTo>
                  <a:lnTo>
                    <a:pt x="446" y="280"/>
                  </a:lnTo>
                  <a:lnTo>
                    <a:pt x="448" y="280"/>
                  </a:lnTo>
                  <a:lnTo>
                    <a:pt x="460" y="278"/>
                  </a:lnTo>
                  <a:lnTo>
                    <a:pt x="460" y="274"/>
                  </a:lnTo>
                  <a:lnTo>
                    <a:pt x="464" y="274"/>
                  </a:lnTo>
                  <a:lnTo>
                    <a:pt x="460" y="262"/>
                  </a:lnTo>
                  <a:lnTo>
                    <a:pt x="468" y="260"/>
                  </a:lnTo>
                  <a:lnTo>
                    <a:pt x="470" y="256"/>
                  </a:lnTo>
                  <a:lnTo>
                    <a:pt x="470" y="252"/>
                  </a:lnTo>
                  <a:lnTo>
                    <a:pt x="468" y="24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75" name="Freeform 8360"/>
            <p:cNvSpPr>
              <a:spLocks/>
            </p:cNvSpPr>
            <p:nvPr/>
          </p:nvSpPr>
          <p:spPr bwMode="auto">
            <a:xfrm>
              <a:off x="4730750" y="2814638"/>
              <a:ext cx="539750" cy="717550"/>
            </a:xfrm>
            <a:custGeom>
              <a:avLst/>
              <a:gdLst>
                <a:gd name="T0" fmla="*/ 222250 w 340"/>
                <a:gd name="T1" fmla="*/ 136525 h 452"/>
                <a:gd name="T2" fmla="*/ 168275 w 340"/>
                <a:gd name="T3" fmla="*/ 127000 h 452"/>
                <a:gd name="T4" fmla="*/ 82550 w 340"/>
                <a:gd name="T5" fmla="*/ 155575 h 452"/>
                <a:gd name="T6" fmla="*/ 60325 w 340"/>
                <a:gd name="T7" fmla="*/ 190500 h 452"/>
                <a:gd name="T8" fmla="*/ 34925 w 340"/>
                <a:gd name="T9" fmla="*/ 234950 h 452"/>
                <a:gd name="T10" fmla="*/ 6350 w 340"/>
                <a:gd name="T11" fmla="*/ 282575 h 452"/>
                <a:gd name="T12" fmla="*/ 25400 w 340"/>
                <a:gd name="T13" fmla="*/ 304800 h 452"/>
                <a:gd name="T14" fmla="*/ 53975 w 340"/>
                <a:gd name="T15" fmla="*/ 317500 h 452"/>
                <a:gd name="T16" fmla="*/ 88900 w 340"/>
                <a:gd name="T17" fmla="*/ 336550 h 452"/>
                <a:gd name="T18" fmla="*/ 82550 w 340"/>
                <a:gd name="T19" fmla="*/ 365125 h 452"/>
                <a:gd name="T20" fmla="*/ 82550 w 340"/>
                <a:gd name="T21" fmla="*/ 403225 h 452"/>
                <a:gd name="T22" fmla="*/ 69850 w 340"/>
                <a:gd name="T23" fmla="*/ 434975 h 452"/>
                <a:gd name="T24" fmla="*/ 76200 w 340"/>
                <a:gd name="T25" fmla="*/ 463550 h 452"/>
                <a:gd name="T26" fmla="*/ 69850 w 340"/>
                <a:gd name="T27" fmla="*/ 498475 h 452"/>
                <a:gd name="T28" fmla="*/ 76200 w 340"/>
                <a:gd name="T29" fmla="*/ 542925 h 452"/>
                <a:gd name="T30" fmla="*/ 53975 w 340"/>
                <a:gd name="T31" fmla="*/ 577850 h 452"/>
                <a:gd name="T32" fmla="*/ 76200 w 340"/>
                <a:gd name="T33" fmla="*/ 612775 h 452"/>
                <a:gd name="T34" fmla="*/ 95250 w 340"/>
                <a:gd name="T35" fmla="*/ 635000 h 452"/>
                <a:gd name="T36" fmla="*/ 146050 w 340"/>
                <a:gd name="T37" fmla="*/ 663575 h 452"/>
                <a:gd name="T38" fmla="*/ 174625 w 340"/>
                <a:gd name="T39" fmla="*/ 717550 h 452"/>
                <a:gd name="T40" fmla="*/ 209550 w 340"/>
                <a:gd name="T41" fmla="*/ 695325 h 452"/>
                <a:gd name="T42" fmla="*/ 238125 w 340"/>
                <a:gd name="T43" fmla="*/ 698500 h 452"/>
                <a:gd name="T44" fmla="*/ 273050 w 340"/>
                <a:gd name="T45" fmla="*/ 717550 h 452"/>
                <a:gd name="T46" fmla="*/ 307975 w 340"/>
                <a:gd name="T47" fmla="*/ 711200 h 452"/>
                <a:gd name="T48" fmla="*/ 336550 w 340"/>
                <a:gd name="T49" fmla="*/ 704850 h 452"/>
                <a:gd name="T50" fmla="*/ 327025 w 340"/>
                <a:gd name="T51" fmla="*/ 663575 h 452"/>
                <a:gd name="T52" fmla="*/ 295275 w 340"/>
                <a:gd name="T53" fmla="*/ 635000 h 452"/>
                <a:gd name="T54" fmla="*/ 327025 w 340"/>
                <a:gd name="T55" fmla="*/ 625475 h 452"/>
                <a:gd name="T56" fmla="*/ 320675 w 340"/>
                <a:gd name="T57" fmla="*/ 600075 h 452"/>
                <a:gd name="T58" fmla="*/ 365125 w 340"/>
                <a:gd name="T59" fmla="*/ 536575 h 452"/>
                <a:gd name="T60" fmla="*/ 361950 w 340"/>
                <a:gd name="T61" fmla="*/ 501650 h 452"/>
                <a:gd name="T62" fmla="*/ 330200 w 340"/>
                <a:gd name="T63" fmla="*/ 498475 h 452"/>
                <a:gd name="T64" fmla="*/ 307975 w 340"/>
                <a:gd name="T65" fmla="*/ 466725 h 452"/>
                <a:gd name="T66" fmla="*/ 301625 w 340"/>
                <a:gd name="T67" fmla="*/ 438150 h 452"/>
                <a:gd name="T68" fmla="*/ 307975 w 340"/>
                <a:gd name="T69" fmla="*/ 393700 h 452"/>
                <a:gd name="T70" fmla="*/ 292100 w 340"/>
                <a:gd name="T71" fmla="*/ 381000 h 452"/>
                <a:gd name="T72" fmla="*/ 336550 w 340"/>
                <a:gd name="T73" fmla="*/ 352425 h 452"/>
                <a:gd name="T74" fmla="*/ 393700 w 340"/>
                <a:gd name="T75" fmla="*/ 336550 h 452"/>
                <a:gd name="T76" fmla="*/ 434975 w 340"/>
                <a:gd name="T77" fmla="*/ 317500 h 452"/>
                <a:gd name="T78" fmla="*/ 447675 w 340"/>
                <a:gd name="T79" fmla="*/ 288925 h 452"/>
                <a:gd name="T80" fmla="*/ 460375 w 340"/>
                <a:gd name="T81" fmla="*/ 266700 h 452"/>
                <a:gd name="T82" fmla="*/ 463550 w 340"/>
                <a:gd name="T83" fmla="*/ 225425 h 452"/>
                <a:gd name="T84" fmla="*/ 488950 w 340"/>
                <a:gd name="T85" fmla="*/ 196850 h 452"/>
                <a:gd name="T86" fmla="*/ 539750 w 340"/>
                <a:gd name="T87" fmla="*/ 168275 h 452"/>
                <a:gd name="T88" fmla="*/ 441325 w 340"/>
                <a:gd name="T89" fmla="*/ 184150 h 452"/>
                <a:gd name="T90" fmla="*/ 320675 w 340"/>
                <a:gd name="T91" fmla="*/ 142875 h 452"/>
                <a:gd name="T92" fmla="*/ 371475 w 340"/>
                <a:gd name="T93" fmla="*/ 127000 h 452"/>
                <a:gd name="T94" fmla="*/ 390525 w 340"/>
                <a:gd name="T95" fmla="*/ 92075 h 452"/>
                <a:gd name="T96" fmla="*/ 377825 w 340"/>
                <a:gd name="T97" fmla="*/ 73025 h 452"/>
                <a:gd name="T98" fmla="*/ 349250 w 340"/>
                <a:gd name="T99" fmla="*/ 57150 h 452"/>
                <a:gd name="T100" fmla="*/ 327025 w 340"/>
                <a:gd name="T101" fmla="*/ 28575 h 452"/>
                <a:gd name="T102" fmla="*/ 301625 w 340"/>
                <a:gd name="T103" fmla="*/ 9525 h 452"/>
                <a:gd name="T104" fmla="*/ 273050 w 340"/>
                <a:gd name="T105" fmla="*/ 15875 h 452"/>
                <a:gd name="T106" fmla="*/ 180975 w 340"/>
                <a:gd name="T107" fmla="*/ 50800 h 4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40"/>
                <a:gd name="T163" fmla="*/ 0 h 452"/>
                <a:gd name="T164" fmla="*/ 340 w 340"/>
                <a:gd name="T165" fmla="*/ 452 h 4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40" h="452">
                  <a:moveTo>
                    <a:pt x="106" y="54"/>
                  </a:moveTo>
                  <a:lnTo>
                    <a:pt x="154" y="66"/>
                  </a:lnTo>
                  <a:lnTo>
                    <a:pt x="154" y="80"/>
                  </a:lnTo>
                  <a:lnTo>
                    <a:pt x="154" y="86"/>
                  </a:lnTo>
                  <a:lnTo>
                    <a:pt x="140" y="86"/>
                  </a:lnTo>
                  <a:lnTo>
                    <a:pt x="132" y="84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6" y="76"/>
                  </a:lnTo>
                  <a:lnTo>
                    <a:pt x="106" y="68"/>
                  </a:lnTo>
                  <a:lnTo>
                    <a:pt x="88" y="66"/>
                  </a:lnTo>
                  <a:lnTo>
                    <a:pt x="78" y="76"/>
                  </a:lnTo>
                  <a:lnTo>
                    <a:pt x="52" y="98"/>
                  </a:lnTo>
                  <a:lnTo>
                    <a:pt x="52" y="108"/>
                  </a:lnTo>
                  <a:lnTo>
                    <a:pt x="48" y="112"/>
                  </a:lnTo>
                  <a:lnTo>
                    <a:pt x="44" y="116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0"/>
                  </a:lnTo>
                  <a:lnTo>
                    <a:pt x="22" y="120"/>
                  </a:lnTo>
                  <a:lnTo>
                    <a:pt x="26" y="130"/>
                  </a:lnTo>
                  <a:lnTo>
                    <a:pt x="26" y="138"/>
                  </a:lnTo>
                  <a:lnTo>
                    <a:pt x="22" y="148"/>
                  </a:lnTo>
                  <a:lnTo>
                    <a:pt x="22" y="156"/>
                  </a:lnTo>
                  <a:lnTo>
                    <a:pt x="12" y="164"/>
                  </a:lnTo>
                  <a:lnTo>
                    <a:pt x="12" y="168"/>
                  </a:lnTo>
                  <a:lnTo>
                    <a:pt x="8" y="174"/>
                  </a:lnTo>
                  <a:lnTo>
                    <a:pt x="4" y="178"/>
                  </a:lnTo>
                  <a:lnTo>
                    <a:pt x="0" y="182"/>
                  </a:lnTo>
                  <a:lnTo>
                    <a:pt x="0" y="186"/>
                  </a:lnTo>
                  <a:lnTo>
                    <a:pt x="8" y="186"/>
                  </a:lnTo>
                  <a:lnTo>
                    <a:pt x="12" y="190"/>
                  </a:lnTo>
                  <a:lnTo>
                    <a:pt x="16" y="192"/>
                  </a:lnTo>
                  <a:lnTo>
                    <a:pt x="20" y="196"/>
                  </a:lnTo>
                  <a:lnTo>
                    <a:pt x="22" y="200"/>
                  </a:lnTo>
                  <a:lnTo>
                    <a:pt x="26" y="196"/>
                  </a:lnTo>
                  <a:lnTo>
                    <a:pt x="30" y="200"/>
                  </a:lnTo>
                  <a:lnTo>
                    <a:pt x="34" y="200"/>
                  </a:lnTo>
                  <a:lnTo>
                    <a:pt x="52" y="192"/>
                  </a:lnTo>
                  <a:lnTo>
                    <a:pt x="56" y="192"/>
                  </a:lnTo>
                  <a:lnTo>
                    <a:pt x="56" y="196"/>
                  </a:lnTo>
                  <a:lnTo>
                    <a:pt x="60" y="200"/>
                  </a:lnTo>
                  <a:lnTo>
                    <a:pt x="56" y="212"/>
                  </a:lnTo>
                  <a:lnTo>
                    <a:pt x="60" y="212"/>
                  </a:lnTo>
                  <a:lnTo>
                    <a:pt x="60" y="214"/>
                  </a:lnTo>
                  <a:lnTo>
                    <a:pt x="60" y="218"/>
                  </a:lnTo>
                  <a:lnTo>
                    <a:pt x="56" y="222"/>
                  </a:lnTo>
                  <a:lnTo>
                    <a:pt x="52" y="230"/>
                  </a:lnTo>
                  <a:lnTo>
                    <a:pt x="52" y="232"/>
                  </a:lnTo>
                  <a:lnTo>
                    <a:pt x="52" y="236"/>
                  </a:lnTo>
                  <a:lnTo>
                    <a:pt x="56" y="240"/>
                  </a:lnTo>
                  <a:lnTo>
                    <a:pt x="52" y="248"/>
                  </a:lnTo>
                  <a:lnTo>
                    <a:pt x="52" y="254"/>
                  </a:lnTo>
                  <a:lnTo>
                    <a:pt x="52" y="258"/>
                  </a:lnTo>
                  <a:lnTo>
                    <a:pt x="48" y="258"/>
                  </a:lnTo>
                  <a:lnTo>
                    <a:pt x="48" y="262"/>
                  </a:lnTo>
                  <a:lnTo>
                    <a:pt x="48" y="266"/>
                  </a:lnTo>
                  <a:lnTo>
                    <a:pt x="44" y="274"/>
                  </a:lnTo>
                  <a:lnTo>
                    <a:pt x="44" y="276"/>
                  </a:lnTo>
                  <a:lnTo>
                    <a:pt x="40" y="280"/>
                  </a:lnTo>
                  <a:lnTo>
                    <a:pt x="44" y="284"/>
                  </a:lnTo>
                  <a:lnTo>
                    <a:pt x="48" y="288"/>
                  </a:lnTo>
                  <a:lnTo>
                    <a:pt x="48" y="292"/>
                  </a:lnTo>
                  <a:lnTo>
                    <a:pt x="48" y="294"/>
                  </a:lnTo>
                  <a:lnTo>
                    <a:pt x="48" y="298"/>
                  </a:lnTo>
                  <a:lnTo>
                    <a:pt x="48" y="302"/>
                  </a:lnTo>
                  <a:lnTo>
                    <a:pt x="44" y="306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0" y="324"/>
                  </a:lnTo>
                  <a:lnTo>
                    <a:pt x="40" y="328"/>
                  </a:lnTo>
                  <a:lnTo>
                    <a:pt x="44" y="342"/>
                  </a:lnTo>
                  <a:lnTo>
                    <a:pt x="48" y="342"/>
                  </a:lnTo>
                  <a:lnTo>
                    <a:pt x="44" y="354"/>
                  </a:lnTo>
                  <a:lnTo>
                    <a:pt x="40" y="356"/>
                  </a:lnTo>
                  <a:lnTo>
                    <a:pt x="38" y="356"/>
                  </a:lnTo>
                  <a:lnTo>
                    <a:pt x="34" y="360"/>
                  </a:lnTo>
                  <a:lnTo>
                    <a:pt x="34" y="364"/>
                  </a:lnTo>
                  <a:lnTo>
                    <a:pt x="34" y="368"/>
                  </a:lnTo>
                  <a:lnTo>
                    <a:pt x="40" y="376"/>
                  </a:lnTo>
                  <a:lnTo>
                    <a:pt x="44" y="376"/>
                  </a:lnTo>
                  <a:lnTo>
                    <a:pt x="48" y="382"/>
                  </a:lnTo>
                  <a:lnTo>
                    <a:pt x="48" y="386"/>
                  </a:lnTo>
                  <a:lnTo>
                    <a:pt x="52" y="386"/>
                  </a:lnTo>
                  <a:lnTo>
                    <a:pt x="56" y="390"/>
                  </a:lnTo>
                  <a:lnTo>
                    <a:pt x="56" y="394"/>
                  </a:lnTo>
                  <a:lnTo>
                    <a:pt x="60" y="398"/>
                  </a:lnTo>
                  <a:lnTo>
                    <a:pt x="60" y="400"/>
                  </a:lnTo>
                  <a:lnTo>
                    <a:pt x="66" y="404"/>
                  </a:lnTo>
                  <a:lnTo>
                    <a:pt x="74" y="404"/>
                  </a:lnTo>
                  <a:lnTo>
                    <a:pt x="82" y="416"/>
                  </a:lnTo>
                  <a:lnTo>
                    <a:pt x="88" y="416"/>
                  </a:lnTo>
                  <a:lnTo>
                    <a:pt x="92" y="418"/>
                  </a:lnTo>
                  <a:lnTo>
                    <a:pt x="96" y="430"/>
                  </a:lnTo>
                  <a:lnTo>
                    <a:pt x="100" y="430"/>
                  </a:lnTo>
                  <a:lnTo>
                    <a:pt x="106" y="434"/>
                  </a:lnTo>
                  <a:lnTo>
                    <a:pt x="110" y="440"/>
                  </a:lnTo>
                  <a:lnTo>
                    <a:pt x="110" y="452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4" y="440"/>
                  </a:lnTo>
                  <a:lnTo>
                    <a:pt x="128" y="440"/>
                  </a:lnTo>
                  <a:lnTo>
                    <a:pt x="132" y="438"/>
                  </a:lnTo>
                  <a:lnTo>
                    <a:pt x="136" y="438"/>
                  </a:lnTo>
                  <a:lnTo>
                    <a:pt x="136" y="440"/>
                  </a:lnTo>
                  <a:lnTo>
                    <a:pt x="140" y="444"/>
                  </a:lnTo>
                  <a:lnTo>
                    <a:pt x="144" y="440"/>
                  </a:lnTo>
                  <a:lnTo>
                    <a:pt x="150" y="440"/>
                  </a:lnTo>
                  <a:lnTo>
                    <a:pt x="154" y="440"/>
                  </a:lnTo>
                  <a:lnTo>
                    <a:pt x="166" y="444"/>
                  </a:lnTo>
                  <a:lnTo>
                    <a:pt x="166" y="448"/>
                  </a:lnTo>
                  <a:lnTo>
                    <a:pt x="168" y="452"/>
                  </a:lnTo>
                  <a:lnTo>
                    <a:pt x="172" y="452"/>
                  </a:lnTo>
                  <a:lnTo>
                    <a:pt x="176" y="448"/>
                  </a:lnTo>
                  <a:lnTo>
                    <a:pt x="180" y="448"/>
                  </a:lnTo>
                  <a:lnTo>
                    <a:pt x="186" y="444"/>
                  </a:lnTo>
                  <a:lnTo>
                    <a:pt x="190" y="448"/>
                  </a:lnTo>
                  <a:lnTo>
                    <a:pt x="194" y="448"/>
                  </a:lnTo>
                  <a:lnTo>
                    <a:pt x="198" y="448"/>
                  </a:lnTo>
                  <a:lnTo>
                    <a:pt x="202" y="448"/>
                  </a:lnTo>
                  <a:lnTo>
                    <a:pt x="206" y="444"/>
                  </a:lnTo>
                  <a:lnTo>
                    <a:pt x="208" y="444"/>
                  </a:lnTo>
                  <a:lnTo>
                    <a:pt x="212" y="444"/>
                  </a:lnTo>
                  <a:lnTo>
                    <a:pt x="216" y="440"/>
                  </a:lnTo>
                  <a:lnTo>
                    <a:pt x="216" y="438"/>
                  </a:lnTo>
                  <a:lnTo>
                    <a:pt x="212" y="430"/>
                  </a:lnTo>
                  <a:lnTo>
                    <a:pt x="208" y="426"/>
                  </a:lnTo>
                  <a:lnTo>
                    <a:pt x="206" y="418"/>
                  </a:lnTo>
                  <a:lnTo>
                    <a:pt x="202" y="416"/>
                  </a:lnTo>
                  <a:lnTo>
                    <a:pt x="206" y="408"/>
                  </a:lnTo>
                  <a:lnTo>
                    <a:pt x="206" y="400"/>
                  </a:lnTo>
                  <a:lnTo>
                    <a:pt x="194" y="404"/>
                  </a:lnTo>
                  <a:lnTo>
                    <a:pt x="186" y="400"/>
                  </a:lnTo>
                  <a:lnTo>
                    <a:pt x="186" y="398"/>
                  </a:lnTo>
                  <a:lnTo>
                    <a:pt x="190" y="398"/>
                  </a:lnTo>
                  <a:lnTo>
                    <a:pt x="194" y="400"/>
                  </a:lnTo>
                  <a:lnTo>
                    <a:pt x="202" y="398"/>
                  </a:lnTo>
                  <a:lnTo>
                    <a:pt x="206" y="394"/>
                  </a:lnTo>
                  <a:lnTo>
                    <a:pt x="206" y="390"/>
                  </a:lnTo>
                  <a:lnTo>
                    <a:pt x="208" y="386"/>
                  </a:lnTo>
                  <a:lnTo>
                    <a:pt x="206" y="386"/>
                  </a:lnTo>
                  <a:lnTo>
                    <a:pt x="206" y="382"/>
                  </a:lnTo>
                  <a:lnTo>
                    <a:pt x="202" y="378"/>
                  </a:lnTo>
                  <a:lnTo>
                    <a:pt x="206" y="372"/>
                  </a:lnTo>
                  <a:lnTo>
                    <a:pt x="212" y="350"/>
                  </a:lnTo>
                  <a:lnTo>
                    <a:pt x="212" y="346"/>
                  </a:lnTo>
                  <a:lnTo>
                    <a:pt x="216" y="342"/>
                  </a:lnTo>
                  <a:lnTo>
                    <a:pt x="230" y="338"/>
                  </a:lnTo>
                  <a:lnTo>
                    <a:pt x="230" y="336"/>
                  </a:lnTo>
                  <a:lnTo>
                    <a:pt x="234" y="332"/>
                  </a:lnTo>
                  <a:lnTo>
                    <a:pt x="234" y="328"/>
                  </a:lnTo>
                  <a:lnTo>
                    <a:pt x="228" y="320"/>
                  </a:lnTo>
                  <a:lnTo>
                    <a:pt x="228" y="316"/>
                  </a:lnTo>
                  <a:lnTo>
                    <a:pt x="224" y="316"/>
                  </a:lnTo>
                  <a:lnTo>
                    <a:pt x="216" y="316"/>
                  </a:lnTo>
                  <a:lnTo>
                    <a:pt x="212" y="316"/>
                  </a:lnTo>
                  <a:lnTo>
                    <a:pt x="208" y="316"/>
                  </a:lnTo>
                  <a:lnTo>
                    <a:pt x="208" y="314"/>
                  </a:lnTo>
                  <a:lnTo>
                    <a:pt x="206" y="310"/>
                  </a:lnTo>
                  <a:lnTo>
                    <a:pt x="202" y="314"/>
                  </a:lnTo>
                  <a:lnTo>
                    <a:pt x="194" y="314"/>
                  </a:lnTo>
                  <a:lnTo>
                    <a:pt x="190" y="302"/>
                  </a:lnTo>
                  <a:lnTo>
                    <a:pt x="194" y="294"/>
                  </a:lnTo>
                  <a:lnTo>
                    <a:pt x="194" y="292"/>
                  </a:lnTo>
                  <a:lnTo>
                    <a:pt x="194" y="288"/>
                  </a:lnTo>
                  <a:lnTo>
                    <a:pt x="194" y="284"/>
                  </a:lnTo>
                  <a:lnTo>
                    <a:pt x="190" y="280"/>
                  </a:lnTo>
                  <a:lnTo>
                    <a:pt x="190" y="276"/>
                  </a:lnTo>
                  <a:lnTo>
                    <a:pt x="198" y="276"/>
                  </a:lnTo>
                  <a:lnTo>
                    <a:pt x="206" y="270"/>
                  </a:lnTo>
                  <a:lnTo>
                    <a:pt x="198" y="254"/>
                  </a:lnTo>
                  <a:lnTo>
                    <a:pt x="198" y="252"/>
                  </a:lnTo>
                  <a:lnTo>
                    <a:pt x="194" y="248"/>
                  </a:lnTo>
                  <a:lnTo>
                    <a:pt x="190" y="248"/>
                  </a:lnTo>
                  <a:lnTo>
                    <a:pt x="186" y="248"/>
                  </a:lnTo>
                  <a:lnTo>
                    <a:pt x="184" y="248"/>
                  </a:lnTo>
                  <a:lnTo>
                    <a:pt x="184" y="244"/>
                  </a:lnTo>
                  <a:lnTo>
                    <a:pt x="184" y="240"/>
                  </a:lnTo>
                  <a:lnTo>
                    <a:pt x="186" y="236"/>
                  </a:lnTo>
                  <a:lnTo>
                    <a:pt x="190" y="232"/>
                  </a:lnTo>
                  <a:lnTo>
                    <a:pt x="206" y="230"/>
                  </a:lnTo>
                  <a:lnTo>
                    <a:pt x="208" y="226"/>
                  </a:lnTo>
                  <a:lnTo>
                    <a:pt x="212" y="222"/>
                  </a:lnTo>
                  <a:lnTo>
                    <a:pt x="212" y="212"/>
                  </a:lnTo>
                  <a:lnTo>
                    <a:pt x="220" y="214"/>
                  </a:lnTo>
                  <a:lnTo>
                    <a:pt x="224" y="214"/>
                  </a:lnTo>
                  <a:lnTo>
                    <a:pt x="230" y="218"/>
                  </a:lnTo>
                  <a:lnTo>
                    <a:pt x="248" y="212"/>
                  </a:lnTo>
                  <a:lnTo>
                    <a:pt x="248" y="208"/>
                  </a:lnTo>
                  <a:lnTo>
                    <a:pt x="260" y="208"/>
                  </a:lnTo>
                  <a:lnTo>
                    <a:pt x="264" y="208"/>
                  </a:lnTo>
                  <a:lnTo>
                    <a:pt x="270" y="204"/>
                  </a:lnTo>
                  <a:lnTo>
                    <a:pt x="274" y="200"/>
                  </a:lnTo>
                  <a:lnTo>
                    <a:pt x="278" y="192"/>
                  </a:lnTo>
                  <a:lnTo>
                    <a:pt x="282" y="186"/>
                  </a:lnTo>
                  <a:lnTo>
                    <a:pt x="278" y="186"/>
                  </a:lnTo>
                  <a:lnTo>
                    <a:pt x="278" y="182"/>
                  </a:lnTo>
                  <a:lnTo>
                    <a:pt x="282" y="182"/>
                  </a:lnTo>
                  <a:lnTo>
                    <a:pt x="292" y="182"/>
                  </a:lnTo>
                  <a:lnTo>
                    <a:pt x="292" y="178"/>
                  </a:lnTo>
                  <a:lnTo>
                    <a:pt x="290" y="178"/>
                  </a:lnTo>
                  <a:lnTo>
                    <a:pt x="290" y="170"/>
                  </a:lnTo>
                  <a:lnTo>
                    <a:pt x="290" y="168"/>
                  </a:lnTo>
                  <a:lnTo>
                    <a:pt x="290" y="164"/>
                  </a:lnTo>
                  <a:lnTo>
                    <a:pt x="290" y="160"/>
                  </a:lnTo>
                  <a:lnTo>
                    <a:pt x="290" y="152"/>
                  </a:lnTo>
                  <a:lnTo>
                    <a:pt x="290" y="146"/>
                  </a:lnTo>
                  <a:lnTo>
                    <a:pt x="292" y="142"/>
                  </a:lnTo>
                  <a:lnTo>
                    <a:pt x="300" y="134"/>
                  </a:lnTo>
                  <a:lnTo>
                    <a:pt x="296" y="130"/>
                  </a:lnTo>
                  <a:lnTo>
                    <a:pt x="296" y="128"/>
                  </a:lnTo>
                  <a:lnTo>
                    <a:pt x="304" y="128"/>
                  </a:lnTo>
                  <a:lnTo>
                    <a:pt x="308" y="124"/>
                  </a:lnTo>
                  <a:lnTo>
                    <a:pt x="314" y="128"/>
                  </a:lnTo>
                  <a:lnTo>
                    <a:pt x="318" y="130"/>
                  </a:lnTo>
                  <a:lnTo>
                    <a:pt x="340" y="134"/>
                  </a:lnTo>
                  <a:lnTo>
                    <a:pt x="340" y="116"/>
                  </a:lnTo>
                  <a:lnTo>
                    <a:pt x="340" y="106"/>
                  </a:lnTo>
                  <a:lnTo>
                    <a:pt x="326" y="98"/>
                  </a:lnTo>
                  <a:lnTo>
                    <a:pt x="318" y="98"/>
                  </a:lnTo>
                  <a:lnTo>
                    <a:pt x="308" y="102"/>
                  </a:lnTo>
                  <a:lnTo>
                    <a:pt x="296" y="106"/>
                  </a:lnTo>
                  <a:lnTo>
                    <a:pt x="278" y="116"/>
                  </a:lnTo>
                  <a:lnTo>
                    <a:pt x="248" y="120"/>
                  </a:lnTo>
                  <a:lnTo>
                    <a:pt x="224" y="120"/>
                  </a:lnTo>
                  <a:lnTo>
                    <a:pt x="194" y="108"/>
                  </a:lnTo>
                  <a:lnTo>
                    <a:pt x="198" y="90"/>
                  </a:lnTo>
                  <a:lnTo>
                    <a:pt x="202" y="90"/>
                  </a:lnTo>
                  <a:lnTo>
                    <a:pt x="208" y="90"/>
                  </a:lnTo>
                  <a:lnTo>
                    <a:pt x="216" y="86"/>
                  </a:lnTo>
                  <a:lnTo>
                    <a:pt x="228" y="84"/>
                  </a:lnTo>
                  <a:lnTo>
                    <a:pt x="230" y="84"/>
                  </a:lnTo>
                  <a:lnTo>
                    <a:pt x="234" y="80"/>
                  </a:lnTo>
                  <a:lnTo>
                    <a:pt x="242" y="80"/>
                  </a:lnTo>
                  <a:lnTo>
                    <a:pt x="242" y="72"/>
                  </a:lnTo>
                  <a:lnTo>
                    <a:pt x="246" y="72"/>
                  </a:lnTo>
                  <a:lnTo>
                    <a:pt x="246" y="66"/>
                  </a:lnTo>
                  <a:lnTo>
                    <a:pt x="246" y="58"/>
                  </a:lnTo>
                  <a:lnTo>
                    <a:pt x="246" y="54"/>
                  </a:lnTo>
                  <a:lnTo>
                    <a:pt x="246" y="50"/>
                  </a:lnTo>
                  <a:lnTo>
                    <a:pt x="242" y="50"/>
                  </a:lnTo>
                  <a:lnTo>
                    <a:pt x="242" y="46"/>
                  </a:lnTo>
                  <a:lnTo>
                    <a:pt x="238" y="46"/>
                  </a:lnTo>
                  <a:lnTo>
                    <a:pt x="230" y="46"/>
                  </a:lnTo>
                  <a:lnTo>
                    <a:pt x="230" y="44"/>
                  </a:lnTo>
                  <a:lnTo>
                    <a:pt x="228" y="40"/>
                  </a:lnTo>
                  <a:lnTo>
                    <a:pt x="224" y="36"/>
                  </a:lnTo>
                  <a:lnTo>
                    <a:pt x="220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2"/>
                  </a:lnTo>
                  <a:lnTo>
                    <a:pt x="206" y="18"/>
                  </a:lnTo>
                  <a:lnTo>
                    <a:pt x="206" y="14"/>
                  </a:lnTo>
                  <a:lnTo>
                    <a:pt x="202" y="10"/>
                  </a:lnTo>
                  <a:lnTo>
                    <a:pt x="198" y="10"/>
                  </a:lnTo>
                  <a:lnTo>
                    <a:pt x="194" y="10"/>
                  </a:lnTo>
                  <a:lnTo>
                    <a:pt x="190" y="6"/>
                  </a:lnTo>
                  <a:lnTo>
                    <a:pt x="186" y="6"/>
                  </a:lnTo>
                  <a:lnTo>
                    <a:pt x="186" y="10"/>
                  </a:lnTo>
                  <a:lnTo>
                    <a:pt x="184" y="10"/>
                  </a:lnTo>
                  <a:lnTo>
                    <a:pt x="180" y="10"/>
                  </a:lnTo>
                  <a:lnTo>
                    <a:pt x="172" y="10"/>
                  </a:lnTo>
                  <a:lnTo>
                    <a:pt x="168" y="10"/>
                  </a:lnTo>
                  <a:lnTo>
                    <a:pt x="158" y="6"/>
                  </a:lnTo>
                  <a:lnTo>
                    <a:pt x="150" y="6"/>
                  </a:lnTo>
                  <a:lnTo>
                    <a:pt x="140" y="0"/>
                  </a:lnTo>
                  <a:lnTo>
                    <a:pt x="114" y="32"/>
                  </a:lnTo>
                  <a:lnTo>
                    <a:pt x="106" y="5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7" name="Freeform 8382"/>
            <p:cNvSpPr>
              <a:spLocks/>
            </p:cNvSpPr>
            <p:nvPr/>
          </p:nvSpPr>
          <p:spPr bwMode="auto">
            <a:xfrm>
              <a:off x="4864100" y="3884613"/>
              <a:ext cx="1241425" cy="984250"/>
            </a:xfrm>
            <a:custGeom>
              <a:avLst/>
              <a:gdLst>
                <a:gd name="T0" fmla="*/ 196850 w 782"/>
                <a:gd name="T1" fmla="*/ 393700 h 620"/>
                <a:gd name="T2" fmla="*/ 250825 w 782"/>
                <a:gd name="T3" fmla="*/ 384175 h 620"/>
                <a:gd name="T4" fmla="*/ 307975 w 782"/>
                <a:gd name="T5" fmla="*/ 352425 h 620"/>
                <a:gd name="T6" fmla="*/ 349250 w 782"/>
                <a:gd name="T7" fmla="*/ 320675 h 620"/>
                <a:gd name="T8" fmla="*/ 457200 w 782"/>
                <a:gd name="T9" fmla="*/ 352425 h 620"/>
                <a:gd name="T10" fmla="*/ 523875 w 782"/>
                <a:gd name="T11" fmla="*/ 384175 h 620"/>
                <a:gd name="T12" fmla="*/ 555625 w 782"/>
                <a:gd name="T13" fmla="*/ 406400 h 620"/>
                <a:gd name="T14" fmla="*/ 574675 w 782"/>
                <a:gd name="T15" fmla="*/ 476250 h 620"/>
                <a:gd name="T16" fmla="*/ 615950 w 782"/>
                <a:gd name="T17" fmla="*/ 539750 h 620"/>
                <a:gd name="T18" fmla="*/ 666750 w 782"/>
                <a:gd name="T19" fmla="*/ 581025 h 620"/>
                <a:gd name="T20" fmla="*/ 723900 w 782"/>
                <a:gd name="T21" fmla="*/ 596900 h 620"/>
                <a:gd name="T22" fmla="*/ 777875 w 782"/>
                <a:gd name="T23" fmla="*/ 644525 h 620"/>
                <a:gd name="T24" fmla="*/ 822325 w 782"/>
                <a:gd name="T25" fmla="*/ 701675 h 620"/>
                <a:gd name="T26" fmla="*/ 812800 w 782"/>
                <a:gd name="T27" fmla="*/ 736600 h 620"/>
                <a:gd name="T28" fmla="*/ 835025 w 782"/>
                <a:gd name="T29" fmla="*/ 771525 h 620"/>
                <a:gd name="T30" fmla="*/ 863600 w 782"/>
                <a:gd name="T31" fmla="*/ 812800 h 620"/>
                <a:gd name="T32" fmla="*/ 946150 w 782"/>
                <a:gd name="T33" fmla="*/ 815975 h 620"/>
                <a:gd name="T34" fmla="*/ 1016000 w 782"/>
                <a:gd name="T35" fmla="*/ 771525 h 620"/>
                <a:gd name="T36" fmla="*/ 1038225 w 782"/>
                <a:gd name="T37" fmla="*/ 822325 h 620"/>
                <a:gd name="T38" fmla="*/ 1054100 w 782"/>
                <a:gd name="T39" fmla="*/ 885825 h 620"/>
                <a:gd name="T40" fmla="*/ 1079500 w 782"/>
                <a:gd name="T41" fmla="*/ 946150 h 620"/>
                <a:gd name="T42" fmla="*/ 1149350 w 782"/>
                <a:gd name="T43" fmla="*/ 977900 h 620"/>
                <a:gd name="T44" fmla="*/ 1165225 w 782"/>
                <a:gd name="T45" fmla="*/ 927100 h 620"/>
                <a:gd name="T46" fmla="*/ 1152525 w 782"/>
                <a:gd name="T47" fmla="*/ 857250 h 620"/>
                <a:gd name="T48" fmla="*/ 1184275 w 782"/>
                <a:gd name="T49" fmla="*/ 812800 h 620"/>
                <a:gd name="T50" fmla="*/ 1184275 w 782"/>
                <a:gd name="T51" fmla="*/ 749300 h 620"/>
                <a:gd name="T52" fmla="*/ 1212850 w 782"/>
                <a:gd name="T53" fmla="*/ 695325 h 620"/>
                <a:gd name="T54" fmla="*/ 1222375 w 782"/>
                <a:gd name="T55" fmla="*/ 584200 h 620"/>
                <a:gd name="T56" fmla="*/ 1241425 w 782"/>
                <a:gd name="T57" fmla="*/ 546100 h 620"/>
                <a:gd name="T58" fmla="*/ 1222375 w 782"/>
                <a:gd name="T59" fmla="*/ 457200 h 620"/>
                <a:gd name="T60" fmla="*/ 1206500 w 782"/>
                <a:gd name="T61" fmla="*/ 384175 h 620"/>
                <a:gd name="T62" fmla="*/ 1136650 w 782"/>
                <a:gd name="T63" fmla="*/ 349250 h 620"/>
                <a:gd name="T64" fmla="*/ 1101725 w 782"/>
                <a:gd name="T65" fmla="*/ 266700 h 620"/>
                <a:gd name="T66" fmla="*/ 1108075 w 782"/>
                <a:gd name="T67" fmla="*/ 180975 h 620"/>
                <a:gd name="T68" fmla="*/ 1143000 w 782"/>
                <a:gd name="T69" fmla="*/ 120650 h 620"/>
                <a:gd name="T70" fmla="*/ 1108075 w 782"/>
                <a:gd name="T71" fmla="*/ 69850 h 620"/>
                <a:gd name="T72" fmla="*/ 1019175 w 782"/>
                <a:gd name="T73" fmla="*/ 69850 h 620"/>
                <a:gd name="T74" fmla="*/ 984250 w 782"/>
                <a:gd name="T75" fmla="*/ 19050 h 620"/>
                <a:gd name="T76" fmla="*/ 933450 w 782"/>
                <a:gd name="T77" fmla="*/ 22225 h 620"/>
                <a:gd name="T78" fmla="*/ 911225 w 782"/>
                <a:gd name="T79" fmla="*/ 63500 h 620"/>
                <a:gd name="T80" fmla="*/ 898525 w 782"/>
                <a:gd name="T81" fmla="*/ 117475 h 620"/>
                <a:gd name="T82" fmla="*/ 828675 w 782"/>
                <a:gd name="T83" fmla="*/ 146050 h 620"/>
                <a:gd name="T84" fmla="*/ 777875 w 782"/>
                <a:gd name="T85" fmla="*/ 146050 h 620"/>
                <a:gd name="T86" fmla="*/ 631825 w 782"/>
                <a:gd name="T87" fmla="*/ 133350 h 620"/>
                <a:gd name="T88" fmla="*/ 561975 w 782"/>
                <a:gd name="T89" fmla="*/ 133350 h 620"/>
                <a:gd name="T90" fmla="*/ 517525 w 782"/>
                <a:gd name="T91" fmla="*/ 120650 h 620"/>
                <a:gd name="T92" fmla="*/ 441325 w 782"/>
                <a:gd name="T93" fmla="*/ 155575 h 620"/>
                <a:gd name="T94" fmla="*/ 400050 w 782"/>
                <a:gd name="T95" fmla="*/ 127000 h 620"/>
                <a:gd name="T96" fmla="*/ 330200 w 782"/>
                <a:gd name="T97" fmla="*/ 111125 h 620"/>
                <a:gd name="T98" fmla="*/ 244475 w 782"/>
                <a:gd name="T99" fmla="*/ 146050 h 620"/>
                <a:gd name="T100" fmla="*/ 244475 w 782"/>
                <a:gd name="T101" fmla="*/ 203200 h 620"/>
                <a:gd name="T102" fmla="*/ 161925 w 782"/>
                <a:gd name="T103" fmla="*/ 254000 h 620"/>
                <a:gd name="T104" fmla="*/ 98425 w 782"/>
                <a:gd name="T105" fmla="*/ 320675 h 620"/>
                <a:gd name="T106" fmla="*/ 25400 w 782"/>
                <a:gd name="T107" fmla="*/ 323850 h 620"/>
                <a:gd name="T108" fmla="*/ 12700 w 782"/>
                <a:gd name="T109" fmla="*/ 365125 h 620"/>
                <a:gd name="T110" fmla="*/ 6350 w 782"/>
                <a:gd name="T111" fmla="*/ 428625 h 620"/>
                <a:gd name="T112" fmla="*/ 53975 w 782"/>
                <a:gd name="T113" fmla="*/ 412750 h 620"/>
                <a:gd name="T114" fmla="*/ 123825 w 782"/>
                <a:gd name="T115" fmla="*/ 412750 h 6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82"/>
                <a:gd name="T175" fmla="*/ 0 h 620"/>
                <a:gd name="T176" fmla="*/ 782 w 782"/>
                <a:gd name="T177" fmla="*/ 620 h 6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82" h="620">
                  <a:moveTo>
                    <a:pt x="92" y="270"/>
                  </a:moveTo>
                  <a:lnTo>
                    <a:pt x="96" y="270"/>
                  </a:lnTo>
                  <a:lnTo>
                    <a:pt x="110" y="264"/>
                  </a:lnTo>
                  <a:lnTo>
                    <a:pt x="110" y="260"/>
                  </a:lnTo>
                  <a:lnTo>
                    <a:pt x="114" y="256"/>
                  </a:lnTo>
                  <a:lnTo>
                    <a:pt x="118" y="256"/>
                  </a:lnTo>
                  <a:lnTo>
                    <a:pt x="122" y="252"/>
                  </a:lnTo>
                  <a:lnTo>
                    <a:pt x="124" y="248"/>
                  </a:lnTo>
                  <a:lnTo>
                    <a:pt x="128" y="252"/>
                  </a:lnTo>
                  <a:lnTo>
                    <a:pt x="132" y="252"/>
                  </a:lnTo>
                  <a:lnTo>
                    <a:pt x="136" y="248"/>
                  </a:lnTo>
                  <a:lnTo>
                    <a:pt x="144" y="248"/>
                  </a:lnTo>
                  <a:lnTo>
                    <a:pt x="146" y="242"/>
                  </a:lnTo>
                  <a:lnTo>
                    <a:pt x="150" y="242"/>
                  </a:lnTo>
                  <a:lnTo>
                    <a:pt x="158" y="238"/>
                  </a:lnTo>
                  <a:lnTo>
                    <a:pt x="158" y="242"/>
                  </a:lnTo>
                  <a:lnTo>
                    <a:pt x="162" y="244"/>
                  </a:lnTo>
                  <a:lnTo>
                    <a:pt x="168" y="248"/>
                  </a:lnTo>
                  <a:lnTo>
                    <a:pt x="184" y="242"/>
                  </a:lnTo>
                  <a:lnTo>
                    <a:pt x="186" y="238"/>
                  </a:lnTo>
                  <a:lnTo>
                    <a:pt x="190" y="234"/>
                  </a:lnTo>
                  <a:lnTo>
                    <a:pt x="190" y="230"/>
                  </a:lnTo>
                  <a:lnTo>
                    <a:pt x="190" y="226"/>
                  </a:lnTo>
                  <a:lnTo>
                    <a:pt x="194" y="222"/>
                  </a:lnTo>
                  <a:lnTo>
                    <a:pt x="190" y="220"/>
                  </a:lnTo>
                  <a:lnTo>
                    <a:pt x="194" y="212"/>
                  </a:lnTo>
                  <a:lnTo>
                    <a:pt x="198" y="212"/>
                  </a:lnTo>
                  <a:lnTo>
                    <a:pt x="202" y="212"/>
                  </a:lnTo>
                  <a:lnTo>
                    <a:pt x="208" y="212"/>
                  </a:lnTo>
                  <a:lnTo>
                    <a:pt x="212" y="212"/>
                  </a:lnTo>
                  <a:lnTo>
                    <a:pt x="216" y="208"/>
                  </a:lnTo>
                  <a:lnTo>
                    <a:pt x="220" y="202"/>
                  </a:lnTo>
                  <a:lnTo>
                    <a:pt x="238" y="198"/>
                  </a:lnTo>
                  <a:lnTo>
                    <a:pt x="256" y="204"/>
                  </a:lnTo>
                  <a:lnTo>
                    <a:pt x="260" y="208"/>
                  </a:lnTo>
                  <a:lnTo>
                    <a:pt x="268" y="212"/>
                  </a:lnTo>
                  <a:lnTo>
                    <a:pt x="274" y="216"/>
                  </a:lnTo>
                  <a:lnTo>
                    <a:pt x="278" y="220"/>
                  </a:lnTo>
                  <a:lnTo>
                    <a:pt x="286" y="222"/>
                  </a:lnTo>
                  <a:lnTo>
                    <a:pt x="288" y="222"/>
                  </a:lnTo>
                  <a:lnTo>
                    <a:pt x="288" y="226"/>
                  </a:lnTo>
                  <a:lnTo>
                    <a:pt x="292" y="226"/>
                  </a:lnTo>
                  <a:lnTo>
                    <a:pt x="296" y="230"/>
                  </a:lnTo>
                  <a:lnTo>
                    <a:pt x="300" y="230"/>
                  </a:lnTo>
                  <a:lnTo>
                    <a:pt x="304" y="230"/>
                  </a:lnTo>
                  <a:lnTo>
                    <a:pt x="314" y="230"/>
                  </a:lnTo>
                  <a:lnTo>
                    <a:pt x="326" y="238"/>
                  </a:lnTo>
                  <a:lnTo>
                    <a:pt x="330" y="242"/>
                  </a:lnTo>
                  <a:lnTo>
                    <a:pt x="336" y="242"/>
                  </a:lnTo>
                  <a:lnTo>
                    <a:pt x="336" y="238"/>
                  </a:lnTo>
                  <a:lnTo>
                    <a:pt x="340" y="242"/>
                  </a:lnTo>
                  <a:lnTo>
                    <a:pt x="344" y="242"/>
                  </a:lnTo>
                  <a:lnTo>
                    <a:pt x="348" y="242"/>
                  </a:lnTo>
                  <a:lnTo>
                    <a:pt x="348" y="244"/>
                  </a:lnTo>
                  <a:lnTo>
                    <a:pt x="350" y="248"/>
                  </a:lnTo>
                  <a:lnTo>
                    <a:pt x="350" y="256"/>
                  </a:lnTo>
                  <a:lnTo>
                    <a:pt x="354" y="264"/>
                  </a:lnTo>
                  <a:lnTo>
                    <a:pt x="362" y="266"/>
                  </a:lnTo>
                  <a:lnTo>
                    <a:pt x="358" y="270"/>
                  </a:lnTo>
                  <a:lnTo>
                    <a:pt x="354" y="274"/>
                  </a:lnTo>
                  <a:lnTo>
                    <a:pt x="354" y="282"/>
                  </a:lnTo>
                  <a:lnTo>
                    <a:pt x="354" y="288"/>
                  </a:lnTo>
                  <a:lnTo>
                    <a:pt x="354" y="296"/>
                  </a:lnTo>
                  <a:lnTo>
                    <a:pt x="362" y="300"/>
                  </a:lnTo>
                  <a:lnTo>
                    <a:pt x="370" y="304"/>
                  </a:lnTo>
                  <a:lnTo>
                    <a:pt x="370" y="306"/>
                  </a:lnTo>
                  <a:lnTo>
                    <a:pt x="372" y="314"/>
                  </a:lnTo>
                  <a:lnTo>
                    <a:pt x="384" y="314"/>
                  </a:lnTo>
                  <a:lnTo>
                    <a:pt x="388" y="318"/>
                  </a:lnTo>
                  <a:lnTo>
                    <a:pt x="388" y="326"/>
                  </a:lnTo>
                  <a:lnTo>
                    <a:pt x="388" y="336"/>
                  </a:lnTo>
                  <a:lnTo>
                    <a:pt x="388" y="340"/>
                  </a:lnTo>
                  <a:lnTo>
                    <a:pt x="388" y="344"/>
                  </a:lnTo>
                  <a:lnTo>
                    <a:pt x="392" y="350"/>
                  </a:lnTo>
                  <a:lnTo>
                    <a:pt x="398" y="350"/>
                  </a:lnTo>
                  <a:lnTo>
                    <a:pt x="402" y="350"/>
                  </a:lnTo>
                  <a:lnTo>
                    <a:pt x="410" y="354"/>
                  </a:lnTo>
                  <a:lnTo>
                    <a:pt x="410" y="362"/>
                  </a:lnTo>
                  <a:lnTo>
                    <a:pt x="416" y="362"/>
                  </a:lnTo>
                  <a:lnTo>
                    <a:pt x="420" y="366"/>
                  </a:lnTo>
                  <a:lnTo>
                    <a:pt x="424" y="366"/>
                  </a:lnTo>
                  <a:lnTo>
                    <a:pt x="432" y="368"/>
                  </a:lnTo>
                  <a:lnTo>
                    <a:pt x="434" y="368"/>
                  </a:lnTo>
                  <a:lnTo>
                    <a:pt x="438" y="368"/>
                  </a:lnTo>
                  <a:lnTo>
                    <a:pt x="442" y="372"/>
                  </a:lnTo>
                  <a:lnTo>
                    <a:pt x="446" y="372"/>
                  </a:lnTo>
                  <a:lnTo>
                    <a:pt x="450" y="376"/>
                  </a:lnTo>
                  <a:lnTo>
                    <a:pt x="456" y="376"/>
                  </a:lnTo>
                  <a:lnTo>
                    <a:pt x="468" y="380"/>
                  </a:lnTo>
                  <a:lnTo>
                    <a:pt x="468" y="388"/>
                  </a:lnTo>
                  <a:lnTo>
                    <a:pt x="472" y="388"/>
                  </a:lnTo>
                  <a:lnTo>
                    <a:pt x="478" y="390"/>
                  </a:lnTo>
                  <a:lnTo>
                    <a:pt x="486" y="394"/>
                  </a:lnTo>
                  <a:lnTo>
                    <a:pt x="486" y="398"/>
                  </a:lnTo>
                  <a:lnTo>
                    <a:pt x="486" y="402"/>
                  </a:lnTo>
                  <a:lnTo>
                    <a:pt x="490" y="406"/>
                  </a:lnTo>
                  <a:lnTo>
                    <a:pt x="486" y="412"/>
                  </a:lnTo>
                  <a:lnTo>
                    <a:pt x="490" y="416"/>
                  </a:lnTo>
                  <a:lnTo>
                    <a:pt x="500" y="420"/>
                  </a:lnTo>
                  <a:lnTo>
                    <a:pt x="500" y="424"/>
                  </a:lnTo>
                  <a:lnTo>
                    <a:pt x="504" y="430"/>
                  </a:lnTo>
                  <a:lnTo>
                    <a:pt x="508" y="434"/>
                  </a:lnTo>
                  <a:lnTo>
                    <a:pt x="512" y="438"/>
                  </a:lnTo>
                  <a:lnTo>
                    <a:pt x="518" y="442"/>
                  </a:lnTo>
                  <a:lnTo>
                    <a:pt x="518" y="446"/>
                  </a:lnTo>
                  <a:lnTo>
                    <a:pt x="516" y="450"/>
                  </a:lnTo>
                  <a:lnTo>
                    <a:pt x="518" y="452"/>
                  </a:lnTo>
                  <a:lnTo>
                    <a:pt x="516" y="452"/>
                  </a:lnTo>
                  <a:lnTo>
                    <a:pt x="516" y="456"/>
                  </a:lnTo>
                  <a:lnTo>
                    <a:pt x="516" y="460"/>
                  </a:lnTo>
                  <a:lnTo>
                    <a:pt x="516" y="464"/>
                  </a:lnTo>
                  <a:lnTo>
                    <a:pt x="512" y="464"/>
                  </a:lnTo>
                  <a:lnTo>
                    <a:pt x="504" y="472"/>
                  </a:lnTo>
                  <a:lnTo>
                    <a:pt x="504" y="474"/>
                  </a:lnTo>
                  <a:lnTo>
                    <a:pt x="504" y="478"/>
                  </a:lnTo>
                  <a:lnTo>
                    <a:pt x="508" y="486"/>
                  </a:lnTo>
                  <a:lnTo>
                    <a:pt x="512" y="486"/>
                  </a:lnTo>
                  <a:lnTo>
                    <a:pt x="518" y="486"/>
                  </a:lnTo>
                  <a:lnTo>
                    <a:pt x="522" y="486"/>
                  </a:lnTo>
                  <a:lnTo>
                    <a:pt x="526" y="486"/>
                  </a:lnTo>
                  <a:lnTo>
                    <a:pt x="530" y="490"/>
                  </a:lnTo>
                  <a:lnTo>
                    <a:pt x="530" y="492"/>
                  </a:lnTo>
                  <a:lnTo>
                    <a:pt x="534" y="492"/>
                  </a:lnTo>
                  <a:lnTo>
                    <a:pt x="538" y="492"/>
                  </a:lnTo>
                  <a:lnTo>
                    <a:pt x="540" y="500"/>
                  </a:lnTo>
                  <a:lnTo>
                    <a:pt x="540" y="504"/>
                  </a:lnTo>
                  <a:lnTo>
                    <a:pt x="544" y="508"/>
                  </a:lnTo>
                  <a:lnTo>
                    <a:pt x="544" y="512"/>
                  </a:lnTo>
                  <a:lnTo>
                    <a:pt x="558" y="508"/>
                  </a:lnTo>
                  <a:lnTo>
                    <a:pt x="570" y="514"/>
                  </a:lnTo>
                  <a:lnTo>
                    <a:pt x="570" y="522"/>
                  </a:lnTo>
                  <a:lnTo>
                    <a:pt x="578" y="518"/>
                  </a:lnTo>
                  <a:lnTo>
                    <a:pt x="584" y="518"/>
                  </a:lnTo>
                  <a:lnTo>
                    <a:pt x="588" y="514"/>
                  </a:lnTo>
                  <a:lnTo>
                    <a:pt x="592" y="514"/>
                  </a:lnTo>
                  <a:lnTo>
                    <a:pt x="596" y="514"/>
                  </a:lnTo>
                  <a:lnTo>
                    <a:pt x="602" y="514"/>
                  </a:lnTo>
                  <a:lnTo>
                    <a:pt x="602" y="512"/>
                  </a:lnTo>
                  <a:lnTo>
                    <a:pt x="606" y="508"/>
                  </a:lnTo>
                  <a:lnTo>
                    <a:pt x="610" y="504"/>
                  </a:lnTo>
                  <a:lnTo>
                    <a:pt x="620" y="492"/>
                  </a:lnTo>
                  <a:lnTo>
                    <a:pt x="624" y="490"/>
                  </a:lnTo>
                  <a:lnTo>
                    <a:pt x="632" y="490"/>
                  </a:lnTo>
                  <a:lnTo>
                    <a:pt x="640" y="486"/>
                  </a:lnTo>
                  <a:lnTo>
                    <a:pt x="642" y="482"/>
                  </a:lnTo>
                  <a:lnTo>
                    <a:pt x="646" y="486"/>
                  </a:lnTo>
                  <a:lnTo>
                    <a:pt x="646" y="492"/>
                  </a:lnTo>
                  <a:lnTo>
                    <a:pt x="646" y="496"/>
                  </a:lnTo>
                  <a:lnTo>
                    <a:pt x="646" y="500"/>
                  </a:lnTo>
                  <a:lnTo>
                    <a:pt x="646" y="508"/>
                  </a:lnTo>
                  <a:lnTo>
                    <a:pt x="650" y="514"/>
                  </a:lnTo>
                  <a:lnTo>
                    <a:pt x="654" y="518"/>
                  </a:lnTo>
                  <a:lnTo>
                    <a:pt x="658" y="518"/>
                  </a:lnTo>
                  <a:lnTo>
                    <a:pt x="662" y="530"/>
                  </a:lnTo>
                  <a:lnTo>
                    <a:pt x="662" y="536"/>
                  </a:lnTo>
                  <a:lnTo>
                    <a:pt x="664" y="540"/>
                  </a:lnTo>
                  <a:lnTo>
                    <a:pt x="664" y="548"/>
                  </a:lnTo>
                  <a:lnTo>
                    <a:pt x="664" y="552"/>
                  </a:lnTo>
                  <a:lnTo>
                    <a:pt x="664" y="554"/>
                  </a:lnTo>
                  <a:lnTo>
                    <a:pt x="664" y="558"/>
                  </a:lnTo>
                  <a:lnTo>
                    <a:pt x="664" y="562"/>
                  </a:lnTo>
                  <a:lnTo>
                    <a:pt x="668" y="566"/>
                  </a:lnTo>
                  <a:lnTo>
                    <a:pt x="676" y="562"/>
                  </a:lnTo>
                  <a:lnTo>
                    <a:pt x="680" y="562"/>
                  </a:lnTo>
                  <a:lnTo>
                    <a:pt x="680" y="566"/>
                  </a:lnTo>
                  <a:lnTo>
                    <a:pt x="680" y="570"/>
                  </a:lnTo>
                  <a:lnTo>
                    <a:pt x="680" y="588"/>
                  </a:lnTo>
                  <a:lnTo>
                    <a:pt x="680" y="596"/>
                  </a:lnTo>
                  <a:lnTo>
                    <a:pt x="684" y="602"/>
                  </a:lnTo>
                  <a:lnTo>
                    <a:pt x="684" y="606"/>
                  </a:lnTo>
                  <a:lnTo>
                    <a:pt x="690" y="614"/>
                  </a:lnTo>
                  <a:lnTo>
                    <a:pt x="698" y="620"/>
                  </a:lnTo>
                  <a:lnTo>
                    <a:pt x="702" y="616"/>
                  </a:lnTo>
                  <a:lnTo>
                    <a:pt x="704" y="620"/>
                  </a:lnTo>
                  <a:lnTo>
                    <a:pt x="720" y="616"/>
                  </a:lnTo>
                  <a:lnTo>
                    <a:pt x="724" y="616"/>
                  </a:lnTo>
                  <a:lnTo>
                    <a:pt x="726" y="614"/>
                  </a:lnTo>
                  <a:lnTo>
                    <a:pt x="726" y="610"/>
                  </a:lnTo>
                  <a:lnTo>
                    <a:pt x="726" y="606"/>
                  </a:lnTo>
                  <a:lnTo>
                    <a:pt x="726" y="602"/>
                  </a:lnTo>
                  <a:lnTo>
                    <a:pt x="730" y="598"/>
                  </a:lnTo>
                  <a:lnTo>
                    <a:pt x="734" y="592"/>
                  </a:lnTo>
                  <a:lnTo>
                    <a:pt x="734" y="588"/>
                  </a:lnTo>
                  <a:lnTo>
                    <a:pt x="734" y="584"/>
                  </a:lnTo>
                  <a:lnTo>
                    <a:pt x="738" y="580"/>
                  </a:lnTo>
                  <a:lnTo>
                    <a:pt x="734" y="574"/>
                  </a:lnTo>
                  <a:lnTo>
                    <a:pt x="734" y="570"/>
                  </a:lnTo>
                  <a:lnTo>
                    <a:pt x="738" y="566"/>
                  </a:lnTo>
                  <a:lnTo>
                    <a:pt x="734" y="566"/>
                  </a:lnTo>
                  <a:lnTo>
                    <a:pt x="734" y="562"/>
                  </a:lnTo>
                  <a:lnTo>
                    <a:pt x="730" y="552"/>
                  </a:lnTo>
                  <a:lnTo>
                    <a:pt x="726" y="540"/>
                  </a:lnTo>
                  <a:lnTo>
                    <a:pt x="726" y="536"/>
                  </a:lnTo>
                  <a:lnTo>
                    <a:pt x="726" y="530"/>
                  </a:lnTo>
                  <a:lnTo>
                    <a:pt x="730" y="530"/>
                  </a:lnTo>
                  <a:lnTo>
                    <a:pt x="738" y="526"/>
                  </a:lnTo>
                  <a:lnTo>
                    <a:pt x="738" y="518"/>
                  </a:lnTo>
                  <a:lnTo>
                    <a:pt x="738" y="514"/>
                  </a:lnTo>
                  <a:lnTo>
                    <a:pt x="742" y="512"/>
                  </a:lnTo>
                  <a:lnTo>
                    <a:pt x="746" y="512"/>
                  </a:lnTo>
                  <a:lnTo>
                    <a:pt x="748" y="508"/>
                  </a:lnTo>
                  <a:lnTo>
                    <a:pt x="748" y="504"/>
                  </a:lnTo>
                  <a:lnTo>
                    <a:pt x="748" y="500"/>
                  </a:lnTo>
                  <a:lnTo>
                    <a:pt x="748" y="496"/>
                  </a:lnTo>
                  <a:lnTo>
                    <a:pt x="738" y="482"/>
                  </a:lnTo>
                  <a:lnTo>
                    <a:pt x="742" y="478"/>
                  </a:lnTo>
                  <a:lnTo>
                    <a:pt x="742" y="474"/>
                  </a:lnTo>
                  <a:lnTo>
                    <a:pt x="746" y="472"/>
                  </a:lnTo>
                  <a:lnTo>
                    <a:pt x="742" y="468"/>
                  </a:lnTo>
                  <a:lnTo>
                    <a:pt x="742" y="464"/>
                  </a:lnTo>
                  <a:lnTo>
                    <a:pt x="742" y="460"/>
                  </a:lnTo>
                  <a:lnTo>
                    <a:pt x="746" y="452"/>
                  </a:lnTo>
                  <a:lnTo>
                    <a:pt x="756" y="446"/>
                  </a:lnTo>
                  <a:lnTo>
                    <a:pt x="764" y="446"/>
                  </a:lnTo>
                  <a:lnTo>
                    <a:pt x="764" y="442"/>
                  </a:lnTo>
                  <a:lnTo>
                    <a:pt x="764" y="438"/>
                  </a:lnTo>
                  <a:lnTo>
                    <a:pt x="770" y="428"/>
                  </a:lnTo>
                  <a:lnTo>
                    <a:pt x="770" y="424"/>
                  </a:lnTo>
                  <a:lnTo>
                    <a:pt x="770" y="412"/>
                  </a:lnTo>
                  <a:lnTo>
                    <a:pt x="770" y="410"/>
                  </a:lnTo>
                  <a:lnTo>
                    <a:pt x="770" y="406"/>
                  </a:lnTo>
                  <a:lnTo>
                    <a:pt x="764" y="384"/>
                  </a:lnTo>
                  <a:lnTo>
                    <a:pt x="766" y="372"/>
                  </a:lnTo>
                  <a:lnTo>
                    <a:pt x="770" y="368"/>
                  </a:lnTo>
                  <a:lnTo>
                    <a:pt x="774" y="366"/>
                  </a:lnTo>
                  <a:lnTo>
                    <a:pt x="770" y="358"/>
                  </a:lnTo>
                  <a:lnTo>
                    <a:pt x="766" y="358"/>
                  </a:lnTo>
                  <a:lnTo>
                    <a:pt x="766" y="354"/>
                  </a:lnTo>
                  <a:lnTo>
                    <a:pt x="770" y="350"/>
                  </a:lnTo>
                  <a:lnTo>
                    <a:pt x="778" y="350"/>
                  </a:lnTo>
                  <a:lnTo>
                    <a:pt x="782" y="346"/>
                  </a:lnTo>
                  <a:lnTo>
                    <a:pt x="782" y="344"/>
                  </a:lnTo>
                  <a:lnTo>
                    <a:pt x="778" y="336"/>
                  </a:lnTo>
                  <a:lnTo>
                    <a:pt x="774" y="332"/>
                  </a:lnTo>
                  <a:lnTo>
                    <a:pt x="774" y="328"/>
                  </a:lnTo>
                  <a:lnTo>
                    <a:pt x="770" y="322"/>
                  </a:lnTo>
                  <a:lnTo>
                    <a:pt x="766" y="314"/>
                  </a:lnTo>
                  <a:lnTo>
                    <a:pt x="766" y="306"/>
                  </a:lnTo>
                  <a:lnTo>
                    <a:pt x="764" y="296"/>
                  </a:lnTo>
                  <a:lnTo>
                    <a:pt x="770" y="288"/>
                  </a:lnTo>
                  <a:lnTo>
                    <a:pt x="770" y="284"/>
                  </a:lnTo>
                  <a:lnTo>
                    <a:pt x="770" y="278"/>
                  </a:lnTo>
                  <a:lnTo>
                    <a:pt x="774" y="266"/>
                  </a:lnTo>
                  <a:lnTo>
                    <a:pt x="770" y="266"/>
                  </a:lnTo>
                  <a:lnTo>
                    <a:pt x="764" y="252"/>
                  </a:lnTo>
                  <a:lnTo>
                    <a:pt x="764" y="248"/>
                  </a:lnTo>
                  <a:lnTo>
                    <a:pt x="764" y="244"/>
                  </a:lnTo>
                  <a:lnTo>
                    <a:pt x="760" y="242"/>
                  </a:lnTo>
                  <a:lnTo>
                    <a:pt x="752" y="238"/>
                  </a:lnTo>
                  <a:lnTo>
                    <a:pt x="738" y="244"/>
                  </a:lnTo>
                  <a:lnTo>
                    <a:pt x="734" y="244"/>
                  </a:lnTo>
                  <a:lnTo>
                    <a:pt x="730" y="242"/>
                  </a:lnTo>
                  <a:lnTo>
                    <a:pt x="724" y="238"/>
                  </a:lnTo>
                  <a:lnTo>
                    <a:pt x="724" y="226"/>
                  </a:lnTo>
                  <a:lnTo>
                    <a:pt x="716" y="222"/>
                  </a:lnTo>
                  <a:lnTo>
                    <a:pt x="716" y="220"/>
                  </a:lnTo>
                  <a:lnTo>
                    <a:pt x="716" y="216"/>
                  </a:lnTo>
                  <a:lnTo>
                    <a:pt x="708" y="204"/>
                  </a:lnTo>
                  <a:lnTo>
                    <a:pt x="704" y="202"/>
                  </a:lnTo>
                  <a:lnTo>
                    <a:pt x="698" y="194"/>
                  </a:lnTo>
                  <a:lnTo>
                    <a:pt x="694" y="190"/>
                  </a:lnTo>
                  <a:lnTo>
                    <a:pt x="694" y="182"/>
                  </a:lnTo>
                  <a:lnTo>
                    <a:pt x="698" y="176"/>
                  </a:lnTo>
                  <a:lnTo>
                    <a:pt x="694" y="168"/>
                  </a:lnTo>
                  <a:lnTo>
                    <a:pt x="694" y="160"/>
                  </a:lnTo>
                  <a:lnTo>
                    <a:pt x="690" y="160"/>
                  </a:lnTo>
                  <a:lnTo>
                    <a:pt x="690" y="158"/>
                  </a:lnTo>
                  <a:lnTo>
                    <a:pt x="694" y="158"/>
                  </a:lnTo>
                  <a:lnTo>
                    <a:pt x="698" y="150"/>
                  </a:lnTo>
                  <a:lnTo>
                    <a:pt x="694" y="132"/>
                  </a:lnTo>
                  <a:lnTo>
                    <a:pt x="698" y="120"/>
                  </a:lnTo>
                  <a:lnTo>
                    <a:pt x="698" y="114"/>
                  </a:lnTo>
                  <a:lnTo>
                    <a:pt x="702" y="110"/>
                  </a:lnTo>
                  <a:lnTo>
                    <a:pt x="702" y="106"/>
                  </a:lnTo>
                  <a:lnTo>
                    <a:pt x="704" y="98"/>
                  </a:lnTo>
                  <a:lnTo>
                    <a:pt x="704" y="96"/>
                  </a:lnTo>
                  <a:lnTo>
                    <a:pt x="708" y="92"/>
                  </a:lnTo>
                  <a:lnTo>
                    <a:pt x="712" y="88"/>
                  </a:lnTo>
                  <a:lnTo>
                    <a:pt x="712" y="80"/>
                  </a:lnTo>
                  <a:lnTo>
                    <a:pt x="720" y="76"/>
                  </a:lnTo>
                  <a:lnTo>
                    <a:pt x="720" y="70"/>
                  </a:lnTo>
                  <a:lnTo>
                    <a:pt x="720" y="66"/>
                  </a:lnTo>
                  <a:lnTo>
                    <a:pt x="716" y="62"/>
                  </a:lnTo>
                  <a:lnTo>
                    <a:pt x="712" y="62"/>
                  </a:lnTo>
                  <a:lnTo>
                    <a:pt x="708" y="58"/>
                  </a:lnTo>
                  <a:lnTo>
                    <a:pt x="712" y="52"/>
                  </a:lnTo>
                  <a:lnTo>
                    <a:pt x="704" y="52"/>
                  </a:lnTo>
                  <a:lnTo>
                    <a:pt x="698" y="44"/>
                  </a:lnTo>
                  <a:lnTo>
                    <a:pt x="690" y="44"/>
                  </a:lnTo>
                  <a:lnTo>
                    <a:pt x="686" y="36"/>
                  </a:lnTo>
                  <a:lnTo>
                    <a:pt x="680" y="34"/>
                  </a:lnTo>
                  <a:lnTo>
                    <a:pt x="668" y="34"/>
                  </a:lnTo>
                  <a:lnTo>
                    <a:pt x="664" y="34"/>
                  </a:lnTo>
                  <a:lnTo>
                    <a:pt x="658" y="34"/>
                  </a:lnTo>
                  <a:lnTo>
                    <a:pt x="646" y="44"/>
                  </a:lnTo>
                  <a:lnTo>
                    <a:pt x="642" y="44"/>
                  </a:lnTo>
                  <a:lnTo>
                    <a:pt x="640" y="44"/>
                  </a:lnTo>
                  <a:lnTo>
                    <a:pt x="636" y="44"/>
                  </a:lnTo>
                  <a:lnTo>
                    <a:pt x="632" y="30"/>
                  </a:lnTo>
                  <a:lnTo>
                    <a:pt x="632" y="26"/>
                  </a:lnTo>
                  <a:lnTo>
                    <a:pt x="636" y="22"/>
                  </a:lnTo>
                  <a:lnTo>
                    <a:pt x="628" y="0"/>
                  </a:lnTo>
                  <a:lnTo>
                    <a:pt x="620" y="0"/>
                  </a:lnTo>
                  <a:lnTo>
                    <a:pt x="620" y="12"/>
                  </a:lnTo>
                  <a:lnTo>
                    <a:pt x="610" y="18"/>
                  </a:lnTo>
                  <a:lnTo>
                    <a:pt x="606" y="18"/>
                  </a:lnTo>
                  <a:lnTo>
                    <a:pt x="602" y="18"/>
                  </a:lnTo>
                  <a:lnTo>
                    <a:pt x="600" y="14"/>
                  </a:lnTo>
                  <a:lnTo>
                    <a:pt x="596" y="14"/>
                  </a:lnTo>
                  <a:lnTo>
                    <a:pt x="592" y="14"/>
                  </a:lnTo>
                  <a:lnTo>
                    <a:pt x="592" y="12"/>
                  </a:lnTo>
                  <a:lnTo>
                    <a:pt x="588" y="14"/>
                  </a:lnTo>
                  <a:lnTo>
                    <a:pt x="588" y="18"/>
                  </a:lnTo>
                  <a:lnTo>
                    <a:pt x="580" y="18"/>
                  </a:lnTo>
                  <a:lnTo>
                    <a:pt x="578" y="18"/>
                  </a:lnTo>
                  <a:lnTo>
                    <a:pt x="578" y="22"/>
                  </a:lnTo>
                  <a:lnTo>
                    <a:pt x="574" y="26"/>
                  </a:lnTo>
                  <a:lnTo>
                    <a:pt x="574" y="30"/>
                  </a:lnTo>
                  <a:lnTo>
                    <a:pt x="574" y="34"/>
                  </a:lnTo>
                  <a:lnTo>
                    <a:pt x="574" y="40"/>
                  </a:lnTo>
                  <a:lnTo>
                    <a:pt x="578" y="40"/>
                  </a:lnTo>
                  <a:lnTo>
                    <a:pt x="578" y="44"/>
                  </a:lnTo>
                  <a:lnTo>
                    <a:pt x="584" y="56"/>
                  </a:lnTo>
                  <a:lnTo>
                    <a:pt x="584" y="62"/>
                  </a:lnTo>
                  <a:lnTo>
                    <a:pt x="580" y="62"/>
                  </a:lnTo>
                  <a:lnTo>
                    <a:pt x="578" y="66"/>
                  </a:lnTo>
                  <a:lnTo>
                    <a:pt x="574" y="70"/>
                  </a:lnTo>
                  <a:lnTo>
                    <a:pt x="566" y="74"/>
                  </a:lnTo>
                  <a:lnTo>
                    <a:pt x="558" y="76"/>
                  </a:lnTo>
                  <a:lnTo>
                    <a:pt x="556" y="80"/>
                  </a:lnTo>
                  <a:lnTo>
                    <a:pt x="548" y="80"/>
                  </a:lnTo>
                  <a:lnTo>
                    <a:pt x="540" y="84"/>
                  </a:lnTo>
                  <a:lnTo>
                    <a:pt x="540" y="88"/>
                  </a:lnTo>
                  <a:lnTo>
                    <a:pt x="534" y="88"/>
                  </a:lnTo>
                  <a:lnTo>
                    <a:pt x="526" y="88"/>
                  </a:lnTo>
                  <a:lnTo>
                    <a:pt x="522" y="92"/>
                  </a:lnTo>
                  <a:lnTo>
                    <a:pt x="518" y="92"/>
                  </a:lnTo>
                  <a:lnTo>
                    <a:pt x="516" y="96"/>
                  </a:lnTo>
                  <a:lnTo>
                    <a:pt x="508" y="102"/>
                  </a:lnTo>
                  <a:lnTo>
                    <a:pt x="504" y="102"/>
                  </a:lnTo>
                  <a:lnTo>
                    <a:pt x="494" y="106"/>
                  </a:lnTo>
                  <a:lnTo>
                    <a:pt x="490" y="102"/>
                  </a:lnTo>
                  <a:lnTo>
                    <a:pt x="490" y="98"/>
                  </a:lnTo>
                  <a:lnTo>
                    <a:pt x="490" y="92"/>
                  </a:lnTo>
                  <a:lnTo>
                    <a:pt x="460" y="102"/>
                  </a:lnTo>
                  <a:lnTo>
                    <a:pt x="442" y="98"/>
                  </a:lnTo>
                  <a:lnTo>
                    <a:pt x="416" y="84"/>
                  </a:lnTo>
                  <a:lnTo>
                    <a:pt x="414" y="88"/>
                  </a:lnTo>
                  <a:lnTo>
                    <a:pt x="410" y="88"/>
                  </a:lnTo>
                  <a:lnTo>
                    <a:pt x="406" y="80"/>
                  </a:lnTo>
                  <a:lnTo>
                    <a:pt x="402" y="84"/>
                  </a:lnTo>
                  <a:lnTo>
                    <a:pt x="398" y="84"/>
                  </a:lnTo>
                  <a:lnTo>
                    <a:pt x="392" y="88"/>
                  </a:lnTo>
                  <a:lnTo>
                    <a:pt x="388" y="84"/>
                  </a:lnTo>
                  <a:lnTo>
                    <a:pt x="380" y="80"/>
                  </a:lnTo>
                  <a:lnTo>
                    <a:pt x="376" y="80"/>
                  </a:lnTo>
                  <a:lnTo>
                    <a:pt x="376" y="84"/>
                  </a:lnTo>
                  <a:lnTo>
                    <a:pt x="372" y="84"/>
                  </a:lnTo>
                  <a:lnTo>
                    <a:pt x="370" y="88"/>
                  </a:lnTo>
                  <a:lnTo>
                    <a:pt x="354" y="84"/>
                  </a:lnTo>
                  <a:lnTo>
                    <a:pt x="354" y="80"/>
                  </a:lnTo>
                  <a:lnTo>
                    <a:pt x="350" y="74"/>
                  </a:lnTo>
                  <a:lnTo>
                    <a:pt x="348" y="74"/>
                  </a:lnTo>
                  <a:lnTo>
                    <a:pt x="344" y="76"/>
                  </a:lnTo>
                  <a:lnTo>
                    <a:pt x="340" y="74"/>
                  </a:lnTo>
                  <a:lnTo>
                    <a:pt x="336" y="74"/>
                  </a:lnTo>
                  <a:lnTo>
                    <a:pt x="332" y="76"/>
                  </a:lnTo>
                  <a:lnTo>
                    <a:pt x="326" y="76"/>
                  </a:lnTo>
                  <a:lnTo>
                    <a:pt x="322" y="76"/>
                  </a:lnTo>
                  <a:lnTo>
                    <a:pt x="314" y="76"/>
                  </a:lnTo>
                  <a:lnTo>
                    <a:pt x="310" y="80"/>
                  </a:lnTo>
                  <a:lnTo>
                    <a:pt x="308" y="84"/>
                  </a:lnTo>
                  <a:lnTo>
                    <a:pt x="304" y="88"/>
                  </a:lnTo>
                  <a:lnTo>
                    <a:pt x="296" y="96"/>
                  </a:lnTo>
                  <a:lnTo>
                    <a:pt x="292" y="98"/>
                  </a:lnTo>
                  <a:lnTo>
                    <a:pt x="278" y="98"/>
                  </a:lnTo>
                  <a:lnTo>
                    <a:pt x="274" y="98"/>
                  </a:lnTo>
                  <a:lnTo>
                    <a:pt x="274" y="96"/>
                  </a:lnTo>
                  <a:lnTo>
                    <a:pt x="270" y="88"/>
                  </a:lnTo>
                  <a:lnTo>
                    <a:pt x="274" y="84"/>
                  </a:lnTo>
                  <a:lnTo>
                    <a:pt x="268" y="76"/>
                  </a:lnTo>
                  <a:lnTo>
                    <a:pt x="260" y="76"/>
                  </a:lnTo>
                  <a:lnTo>
                    <a:pt x="256" y="80"/>
                  </a:lnTo>
                  <a:lnTo>
                    <a:pt x="252" y="80"/>
                  </a:lnTo>
                  <a:lnTo>
                    <a:pt x="252" y="84"/>
                  </a:lnTo>
                  <a:lnTo>
                    <a:pt x="238" y="84"/>
                  </a:lnTo>
                  <a:lnTo>
                    <a:pt x="230" y="84"/>
                  </a:lnTo>
                  <a:lnTo>
                    <a:pt x="226" y="80"/>
                  </a:lnTo>
                  <a:lnTo>
                    <a:pt x="224" y="76"/>
                  </a:lnTo>
                  <a:lnTo>
                    <a:pt x="220" y="74"/>
                  </a:lnTo>
                  <a:lnTo>
                    <a:pt x="212" y="66"/>
                  </a:lnTo>
                  <a:lnTo>
                    <a:pt x="208" y="70"/>
                  </a:lnTo>
                  <a:lnTo>
                    <a:pt x="206" y="70"/>
                  </a:lnTo>
                  <a:lnTo>
                    <a:pt x="186" y="70"/>
                  </a:lnTo>
                  <a:lnTo>
                    <a:pt x="184" y="66"/>
                  </a:lnTo>
                  <a:lnTo>
                    <a:pt x="176" y="62"/>
                  </a:lnTo>
                  <a:lnTo>
                    <a:pt x="172" y="62"/>
                  </a:lnTo>
                  <a:lnTo>
                    <a:pt x="164" y="66"/>
                  </a:lnTo>
                  <a:lnTo>
                    <a:pt x="158" y="74"/>
                  </a:lnTo>
                  <a:lnTo>
                    <a:pt x="154" y="92"/>
                  </a:lnTo>
                  <a:lnTo>
                    <a:pt x="150" y="98"/>
                  </a:lnTo>
                  <a:lnTo>
                    <a:pt x="146" y="102"/>
                  </a:lnTo>
                  <a:lnTo>
                    <a:pt x="146" y="106"/>
                  </a:lnTo>
                  <a:lnTo>
                    <a:pt x="150" y="110"/>
                  </a:lnTo>
                  <a:lnTo>
                    <a:pt x="146" y="114"/>
                  </a:lnTo>
                  <a:lnTo>
                    <a:pt x="150" y="118"/>
                  </a:lnTo>
                  <a:lnTo>
                    <a:pt x="154" y="124"/>
                  </a:lnTo>
                  <a:lnTo>
                    <a:pt x="154" y="128"/>
                  </a:lnTo>
                  <a:lnTo>
                    <a:pt x="154" y="136"/>
                  </a:lnTo>
                  <a:lnTo>
                    <a:pt x="144" y="136"/>
                  </a:lnTo>
                  <a:lnTo>
                    <a:pt x="140" y="142"/>
                  </a:lnTo>
                  <a:lnTo>
                    <a:pt x="114" y="146"/>
                  </a:lnTo>
                  <a:lnTo>
                    <a:pt x="110" y="150"/>
                  </a:lnTo>
                  <a:lnTo>
                    <a:pt x="106" y="150"/>
                  </a:lnTo>
                  <a:lnTo>
                    <a:pt x="106" y="158"/>
                  </a:lnTo>
                  <a:lnTo>
                    <a:pt x="102" y="160"/>
                  </a:lnTo>
                  <a:lnTo>
                    <a:pt x="100" y="160"/>
                  </a:lnTo>
                  <a:lnTo>
                    <a:pt x="96" y="164"/>
                  </a:lnTo>
                  <a:lnTo>
                    <a:pt x="92" y="168"/>
                  </a:lnTo>
                  <a:lnTo>
                    <a:pt x="88" y="176"/>
                  </a:lnTo>
                  <a:lnTo>
                    <a:pt x="82" y="182"/>
                  </a:lnTo>
                  <a:lnTo>
                    <a:pt x="78" y="186"/>
                  </a:lnTo>
                  <a:lnTo>
                    <a:pt x="66" y="202"/>
                  </a:lnTo>
                  <a:lnTo>
                    <a:pt x="62" y="202"/>
                  </a:lnTo>
                  <a:lnTo>
                    <a:pt x="60" y="202"/>
                  </a:lnTo>
                  <a:lnTo>
                    <a:pt x="52" y="202"/>
                  </a:lnTo>
                  <a:lnTo>
                    <a:pt x="48" y="204"/>
                  </a:lnTo>
                  <a:lnTo>
                    <a:pt x="40" y="208"/>
                  </a:lnTo>
                  <a:lnTo>
                    <a:pt x="38" y="204"/>
                  </a:lnTo>
                  <a:lnTo>
                    <a:pt x="26" y="208"/>
                  </a:lnTo>
                  <a:lnTo>
                    <a:pt x="22" y="208"/>
                  </a:lnTo>
                  <a:lnTo>
                    <a:pt x="16" y="204"/>
                  </a:lnTo>
                  <a:lnTo>
                    <a:pt x="12" y="204"/>
                  </a:lnTo>
                  <a:lnTo>
                    <a:pt x="12" y="208"/>
                  </a:lnTo>
                  <a:lnTo>
                    <a:pt x="16" y="212"/>
                  </a:lnTo>
                  <a:lnTo>
                    <a:pt x="16" y="216"/>
                  </a:lnTo>
                  <a:lnTo>
                    <a:pt x="16" y="220"/>
                  </a:lnTo>
                  <a:lnTo>
                    <a:pt x="12" y="222"/>
                  </a:lnTo>
                  <a:lnTo>
                    <a:pt x="8" y="226"/>
                  </a:lnTo>
                  <a:lnTo>
                    <a:pt x="8" y="230"/>
                  </a:lnTo>
                  <a:lnTo>
                    <a:pt x="4" y="234"/>
                  </a:lnTo>
                  <a:lnTo>
                    <a:pt x="12" y="244"/>
                  </a:lnTo>
                  <a:lnTo>
                    <a:pt x="4" y="248"/>
                  </a:lnTo>
                  <a:lnTo>
                    <a:pt x="4" y="252"/>
                  </a:lnTo>
                  <a:lnTo>
                    <a:pt x="4" y="256"/>
                  </a:lnTo>
                  <a:lnTo>
                    <a:pt x="0" y="260"/>
                  </a:lnTo>
                  <a:lnTo>
                    <a:pt x="0" y="264"/>
                  </a:lnTo>
                  <a:lnTo>
                    <a:pt x="4" y="270"/>
                  </a:lnTo>
                  <a:lnTo>
                    <a:pt x="8" y="270"/>
                  </a:lnTo>
                  <a:lnTo>
                    <a:pt x="12" y="270"/>
                  </a:lnTo>
                  <a:lnTo>
                    <a:pt x="16" y="266"/>
                  </a:lnTo>
                  <a:lnTo>
                    <a:pt x="18" y="266"/>
                  </a:lnTo>
                  <a:lnTo>
                    <a:pt x="22" y="266"/>
                  </a:lnTo>
                  <a:lnTo>
                    <a:pt x="26" y="264"/>
                  </a:lnTo>
                  <a:lnTo>
                    <a:pt x="30" y="260"/>
                  </a:lnTo>
                  <a:lnTo>
                    <a:pt x="34" y="260"/>
                  </a:lnTo>
                  <a:lnTo>
                    <a:pt x="38" y="264"/>
                  </a:lnTo>
                  <a:lnTo>
                    <a:pt x="40" y="260"/>
                  </a:lnTo>
                  <a:lnTo>
                    <a:pt x="48" y="256"/>
                  </a:lnTo>
                  <a:lnTo>
                    <a:pt x="62" y="252"/>
                  </a:lnTo>
                  <a:lnTo>
                    <a:pt x="62" y="256"/>
                  </a:lnTo>
                  <a:lnTo>
                    <a:pt x="70" y="252"/>
                  </a:lnTo>
                  <a:lnTo>
                    <a:pt x="74" y="256"/>
                  </a:lnTo>
                  <a:lnTo>
                    <a:pt x="78" y="260"/>
                  </a:lnTo>
                  <a:lnTo>
                    <a:pt x="78" y="264"/>
                  </a:lnTo>
                  <a:lnTo>
                    <a:pt x="78" y="266"/>
                  </a:lnTo>
                  <a:lnTo>
                    <a:pt x="78" y="270"/>
                  </a:lnTo>
                  <a:lnTo>
                    <a:pt x="82" y="270"/>
                  </a:lnTo>
                  <a:lnTo>
                    <a:pt x="88" y="274"/>
                  </a:lnTo>
                  <a:lnTo>
                    <a:pt x="88" y="270"/>
                  </a:lnTo>
                  <a:lnTo>
                    <a:pt x="92" y="27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99" name="Freeform 8384"/>
            <p:cNvSpPr>
              <a:spLocks/>
            </p:cNvSpPr>
            <p:nvPr/>
          </p:nvSpPr>
          <p:spPr bwMode="auto">
            <a:xfrm>
              <a:off x="4933950" y="4198938"/>
              <a:ext cx="869950" cy="1019175"/>
            </a:xfrm>
            <a:custGeom>
              <a:avLst/>
              <a:gdLst>
                <a:gd name="T0" fmla="*/ 660400 w 548"/>
                <a:gd name="T1" fmla="*/ 892175 h 642"/>
                <a:gd name="T2" fmla="*/ 717550 w 548"/>
                <a:gd name="T3" fmla="*/ 809625 h 642"/>
                <a:gd name="T4" fmla="*/ 723900 w 548"/>
                <a:gd name="T5" fmla="*/ 774700 h 642"/>
                <a:gd name="T6" fmla="*/ 771525 w 548"/>
                <a:gd name="T7" fmla="*/ 758825 h 642"/>
                <a:gd name="T8" fmla="*/ 784225 w 548"/>
                <a:gd name="T9" fmla="*/ 746125 h 642"/>
                <a:gd name="T10" fmla="*/ 847725 w 548"/>
                <a:gd name="T11" fmla="*/ 730250 h 642"/>
                <a:gd name="T12" fmla="*/ 850900 w 548"/>
                <a:gd name="T13" fmla="*/ 669925 h 642"/>
                <a:gd name="T14" fmla="*/ 841375 w 548"/>
                <a:gd name="T15" fmla="*/ 619125 h 642"/>
                <a:gd name="T16" fmla="*/ 828675 w 548"/>
                <a:gd name="T17" fmla="*/ 577850 h 642"/>
                <a:gd name="T18" fmla="*/ 835025 w 548"/>
                <a:gd name="T19" fmla="*/ 514350 h 642"/>
                <a:gd name="T20" fmla="*/ 787400 w 548"/>
                <a:gd name="T21" fmla="*/ 479425 h 642"/>
                <a:gd name="T22" fmla="*/ 758825 w 548"/>
                <a:gd name="T23" fmla="*/ 457200 h 642"/>
                <a:gd name="T24" fmla="*/ 730250 w 548"/>
                <a:gd name="T25" fmla="*/ 434975 h 642"/>
                <a:gd name="T26" fmla="*/ 752475 w 548"/>
                <a:gd name="T27" fmla="*/ 403225 h 642"/>
                <a:gd name="T28" fmla="*/ 730250 w 548"/>
                <a:gd name="T29" fmla="*/ 368300 h 642"/>
                <a:gd name="T30" fmla="*/ 701675 w 548"/>
                <a:gd name="T31" fmla="*/ 323850 h 642"/>
                <a:gd name="T32" fmla="*/ 673100 w 548"/>
                <a:gd name="T33" fmla="*/ 288925 h 642"/>
                <a:gd name="T34" fmla="*/ 619125 w 548"/>
                <a:gd name="T35" fmla="*/ 269875 h 642"/>
                <a:gd name="T36" fmla="*/ 581025 w 548"/>
                <a:gd name="T37" fmla="*/ 247650 h 642"/>
                <a:gd name="T38" fmla="*/ 546100 w 548"/>
                <a:gd name="T39" fmla="*/ 219075 h 642"/>
                <a:gd name="T40" fmla="*/ 517525 w 548"/>
                <a:gd name="T41" fmla="*/ 168275 h 642"/>
                <a:gd name="T42" fmla="*/ 498475 w 548"/>
                <a:gd name="T43" fmla="*/ 114300 h 642"/>
                <a:gd name="T44" fmla="*/ 482600 w 548"/>
                <a:gd name="T45" fmla="*/ 69850 h 642"/>
                <a:gd name="T46" fmla="*/ 447675 w 548"/>
                <a:gd name="T47" fmla="*/ 63500 h 642"/>
                <a:gd name="T48" fmla="*/ 387350 w 548"/>
                <a:gd name="T49" fmla="*/ 44450 h 642"/>
                <a:gd name="T50" fmla="*/ 342900 w 548"/>
                <a:gd name="T51" fmla="*/ 15875 h 642"/>
                <a:gd name="T52" fmla="*/ 260350 w 548"/>
                <a:gd name="T53" fmla="*/ 22225 h 642"/>
                <a:gd name="T54" fmla="*/ 231775 w 548"/>
                <a:gd name="T55" fmla="*/ 44450 h 642"/>
                <a:gd name="T56" fmla="*/ 187325 w 548"/>
                <a:gd name="T57" fmla="*/ 73025 h 642"/>
                <a:gd name="T58" fmla="*/ 146050 w 548"/>
                <a:gd name="T59" fmla="*/ 79375 h 642"/>
                <a:gd name="T60" fmla="*/ 111125 w 548"/>
                <a:gd name="T61" fmla="*/ 92075 h 642"/>
                <a:gd name="T62" fmla="*/ 69850 w 548"/>
                <a:gd name="T63" fmla="*/ 120650 h 642"/>
                <a:gd name="T64" fmla="*/ 60325 w 548"/>
                <a:gd name="T65" fmla="*/ 161925 h 642"/>
                <a:gd name="T66" fmla="*/ 63500 w 548"/>
                <a:gd name="T67" fmla="*/ 203200 h 642"/>
                <a:gd name="T68" fmla="*/ 69850 w 548"/>
                <a:gd name="T69" fmla="*/ 234950 h 642"/>
                <a:gd name="T70" fmla="*/ 63500 w 548"/>
                <a:gd name="T71" fmla="*/ 282575 h 642"/>
                <a:gd name="T72" fmla="*/ 76200 w 548"/>
                <a:gd name="T73" fmla="*/ 339725 h 642"/>
                <a:gd name="T74" fmla="*/ 69850 w 548"/>
                <a:gd name="T75" fmla="*/ 387350 h 642"/>
                <a:gd name="T76" fmla="*/ 47625 w 548"/>
                <a:gd name="T77" fmla="*/ 438150 h 642"/>
                <a:gd name="T78" fmla="*/ 25400 w 548"/>
                <a:gd name="T79" fmla="*/ 466725 h 642"/>
                <a:gd name="T80" fmla="*/ 0 w 548"/>
                <a:gd name="T81" fmla="*/ 498475 h 642"/>
                <a:gd name="T82" fmla="*/ 19050 w 548"/>
                <a:gd name="T83" fmla="*/ 536575 h 642"/>
                <a:gd name="T84" fmla="*/ 25400 w 548"/>
                <a:gd name="T85" fmla="*/ 600075 h 642"/>
                <a:gd name="T86" fmla="*/ 63500 w 548"/>
                <a:gd name="T87" fmla="*/ 641350 h 642"/>
                <a:gd name="T88" fmla="*/ 111125 w 548"/>
                <a:gd name="T89" fmla="*/ 676275 h 642"/>
                <a:gd name="T90" fmla="*/ 158750 w 548"/>
                <a:gd name="T91" fmla="*/ 695325 h 642"/>
                <a:gd name="T92" fmla="*/ 190500 w 548"/>
                <a:gd name="T93" fmla="*/ 758825 h 642"/>
                <a:gd name="T94" fmla="*/ 238125 w 548"/>
                <a:gd name="T95" fmla="*/ 796925 h 642"/>
                <a:gd name="T96" fmla="*/ 250825 w 548"/>
                <a:gd name="T97" fmla="*/ 838200 h 642"/>
                <a:gd name="T98" fmla="*/ 295275 w 548"/>
                <a:gd name="T99" fmla="*/ 863600 h 642"/>
                <a:gd name="T100" fmla="*/ 295275 w 548"/>
                <a:gd name="T101" fmla="*/ 908050 h 642"/>
                <a:gd name="T102" fmla="*/ 314325 w 548"/>
                <a:gd name="T103" fmla="*/ 949325 h 642"/>
                <a:gd name="T104" fmla="*/ 371475 w 548"/>
                <a:gd name="T105" fmla="*/ 942975 h 642"/>
                <a:gd name="T106" fmla="*/ 428625 w 548"/>
                <a:gd name="T107" fmla="*/ 984250 h 642"/>
                <a:gd name="T108" fmla="*/ 485775 w 548"/>
                <a:gd name="T109" fmla="*/ 1019175 h 6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48"/>
                <a:gd name="T166" fmla="*/ 0 h 642"/>
                <a:gd name="T167" fmla="*/ 548 w 548"/>
                <a:gd name="T168" fmla="*/ 642 h 6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48" h="642">
                  <a:moveTo>
                    <a:pt x="354" y="580"/>
                  </a:moveTo>
                  <a:lnTo>
                    <a:pt x="366" y="576"/>
                  </a:lnTo>
                  <a:lnTo>
                    <a:pt x="376" y="576"/>
                  </a:lnTo>
                  <a:lnTo>
                    <a:pt x="394" y="572"/>
                  </a:lnTo>
                  <a:lnTo>
                    <a:pt x="406" y="564"/>
                  </a:lnTo>
                  <a:lnTo>
                    <a:pt x="416" y="562"/>
                  </a:lnTo>
                  <a:lnTo>
                    <a:pt x="424" y="546"/>
                  </a:lnTo>
                  <a:lnTo>
                    <a:pt x="432" y="544"/>
                  </a:lnTo>
                  <a:lnTo>
                    <a:pt x="424" y="532"/>
                  </a:lnTo>
                  <a:lnTo>
                    <a:pt x="450" y="518"/>
                  </a:lnTo>
                  <a:lnTo>
                    <a:pt x="452" y="514"/>
                  </a:lnTo>
                  <a:lnTo>
                    <a:pt x="452" y="510"/>
                  </a:lnTo>
                  <a:lnTo>
                    <a:pt x="452" y="506"/>
                  </a:lnTo>
                  <a:lnTo>
                    <a:pt x="452" y="502"/>
                  </a:lnTo>
                  <a:lnTo>
                    <a:pt x="452" y="500"/>
                  </a:lnTo>
                  <a:lnTo>
                    <a:pt x="452" y="492"/>
                  </a:lnTo>
                  <a:lnTo>
                    <a:pt x="452" y="488"/>
                  </a:lnTo>
                  <a:lnTo>
                    <a:pt x="456" y="488"/>
                  </a:lnTo>
                  <a:lnTo>
                    <a:pt x="456" y="480"/>
                  </a:lnTo>
                  <a:lnTo>
                    <a:pt x="456" y="474"/>
                  </a:lnTo>
                  <a:lnTo>
                    <a:pt x="464" y="470"/>
                  </a:lnTo>
                  <a:lnTo>
                    <a:pt x="474" y="474"/>
                  </a:lnTo>
                  <a:lnTo>
                    <a:pt x="478" y="474"/>
                  </a:lnTo>
                  <a:lnTo>
                    <a:pt x="486" y="478"/>
                  </a:lnTo>
                  <a:lnTo>
                    <a:pt x="486" y="480"/>
                  </a:lnTo>
                  <a:lnTo>
                    <a:pt x="490" y="484"/>
                  </a:lnTo>
                  <a:lnTo>
                    <a:pt x="494" y="480"/>
                  </a:lnTo>
                  <a:lnTo>
                    <a:pt x="494" y="478"/>
                  </a:lnTo>
                  <a:lnTo>
                    <a:pt x="494" y="474"/>
                  </a:lnTo>
                  <a:lnTo>
                    <a:pt x="494" y="470"/>
                  </a:lnTo>
                  <a:lnTo>
                    <a:pt x="500" y="466"/>
                  </a:lnTo>
                  <a:lnTo>
                    <a:pt x="508" y="470"/>
                  </a:lnTo>
                  <a:lnTo>
                    <a:pt x="512" y="470"/>
                  </a:lnTo>
                  <a:lnTo>
                    <a:pt x="518" y="466"/>
                  </a:lnTo>
                  <a:lnTo>
                    <a:pt x="526" y="462"/>
                  </a:lnTo>
                  <a:lnTo>
                    <a:pt x="534" y="460"/>
                  </a:lnTo>
                  <a:lnTo>
                    <a:pt x="536" y="460"/>
                  </a:lnTo>
                  <a:lnTo>
                    <a:pt x="540" y="456"/>
                  </a:lnTo>
                  <a:lnTo>
                    <a:pt x="540" y="448"/>
                  </a:lnTo>
                  <a:lnTo>
                    <a:pt x="548" y="426"/>
                  </a:lnTo>
                  <a:lnTo>
                    <a:pt x="540" y="422"/>
                  </a:lnTo>
                  <a:lnTo>
                    <a:pt x="536" y="422"/>
                  </a:lnTo>
                  <a:lnTo>
                    <a:pt x="534" y="418"/>
                  </a:lnTo>
                  <a:lnTo>
                    <a:pt x="540" y="400"/>
                  </a:lnTo>
                  <a:lnTo>
                    <a:pt x="540" y="394"/>
                  </a:lnTo>
                  <a:lnTo>
                    <a:pt x="536" y="394"/>
                  </a:lnTo>
                  <a:lnTo>
                    <a:pt x="534" y="394"/>
                  </a:lnTo>
                  <a:lnTo>
                    <a:pt x="530" y="390"/>
                  </a:lnTo>
                  <a:lnTo>
                    <a:pt x="526" y="382"/>
                  </a:lnTo>
                  <a:lnTo>
                    <a:pt x="526" y="378"/>
                  </a:lnTo>
                  <a:lnTo>
                    <a:pt x="530" y="376"/>
                  </a:lnTo>
                  <a:lnTo>
                    <a:pt x="530" y="368"/>
                  </a:lnTo>
                  <a:lnTo>
                    <a:pt x="526" y="364"/>
                  </a:lnTo>
                  <a:lnTo>
                    <a:pt x="522" y="364"/>
                  </a:lnTo>
                  <a:lnTo>
                    <a:pt x="522" y="360"/>
                  </a:lnTo>
                  <a:lnTo>
                    <a:pt x="518" y="360"/>
                  </a:lnTo>
                  <a:lnTo>
                    <a:pt x="518" y="356"/>
                  </a:lnTo>
                  <a:lnTo>
                    <a:pt x="522" y="342"/>
                  </a:lnTo>
                  <a:lnTo>
                    <a:pt x="526" y="328"/>
                  </a:lnTo>
                  <a:lnTo>
                    <a:pt x="526" y="324"/>
                  </a:lnTo>
                  <a:lnTo>
                    <a:pt x="526" y="316"/>
                  </a:lnTo>
                  <a:lnTo>
                    <a:pt x="514" y="310"/>
                  </a:lnTo>
                  <a:lnTo>
                    <a:pt x="500" y="314"/>
                  </a:lnTo>
                  <a:lnTo>
                    <a:pt x="500" y="310"/>
                  </a:lnTo>
                  <a:lnTo>
                    <a:pt x="496" y="306"/>
                  </a:lnTo>
                  <a:lnTo>
                    <a:pt x="496" y="302"/>
                  </a:lnTo>
                  <a:lnTo>
                    <a:pt x="494" y="294"/>
                  </a:lnTo>
                  <a:lnTo>
                    <a:pt x="490" y="294"/>
                  </a:lnTo>
                  <a:lnTo>
                    <a:pt x="486" y="294"/>
                  </a:lnTo>
                  <a:lnTo>
                    <a:pt x="486" y="292"/>
                  </a:lnTo>
                  <a:lnTo>
                    <a:pt x="482" y="288"/>
                  </a:lnTo>
                  <a:lnTo>
                    <a:pt x="478" y="288"/>
                  </a:lnTo>
                  <a:lnTo>
                    <a:pt x="474" y="288"/>
                  </a:lnTo>
                  <a:lnTo>
                    <a:pt x="468" y="288"/>
                  </a:lnTo>
                  <a:lnTo>
                    <a:pt x="464" y="288"/>
                  </a:lnTo>
                  <a:lnTo>
                    <a:pt x="460" y="280"/>
                  </a:lnTo>
                  <a:lnTo>
                    <a:pt x="460" y="276"/>
                  </a:lnTo>
                  <a:lnTo>
                    <a:pt x="460" y="274"/>
                  </a:lnTo>
                  <a:lnTo>
                    <a:pt x="468" y="266"/>
                  </a:lnTo>
                  <a:lnTo>
                    <a:pt x="472" y="266"/>
                  </a:lnTo>
                  <a:lnTo>
                    <a:pt x="472" y="262"/>
                  </a:lnTo>
                  <a:lnTo>
                    <a:pt x="472" y="258"/>
                  </a:lnTo>
                  <a:lnTo>
                    <a:pt x="472" y="254"/>
                  </a:lnTo>
                  <a:lnTo>
                    <a:pt x="474" y="254"/>
                  </a:lnTo>
                  <a:lnTo>
                    <a:pt x="472" y="252"/>
                  </a:lnTo>
                  <a:lnTo>
                    <a:pt x="474" y="248"/>
                  </a:lnTo>
                  <a:lnTo>
                    <a:pt x="474" y="244"/>
                  </a:lnTo>
                  <a:lnTo>
                    <a:pt x="468" y="240"/>
                  </a:lnTo>
                  <a:lnTo>
                    <a:pt x="464" y="236"/>
                  </a:lnTo>
                  <a:lnTo>
                    <a:pt x="460" y="232"/>
                  </a:lnTo>
                  <a:lnTo>
                    <a:pt x="456" y="226"/>
                  </a:lnTo>
                  <a:lnTo>
                    <a:pt x="456" y="222"/>
                  </a:lnTo>
                  <a:lnTo>
                    <a:pt x="446" y="218"/>
                  </a:lnTo>
                  <a:lnTo>
                    <a:pt x="442" y="214"/>
                  </a:lnTo>
                  <a:lnTo>
                    <a:pt x="446" y="208"/>
                  </a:lnTo>
                  <a:lnTo>
                    <a:pt x="442" y="204"/>
                  </a:lnTo>
                  <a:lnTo>
                    <a:pt x="442" y="200"/>
                  </a:lnTo>
                  <a:lnTo>
                    <a:pt x="442" y="196"/>
                  </a:lnTo>
                  <a:lnTo>
                    <a:pt x="434" y="192"/>
                  </a:lnTo>
                  <a:lnTo>
                    <a:pt x="428" y="190"/>
                  </a:lnTo>
                  <a:lnTo>
                    <a:pt x="424" y="190"/>
                  </a:lnTo>
                  <a:lnTo>
                    <a:pt x="424" y="182"/>
                  </a:lnTo>
                  <a:lnTo>
                    <a:pt x="412" y="178"/>
                  </a:lnTo>
                  <a:lnTo>
                    <a:pt x="406" y="178"/>
                  </a:lnTo>
                  <a:lnTo>
                    <a:pt x="402" y="174"/>
                  </a:lnTo>
                  <a:lnTo>
                    <a:pt x="398" y="174"/>
                  </a:lnTo>
                  <a:lnTo>
                    <a:pt x="394" y="170"/>
                  </a:lnTo>
                  <a:lnTo>
                    <a:pt x="390" y="170"/>
                  </a:lnTo>
                  <a:lnTo>
                    <a:pt x="388" y="170"/>
                  </a:lnTo>
                  <a:lnTo>
                    <a:pt x="380" y="168"/>
                  </a:lnTo>
                  <a:lnTo>
                    <a:pt x="376" y="168"/>
                  </a:lnTo>
                  <a:lnTo>
                    <a:pt x="372" y="164"/>
                  </a:lnTo>
                  <a:lnTo>
                    <a:pt x="366" y="164"/>
                  </a:lnTo>
                  <a:lnTo>
                    <a:pt x="366" y="156"/>
                  </a:lnTo>
                  <a:lnTo>
                    <a:pt x="358" y="152"/>
                  </a:lnTo>
                  <a:lnTo>
                    <a:pt x="354" y="152"/>
                  </a:lnTo>
                  <a:lnTo>
                    <a:pt x="348" y="152"/>
                  </a:lnTo>
                  <a:lnTo>
                    <a:pt x="344" y="146"/>
                  </a:lnTo>
                  <a:lnTo>
                    <a:pt x="344" y="142"/>
                  </a:lnTo>
                  <a:lnTo>
                    <a:pt x="344" y="138"/>
                  </a:lnTo>
                  <a:lnTo>
                    <a:pt x="344" y="128"/>
                  </a:lnTo>
                  <a:lnTo>
                    <a:pt x="344" y="120"/>
                  </a:lnTo>
                  <a:lnTo>
                    <a:pt x="340" y="116"/>
                  </a:lnTo>
                  <a:lnTo>
                    <a:pt x="328" y="116"/>
                  </a:lnTo>
                  <a:lnTo>
                    <a:pt x="326" y="108"/>
                  </a:lnTo>
                  <a:lnTo>
                    <a:pt x="326" y="106"/>
                  </a:lnTo>
                  <a:lnTo>
                    <a:pt x="318" y="102"/>
                  </a:lnTo>
                  <a:lnTo>
                    <a:pt x="310" y="98"/>
                  </a:lnTo>
                  <a:lnTo>
                    <a:pt x="310" y="90"/>
                  </a:lnTo>
                  <a:lnTo>
                    <a:pt x="310" y="84"/>
                  </a:lnTo>
                  <a:lnTo>
                    <a:pt x="310" y="76"/>
                  </a:lnTo>
                  <a:lnTo>
                    <a:pt x="314" y="72"/>
                  </a:lnTo>
                  <a:lnTo>
                    <a:pt x="318" y="68"/>
                  </a:lnTo>
                  <a:lnTo>
                    <a:pt x="310" y="66"/>
                  </a:lnTo>
                  <a:lnTo>
                    <a:pt x="306" y="58"/>
                  </a:lnTo>
                  <a:lnTo>
                    <a:pt x="306" y="50"/>
                  </a:lnTo>
                  <a:lnTo>
                    <a:pt x="304" y="46"/>
                  </a:lnTo>
                  <a:lnTo>
                    <a:pt x="304" y="44"/>
                  </a:lnTo>
                  <a:lnTo>
                    <a:pt x="300" y="44"/>
                  </a:lnTo>
                  <a:lnTo>
                    <a:pt x="296" y="44"/>
                  </a:lnTo>
                  <a:lnTo>
                    <a:pt x="292" y="40"/>
                  </a:lnTo>
                  <a:lnTo>
                    <a:pt x="292" y="44"/>
                  </a:lnTo>
                  <a:lnTo>
                    <a:pt x="286" y="44"/>
                  </a:lnTo>
                  <a:lnTo>
                    <a:pt x="282" y="40"/>
                  </a:lnTo>
                  <a:lnTo>
                    <a:pt x="270" y="32"/>
                  </a:lnTo>
                  <a:lnTo>
                    <a:pt x="260" y="32"/>
                  </a:lnTo>
                  <a:lnTo>
                    <a:pt x="256" y="32"/>
                  </a:lnTo>
                  <a:lnTo>
                    <a:pt x="252" y="32"/>
                  </a:lnTo>
                  <a:lnTo>
                    <a:pt x="248" y="28"/>
                  </a:lnTo>
                  <a:lnTo>
                    <a:pt x="244" y="28"/>
                  </a:lnTo>
                  <a:lnTo>
                    <a:pt x="244" y="24"/>
                  </a:lnTo>
                  <a:lnTo>
                    <a:pt x="242" y="24"/>
                  </a:lnTo>
                  <a:lnTo>
                    <a:pt x="234" y="22"/>
                  </a:lnTo>
                  <a:lnTo>
                    <a:pt x="230" y="18"/>
                  </a:lnTo>
                  <a:lnTo>
                    <a:pt x="224" y="14"/>
                  </a:lnTo>
                  <a:lnTo>
                    <a:pt x="216" y="10"/>
                  </a:lnTo>
                  <a:lnTo>
                    <a:pt x="212" y="6"/>
                  </a:lnTo>
                  <a:lnTo>
                    <a:pt x="194" y="0"/>
                  </a:lnTo>
                  <a:lnTo>
                    <a:pt x="176" y="4"/>
                  </a:lnTo>
                  <a:lnTo>
                    <a:pt x="172" y="10"/>
                  </a:lnTo>
                  <a:lnTo>
                    <a:pt x="168" y="14"/>
                  </a:lnTo>
                  <a:lnTo>
                    <a:pt x="164" y="14"/>
                  </a:lnTo>
                  <a:lnTo>
                    <a:pt x="158" y="14"/>
                  </a:lnTo>
                  <a:lnTo>
                    <a:pt x="154" y="14"/>
                  </a:lnTo>
                  <a:lnTo>
                    <a:pt x="150" y="14"/>
                  </a:lnTo>
                  <a:lnTo>
                    <a:pt x="146" y="22"/>
                  </a:lnTo>
                  <a:lnTo>
                    <a:pt x="150" y="24"/>
                  </a:lnTo>
                  <a:lnTo>
                    <a:pt x="146" y="28"/>
                  </a:lnTo>
                  <a:lnTo>
                    <a:pt x="146" y="32"/>
                  </a:lnTo>
                  <a:lnTo>
                    <a:pt x="146" y="36"/>
                  </a:lnTo>
                  <a:lnTo>
                    <a:pt x="142" y="40"/>
                  </a:lnTo>
                  <a:lnTo>
                    <a:pt x="140" y="44"/>
                  </a:lnTo>
                  <a:lnTo>
                    <a:pt x="124" y="50"/>
                  </a:lnTo>
                  <a:lnTo>
                    <a:pt x="118" y="46"/>
                  </a:lnTo>
                  <a:lnTo>
                    <a:pt x="114" y="44"/>
                  </a:lnTo>
                  <a:lnTo>
                    <a:pt x="114" y="40"/>
                  </a:lnTo>
                  <a:lnTo>
                    <a:pt x="106" y="44"/>
                  </a:lnTo>
                  <a:lnTo>
                    <a:pt x="102" y="44"/>
                  </a:lnTo>
                  <a:lnTo>
                    <a:pt x="100" y="50"/>
                  </a:lnTo>
                  <a:lnTo>
                    <a:pt x="92" y="50"/>
                  </a:lnTo>
                  <a:lnTo>
                    <a:pt x="88" y="54"/>
                  </a:lnTo>
                  <a:lnTo>
                    <a:pt x="84" y="54"/>
                  </a:lnTo>
                  <a:lnTo>
                    <a:pt x="80" y="50"/>
                  </a:lnTo>
                  <a:lnTo>
                    <a:pt x="78" y="54"/>
                  </a:lnTo>
                  <a:lnTo>
                    <a:pt x="74" y="58"/>
                  </a:lnTo>
                  <a:lnTo>
                    <a:pt x="70" y="58"/>
                  </a:lnTo>
                  <a:lnTo>
                    <a:pt x="66" y="62"/>
                  </a:lnTo>
                  <a:lnTo>
                    <a:pt x="66" y="66"/>
                  </a:lnTo>
                  <a:lnTo>
                    <a:pt x="52" y="72"/>
                  </a:lnTo>
                  <a:lnTo>
                    <a:pt x="48" y="72"/>
                  </a:lnTo>
                  <a:lnTo>
                    <a:pt x="44" y="72"/>
                  </a:lnTo>
                  <a:lnTo>
                    <a:pt x="44" y="76"/>
                  </a:lnTo>
                  <a:lnTo>
                    <a:pt x="40" y="80"/>
                  </a:lnTo>
                  <a:lnTo>
                    <a:pt x="44" y="84"/>
                  </a:lnTo>
                  <a:lnTo>
                    <a:pt x="48" y="86"/>
                  </a:lnTo>
                  <a:lnTo>
                    <a:pt x="44" y="94"/>
                  </a:lnTo>
                  <a:lnTo>
                    <a:pt x="40" y="98"/>
                  </a:lnTo>
                  <a:lnTo>
                    <a:pt x="38" y="102"/>
                  </a:lnTo>
                  <a:lnTo>
                    <a:pt x="38" y="106"/>
                  </a:lnTo>
                  <a:lnTo>
                    <a:pt x="40" y="108"/>
                  </a:lnTo>
                  <a:lnTo>
                    <a:pt x="38" y="116"/>
                  </a:lnTo>
                  <a:lnTo>
                    <a:pt x="38" y="120"/>
                  </a:lnTo>
                  <a:lnTo>
                    <a:pt x="38" y="124"/>
                  </a:lnTo>
                  <a:lnTo>
                    <a:pt x="40" y="128"/>
                  </a:lnTo>
                  <a:lnTo>
                    <a:pt x="44" y="130"/>
                  </a:lnTo>
                  <a:lnTo>
                    <a:pt x="44" y="134"/>
                  </a:lnTo>
                  <a:lnTo>
                    <a:pt x="48" y="138"/>
                  </a:lnTo>
                  <a:lnTo>
                    <a:pt x="44" y="142"/>
                  </a:lnTo>
                  <a:lnTo>
                    <a:pt x="44" y="146"/>
                  </a:lnTo>
                  <a:lnTo>
                    <a:pt x="44" y="148"/>
                  </a:lnTo>
                  <a:lnTo>
                    <a:pt x="44" y="152"/>
                  </a:lnTo>
                  <a:lnTo>
                    <a:pt x="52" y="164"/>
                  </a:lnTo>
                  <a:lnTo>
                    <a:pt x="48" y="164"/>
                  </a:lnTo>
                  <a:lnTo>
                    <a:pt x="44" y="170"/>
                  </a:lnTo>
                  <a:lnTo>
                    <a:pt x="40" y="174"/>
                  </a:lnTo>
                  <a:lnTo>
                    <a:pt x="40" y="178"/>
                  </a:lnTo>
                  <a:lnTo>
                    <a:pt x="44" y="182"/>
                  </a:lnTo>
                  <a:lnTo>
                    <a:pt x="48" y="186"/>
                  </a:lnTo>
                  <a:lnTo>
                    <a:pt x="44" y="190"/>
                  </a:lnTo>
                  <a:lnTo>
                    <a:pt x="44" y="208"/>
                  </a:lnTo>
                  <a:lnTo>
                    <a:pt x="48" y="212"/>
                  </a:lnTo>
                  <a:lnTo>
                    <a:pt x="48" y="214"/>
                  </a:lnTo>
                  <a:lnTo>
                    <a:pt x="40" y="222"/>
                  </a:lnTo>
                  <a:lnTo>
                    <a:pt x="40" y="226"/>
                  </a:lnTo>
                  <a:lnTo>
                    <a:pt x="40" y="230"/>
                  </a:lnTo>
                  <a:lnTo>
                    <a:pt x="40" y="232"/>
                  </a:lnTo>
                  <a:lnTo>
                    <a:pt x="40" y="236"/>
                  </a:lnTo>
                  <a:lnTo>
                    <a:pt x="44" y="244"/>
                  </a:lnTo>
                  <a:lnTo>
                    <a:pt x="40" y="254"/>
                  </a:lnTo>
                  <a:lnTo>
                    <a:pt x="44" y="258"/>
                  </a:lnTo>
                  <a:lnTo>
                    <a:pt x="38" y="270"/>
                  </a:lnTo>
                  <a:lnTo>
                    <a:pt x="34" y="270"/>
                  </a:lnTo>
                  <a:lnTo>
                    <a:pt x="30" y="274"/>
                  </a:lnTo>
                  <a:lnTo>
                    <a:pt x="30" y="276"/>
                  </a:lnTo>
                  <a:lnTo>
                    <a:pt x="30" y="280"/>
                  </a:lnTo>
                  <a:lnTo>
                    <a:pt x="18" y="280"/>
                  </a:lnTo>
                  <a:lnTo>
                    <a:pt x="16" y="284"/>
                  </a:lnTo>
                  <a:lnTo>
                    <a:pt x="16" y="288"/>
                  </a:lnTo>
                  <a:lnTo>
                    <a:pt x="16" y="292"/>
                  </a:lnTo>
                  <a:lnTo>
                    <a:pt x="16" y="294"/>
                  </a:lnTo>
                  <a:lnTo>
                    <a:pt x="16" y="298"/>
                  </a:lnTo>
                  <a:lnTo>
                    <a:pt x="16" y="302"/>
                  </a:lnTo>
                  <a:lnTo>
                    <a:pt x="16" y="306"/>
                  </a:lnTo>
                  <a:lnTo>
                    <a:pt x="12" y="306"/>
                  </a:lnTo>
                  <a:lnTo>
                    <a:pt x="8" y="310"/>
                  </a:lnTo>
                  <a:lnTo>
                    <a:pt x="0" y="314"/>
                  </a:lnTo>
                  <a:lnTo>
                    <a:pt x="0" y="316"/>
                  </a:lnTo>
                  <a:lnTo>
                    <a:pt x="8" y="324"/>
                  </a:lnTo>
                  <a:lnTo>
                    <a:pt x="8" y="328"/>
                  </a:lnTo>
                  <a:lnTo>
                    <a:pt x="8" y="332"/>
                  </a:lnTo>
                  <a:lnTo>
                    <a:pt x="8" y="336"/>
                  </a:lnTo>
                  <a:lnTo>
                    <a:pt x="12" y="338"/>
                  </a:lnTo>
                  <a:lnTo>
                    <a:pt x="18" y="346"/>
                  </a:lnTo>
                  <a:lnTo>
                    <a:pt x="22" y="354"/>
                  </a:lnTo>
                  <a:lnTo>
                    <a:pt x="30" y="368"/>
                  </a:lnTo>
                  <a:lnTo>
                    <a:pt x="26" y="372"/>
                  </a:lnTo>
                  <a:lnTo>
                    <a:pt x="22" y="376"/>
                  </a:lnTo>
                  <a:lnTo>
                    <a:pt x="16" y="378"/>
                  </a:lnTo>
                  <a:lnTo>
                    <a:pt x="16" y="382"/>
                  </a:lnTo>
                  <a:lnTo>
                    <a:pt x="16" y="390"/>
                  </a:lnTo>
                  <a:lnTo>
                    <a:pt x="18" y="394"/>
                  </a:lnTo>
                  <a:lnTo>
                    <a:pt x="38" y="398"/>
                  </a:lnTo>
                  <a:lnTo>
                    <a:pt x="38" y="400"/>
                  </a:lnTo>
                  <a:lnTo>
                    <a:pt x="40" y="404"/>
                  </a:lnTo>
                  <a:lnTo>
                    <a:pt x="38" y="412"/>
                  </a:lnTo>
                  <a:lnTo>
                    <a:pt x="40" y="416"/>
                  </a:lnTo>
                  <a:lnTo>
                    <a:pt x="44" y="418"/>
                  </a:lnTo>
                  <a:lnTo>
                    <a:pt x="48" y="422"/>
                  </a:lnTo>
                  <a:lnTo>
                    <a:pt x="66" y="426"/>
                  </a:lnTo>
                  <a:lnTo>
                    <a:pt x="70" y="426"/>
                  </a:lnTo>
                  <a:lnTo>
                    <a:pt x="80" y="434"/>
                  </a:lnTo>
                  <a:lnTo>
                    <a:pt x="84" y="434"/>
                  </a:lnTo>
                  <a:lnTo>
                    <a:pt x="88" y="438"/>
                  </a:lnTo>
                  <a:lnTo>
                    <a:pt x="92" y="438"/>
                  </a:lnTo>
                  <a:lnTo>
                    <a:pt x="92" y="440"/>
                  </a:lnTo>
                  <a:lnTo>
                    <a:pt x="100" y="438"/>
                  </a:lnTo>
                  <a:lnTo>
                    <a:pt x="102" y="438"/>
                  </a:lnTo>
                  <a:lnTo>
                    <a:pt x="114" y="444"/>
                  </a:lnTo>
                  <a:lnTo>
                    <a:pt x="114" y="452"/>
                  </a:lnTo>
                  <a:lnTo>
                    <a:pt x="118" y="462"/>
                  </a:lnTo>
                  <a:lnTo>
                    <a:pt x="120" y="474"/>
                  </a:lnTo>
                  <a:lnTo>
                    <a:pt x="120" y="478"/>
                  </a:lnTo>
                  <a:lnTo>
                    <a:pt x="132" y="480"/>
                  </a:lnTo>
                  <a:lnTo>
                    <a:pt x="136" y="484"/>
                  </a:lnTo>
                  <a:lnTo>
                    <a:pt x="136" y="492"/>
                  </a:lnTo>
                  <a:lnTo>
                    <a:pt x="140" y="496"/>
                  </a:lnTo>
                  <a:lnTo>
                    <a:pt x="146" y="500"/>
                  </a:lnTo>
                  <a:lnTo>
                    <a:pt x="150" y="502"/>
                  </a:lnTo>
                  <a:lnTo>
                    <a:pt x="150" y="506"/>
                  </a:lnTo>
                  <a:lnTo>
                    <a:pt x="150" y="510"/>
                  </a:lnTo>
                  <a:lnTo>
                    <a:pt x="154" y="510"/>
                  </a:lnTo>
                  <a:lnTo>
                    <a:pt x="154" y="522"/>
                  </a:lnTo>
                  <a:lnTo>
                    <a:pt x="154" y="528"/>
                  </a:lnTo>
                  <a:lnTo>
                    <a:pt x="158" y="528"/>
                  </a:lnTo>
                  <a:lnTo>
                    <a:pt x="162" y="532"/>
                  </a:lnTo>
                  <a:lnTo>
                    <a:pt x="168" y="532"/>
                  </a:lnTo>
                  <a:lnTo>
                    <a:pt x="172" y="536"/>
                  </a:lnTo>
                  <a:lnTo>
                    <a:pt x="172" y="540"/>
                  </a:lnTo>
                  <a:lnTo>
                    <a:pt x="172" y="544"/>
                  </a:lnTo>
                  <a:lnTo>
                    <a:pt x="186" y="544"/>
                  </a:lnTo>
                  <a:lnTo>
                    <a:pt x="186" y="546"/>
                  </a:lnTo>
                  <a:lnTo>
                    <a:pt x="182" y="550"/>
                  </a:lnTo>
                  <a:lnTo>
                    <a:pt x="180" y="554"/>
                  </a:lnTo>
                  <a:lnTo>
                    <a:pt x="176" y="558"/>
                  </a:lnTo>
                  <a:lnTo>
                    <a:pt x="176" y="562"/>
                  </a:lnTo>
                  <a:lnTo>
                    <a:pt x="186" y="572"/>
                  </a:lnTo>
                  <a:lnTo>
                    <a:pt x="190" y="576"/>
                  </a:lnTo>
                  <a:lnTo>
                    <a:pt x="194" y="580"/>
                  </a:lnTo>
                  <a:lnTo>
                    <a:pt x="194" y="584"/>
                  </a:lnTo>
                  <a:lnTo>
                    <a:pt x="194" y="586"/>
                  </a:lnTo>
                  <a:lnTo>
                    <a:pt x="194" y="590"/>
                  </a:lnTo>
                  <a:lnTo>
                    <a:pt x="198" y="598"/>
                  </a:lnTo>
                  <a:lnTo>
                    <a:pt x="202" y="598"/>
                  </a:lnTo>
                  <a:lnTo>
                    <a:pt x="204" y="598"/>
                  </a:lnTo>
                  <a:lnTo>
                    <a:pt x="216" y="598"/>
                  </a:lnTo>
                  <a:lnTo>
                    <a:pt x="220" y="598"/>
                  </a:lnTo>
                  <a:lnTo>
                    <a:pt x="226" y="598"/>
                  </a:lnTo>
                  <a:lnTo>
                    <a:pt x="234" y="594"/>
                  </a:lnTo>
                  <a:lnTo>
                    <a:pt x="244" y="608"/>
                  </a:lnTo>
                  <a:lnTo>
                    <a:pt x="244" y="612"/>
                  </a:lnTo>
                  <a:lnTo>
                    <a:pt x="260" y="620"/>
                  </a:lnTo>
                  <a:lnTo>
                    <a:pt x="266" y="616"/>
                  </a:lnTo>
                  <a:lnTo>
                    <a:pt x="270" y="616"/>
                  </a:lnTo>
                  <a:lnTo>
                    <a:pt x="270" y="620"/>
                  </a:lnTo>
                  <a:lnTo>
                    <a:pt x="274" y="624"/>
                  </a:lnTo>
                  <a:lnTo>
                    <a:pt x="278" y="626"/>
                  </a:lnTo>
                  <a:lnTo>
                    <a:pt x="282" y="630"/>
                  </a:lnTo>
                  <a:lnTo>
                    <a:pt x="286" y="626"/>
                  </a:lnTo>
                  <a:lnTo>
                    <a:pt x="288" y="630"/>
                  </a:lnTo>
                  <a:lnTo>
                    <a:pt x="306" y="642"/>
                  </a:lnTo>
                  <a:lnTo>
                    <a:pt x="314" y="624"/>
                  </a:lnTo>
                  <a:lnTo>
                    <a:pt x="336" y="602"/>
                  </a:lnTo>
                  <a:lnTo>
                    <a:pt x="344" y="590"/>
                  </a:lnTo>
                  <a:lnTo>
                    <a:pt x="354" y="58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05" name="Freeform 8390"/>
            <p:cNvSpPr>
              <a:spLocks/>
            </p:cNvSpPr>
            <p:nvPr/>
          </p:nvSpPr>
          <p:spPr bwMode="auto">
            <a:xfrm>
              <a:off x="4905375" y="2617788"/>
              <a:ext cx="990600" cy="1504950"/>
            </a:xfrm>
            <a:custGeom>
              <a:avLst/>
              <a:gdLst>
                <a:gd name="T0" fmla="*/ 476250 w 624"/>
                <a:gd name="T1" fmla="*/ 1289050 h 948"/>
                <a:gd name="T2" fmla="*/ 447675 w 624"/>
                <a:gd name="T3" fmla="*/ 1222375 h 948"/>
                <a:gd name="T4" fmla="*/ 476250 w 624"/>
                <a:gd name="T5" fmla="*/ 1133475 h 948"/>
                <a:gd name="T6" fmla="*/ 527050 w 624"/>
                <a:gd name="T7" fmla="*/ 1082675 h 948"/>
                <a:gd name="T8" fmla="*/ 603250 w 624"/>
                <a:gd name="T9" fmla="*/ 1000125 h 948"/>
                <a:gd name="T10" fmla="*/ 688975 w 624"/>
                <a:gd name="T11" fmla="*/ 1012825 h 948"/>
                <a:gd name="T12" fmla="*/ 742950 w 624"/>
                <a:gd name="T13" fmla="*/ 895350 h 948"/>
                <a:gd name="T14" fmla="*/ 800100 w 624"/>
                <a:gd name="T15" fmla="*/ 828675 h 948"/>
                <a:gd name="T16" fmla="*/ 815975 w 624"/>
                <a:gd name="T17" fmla="*/ 733425 h 948"/>
                <a:gd name="T18" fmla="*/ 777875 w 624"/>
                <a:gd name="T19" fmla="*/ 717550 h 948"/>
                <a:gd name="T20" fmla="*/ 800100 w 624"/>
                <a:gd name="T21" fmla="*/ 635000 h 948"/>
                <a:gd name="T22" fmla="*/ 850900 w 624"/>
                <a:gd name="T23" fmla="*/ 584200 h 948"/>
                <a:gd name="T24" fmla="*/ 949325 w 624"/>
                <a:gd name="T25" fmla="*/ 533400 h 948"/>
                <a:gd name="T26" fmla="*/ 968375 w 624"/>
                <a:gd name="T27" fmla="*/ 498475 h 948"/>
                <a:gd name="T28" fmla="*/ 955675 w 624"/>
                <a:gd name="T29" fmla="*/ 428625 h 948"/>
                <a:gd name="T30" fmla="*/ 911225 w 624"/>
                <a:gd name="T31" fmla="*/ 346075 h 948"/>
                <a:gd name="T32" fmla="*/ 844550 w 624"/>
                <a:gd name="T33" fmla="*/ 288925 h 948"/>
                <a:gd name="T34" fmla="*/ 800100 w 624"/>
                <a:gd name="T35" fmla="*/ 330200 h 948"/>
                <a:gd name="T36" fmla="*/ 714375 w 624"/>
                <a:gd name="T37" fmla="*/ 339725 h 948"/>
                <a:gd name="T38" fmla="*/ 644525 w 624"/>
                <a:gd name="T39" fmla="*/ 311150 h 948"/>
                <a:gd name="T40" fmla="*/ 581025 w 624"/>
                <a:gd name="T41" fmla="*/ 266700 h 948"/>
                <a:gd name="T42" fmla="*/ 527050 w 624"/>
                <a:gd name="T43" fmla="*/ 260350 h 948"/>
                <a:gd name="T44" fmla="*/ 514350 w 624"/>
                <a:gd name="T45" fmla="*/ 203200 h 948"/>
                <a:gd name="T46" fmla="*/ 533400 w 624"/>
                <a:gd name="T47" fmla="*/ 136525 h 948"/>
                <a:gd name="T48" fmla="*/ 549275 w 624"/>
                <a:gd name="T49" fmla="*/ 63500 h 948"/>
                <a:gd name="T50" fmla="*/ 514350 w 624"/>
                <a:gd name="T51" fmla="*/ 6350 h 948"/>
                <a:gd name="T52" fmla="*/ 485775 w 624"/>
                <a:gd name="T53" fmla="*/ 50800 h 948"/>
                <a:gd name="T54" fmla="*/ 441325 w 624"/>
                <a:gd name="T55" fmla="*/ 98425 h 948"/>
                <a:gd name="T56" fmla="*/ 365125 w 624"/>
                <a:gd name="T57" fmla="*/ 107950 h 948"/>
                <a:gd name="T58" fmla="*/ 307975 w 624"/>
                <a:gd name="T59" fmla="*/ 107950 h 948"/>
                <a:gd name="T60" fmla="*/ 155575 w 624"/>
                <a:gd name="T61" fmla="*/ 50800 h 948"/>
                <a:gd name="T62" fmla="*/ 76200 w 624"/>
                <a:gd name="T63" fmla="*/ 69850 h 948"/>
                <a:gd name="T64" fmla="*/ 19050 w 624"/>
                <a:gd name="T65" fmla="*/ 149225 h 948"/>
                <a:gd name="T66" fmla="*/ 111125 w 624"/>
                <a:gd name="T67" fmla="*/ 212725 h 948"/>
                <a:gd name="T68" fmla="*/ 161925 w 624"/>
                <a:gd name="T69" fmla="*/ 234950 h 948"/>
                <a:gd name="T70" fmla="*/ 215900 w 624"/>
                <a:gd name="T71" fmla="*/ 276225 h 948"/>
                <a:gd name="T72" fmla="*/ 155575 w 624"/>
                <a:gd name="T73" fmla="*/ 339725 h 948"/>
                <a:gd name="T74" fmla="*/ 365125 w 624"/>
                <a:gd name="T75" fmla="*/ 365125 h 948"/>
                <a:gd name="T76" fmla="*/ 285750 w 624"/>
                <a:gd name="T77" fmla="*/ 428625 h 948"/>
                <a:gd name="T78" fmla="*/ 266700 w 624"/>
                <a:gd name="T79" fmla="*/ 492125 h 948"/>
                <a:gd name="T80" fmla="*/ 174625 w 624"/>
                <a:gd name="T81" fmla="*/ 536575 h 948"/>
                <a:gd name="T82" fmla="*/ 127000 w 624"/>
                <a:gd name="T83" fmla="*/ 590550 h 948"/>
                <a:gd name="T84" fmla="*/ 133350 w 624"/>
                <a:gd name="T85" fmla="*/ 663575 h 948"/>
                <a:gd name="T86" fmla="*/ 187325 w 624"/>
                <a:gd name="T87" fmla="*/ 704850 h 948"/>
                <a:gd name="T88" fmla="*/ 152400 w 624"/>
                <a:gd name="T89" fmla="*/ 809625 h 948"/>
                <a:gd name="T90" fmla="*/ 152400 w 624"/>
                <a:gd name="T91" fmla="*/ 844550 h 948"/>
                <a:gd name="T92" fmla="*/ 139700 w 624"/>
                <a:gd name="T93" fmla="*/ 908050 h 948"/>
                <a:gd name="T94" fmla="*/ 88900 w 624"/>
                <a:gd name="T95" fmla="*/ 942975 h 948"/>
                <a:gd name="T96" fmla="*/ 88900 w 624"/>
                <a:gd name="T97" fmla="*/ 1006475 h 948"/>
                <a:gd name="T98" fmla="*/ 76200 w 624"/>
                <a:gd name="T99" fmla="*/ 1111250 h 948"/>
                <a:gd name="T100" fmla="*/ 6350 w 624"/>
                <a:gd name="T101" fmla="*/ 1104900 h 948"/>
                <a:gd name="T102" fmla="*/ 19050 w 624"/>
                <a:gd name="T103" fmla="*/ 1196975 h 948"/>
                <a:gd name="T104" fmla="*/ 28575 w 624"/>
                <a:gd name="T105" fmla="*/ 1301750 h 948"/>
                <a:gd name="T106" fmla="*/ 28575 w 624"/>
                <a:gd name="T107" fmla="*/ 1406525 h 948"/>
                <a:gd name="T108" fmla="*/ 82550 w 624"/>
                <a:gd name="T109" fmla="*/ 1489075 h 948"/>
                <a:gd name="T110" fmla="*/ 203200 w 624"/>
                <a:gd name="T111" fmla="*/ 1470025 h 948"/>
                <a:gd name="T112" fmla="*/ 231775 w 624"/>
                <a:gd name="T113" fmla="*/ 1365250 h 948"/>
                <a:gd name="T114" fmla="*/ 336550 w 624"/>
                <a:gd name="T115" fmla="*/ 1400175 h 948"/>
                <a:gd name="T116" fmla="*/ 422275 w 624"/>
                <a:gd name="T117" fmla="*/ 1422400 h 9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24"/>
                <a:gd name="T178" fmla="*/ 0 h 948"/>
                <a:gd name="T179" fmla="*/ 624 w 624"/>
                <a:gd name="T180" fmla="*/ 948 h 94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24" h="948">
                  <a:moveTo>
                    <a:pt x="304" y="864"/>
                  </a:moveTo>
                  <a:lnTo>
                    <a:pt x="306" y="860"/>
                  </a:lnTo>
                  <a:lnTo>
                    <a:pt x="306" y="856"/>
                  </a:lnTo>
                  <a:lnTo>
                    <a:pt x="306" y="854"/>
                  </a:lnTo>
                  <a:lnTo>
                    <a:pt x="300" y="846"/>
                  </a:lnTo>
                  <a:lnTo>
                    <a:pt x="300" y="838"/>
                  </a:lnTo>
                  <a:lnTo>
                    <a:pt x="304" y="832"/>
                  </a:lnTo>
                  <a:lnTo>
                    <a:pt x="304" y="828"/>
                  </a:lnTo>
                  <a:lnTo>
                    <a:pt x="300" y="828"/>
                  </a:lnTo>
                  <a:lnTo>
                    <a:pt x="304" y="816"/>
                  </a:lnTo>
                  <a:lnTo>
                    <a:pt x="300" y="812"/>
                  </a:lnTo>
                  <a:lnTo>
                    <a:pt x="288" y="810"/>
                  </a:lnTo>
                  <a:lnTo>
                    <a:pt x="288" y="806"/>
                  </a:lnTo>
                  <a:lnTo>
                    <a:pt x="284" y="806"/>
                  </a:lnTo>
                  <a:lnTo>
                    <a:pt x="282" y="802"/>
                  </a:lnTo>
                  <a:lnTo>
                    <a:pt x="278" y="794"/>
                  </a:lnTo>
                  <a:lnTo>
                    <a:pt x="278" y="792"/>
                  </a:lnTo>
                  <a:lnTo>
                    <a:pt x="274" y="788"/>
                  </a:lnTo>
                  <a:lnTo>
                    <a:pt x="270" y="784"/>
                  </a:lnTo>
                  <a:lnTo>
                    <a:pt x="274" y="784"/>
                  </a:lnTo>
                  <a:lnTo>
                    <a:pt x="278" y="780"/>
                  </a:lnTo>
                  <a:lnTo>
                    <a:pt x="282" y="770"/>
                  </a:lnTo>
                  <a:lnTo>
                    <a:pt x="278" y="766"/>
                  </a:lnTo>
                  <a:lnTo>
                    <a:pt x="282" y="758"/>
                  </a:lnTo>
                  <a:lnTo>
                    <a:pt x="284" y="754"/>
                  </a:lnTo>
                  <a:lnTo>
                    <a:pt x="288" y="754"/>
                  </a:lnTo>
                  <a:lnTo>
                    <a:pt x="304" y="744"/>
                  </a:lnTo>
                  <a:lnTo>
                    <a:pt x="304" y="736"/>
                  </a:lnTo>
                  <a:lnTo>
                    <a:pt x="300" y="732"/>
                  </a:lnTo>
                  <a:lnTo>
                    <a:pt x="300" y="730"/>
                  </a:lnTo>
                  <a:lnTo>
                    <a:pt x="300" y="722"/>
                  </a:lnTo>
                  <a:lnTo>
                    <a:pt x="300" y="718"/>
                  </a:lnTo>
                  <a:lnTo>
                    <a:pt x="300" y="714"/>
                  </a:lnTo>
                  <a:lnTo>
                    <a:pt x="300" y="710"/>
                  </a:lnTo>
                  <a:lnTo>
                    <a:pt x="296" y="704"/>
                  </a:lnTo>
                  <a:lnTo>
                    <a:pt x="300" y="700"/>
                  </a:lnTo>
                  <a:lnTo>
                    <a:pt x="300" y="696"/>
                  </a:lnTo>
                  <a:lnTo>
                    <a:pt x="304" y="696"/>
                  </a:lnTo>
                  <a:lnTo>
                    <a:pt x="306" y="692"/>
                  </a:lnTo>
                  <a:lnTo>
                    <a:pt x="314" y="692"/>
                  </a:lnTo>
                  <a:lnTo>
                    <a:pt x="318" y="682"/>
                  </a:lnTo>
                  <a:lnTo>
                    <a:pt x="324" y="682"/>
                  </a:lnTo>
                  <a:lnTo>
                    <a:pt x="328" y="682"/>
                  </a:lnTo>
                  <a:lnTo>
                    <a:pt x="332" y="682"/>
                  </a:lnTo>
                  <a:lnTo>
                    <a:pt x="336" y="688"/>
                  </a:lnTo>
                  <a:lnTo>
                    <a:pt x="346" y="682"/>
                  </a:lnTo>
                  <a:lnTo>
                    <a:pt x="346" y="678"/>
                  </a:lnTo>
                  <a:lnTo>
                    <a:pt x="358" y="674"/>
                  </a:lnTo>
                  <a:lnTo>
                    <a:pt x="368" y="664"/>
                  </a:lnTo>
                  <a:lnTo>
                    <a:pt x="376" y="660"/>
                  </a:lnTo>
                  <a:lnTo>
                    <a:pt x="380" y="652"/>
                  </a:lnTo>
                  <a:lnTo>
                    <a:pt x="380" y="646"/>
                  </a:lnTo>
                  <a:lnTo>
                    <a:pt x="376" y="642"/>
                  </a:lnTo>
                  <a:lnTo>
                    <a:pt x="376" y="638"/>
                  </a:lnTo>
                  <a:lnTo>
                    <a:pt x="380" y="630"/>
                  </a:lnTo>
                  <a:lnTo>
                    <a:pt x="398" y="616"/>
                  </a:lnTo>
                  <a:lnTo>
                    <a:pt x="402" y="616"/>
                  </a:lnTo>
                  <a:lnTo>
                    <a:pt x="402" y="620"/>
                  </a:lnTo>
                  <a:lnTo>
                    <a:pt x="402" y="624"/>
                  </a:lnTo>
                  <a:lnTo>
                    <a:pt x="406" y="624"/>
                  </a:lnTo>
                  <a:lnTo>
                    <a:pt x="408" y="634"/>
                  </a:lnTo>
                  <a:lnTo>
                    <a:pt x="412" y="638"/>
                  </a:lnTo>
                  <a:lnTo>
                    <a:pt x="416" y="638"/>
                  </a:lnTo>
                  <a:lnTo>
                    <a:pt x="416" y="642"/>
                  </a:lnTo>
                  <a:lnTo>
                    <a:pt x="428" y="638"/>
                  </a:lnTo>
                  <a:lnTo>
                    <a:pt x="434" y="638"/>
                  </a:lnTo>
                  <a:lnTo>
                    <a:pt x="450" y="626"/>
                  </a:lnTo>
                  <a:lnTo>
                    <a:pt x="446" y="620"/>
                  </a:lnTo>
                  <a:lnTo>
                    <a:pt x="450" y="612"/>
                  </a:lnTo>
                  <a:lnTo>
                    <a:pt x="452" y="606"/>
                  </a:lnTo>
                  <a:lnTo>
                    <a:pt x="452" y="598"/>
                  </a:lnTo>
                  <a:lnTo>
                    <a:pt x="456" y="594"/>
                  </a:lnTo>
                  <a:lnTo>
                    <a:pt x="456" y="586"/>
                  </a:lnTo>
                  <a:lnTo>
                    <a:pt x="464" y="584"/>
                  </a:lnTo>
                  <a:lnTo>
                    <a:pt x="470" y="586"/>
                  </a:lnTo>
                  <a:lnTo>
                    <a:pt x="474" y="584"/>
                  </a:lnTo>
                  <a:lnTo>
                    <a:pt x="468" y="564"/>
                  </a:lnTo>
                  <a:lnTo>
                    <a:pt x="468" y="558"/>
                  </a:lnTo>
                  <a:lnTo>
                    <a:pt x="468" y="546"/>
                  </a:lnTo>
                  <a:lnTo>
                    <a:pt x="468" y="542"/>
                  </a:lnTo>
                  <a:lnTo>
                    <a:pt x="468" y="540"/>
                  </a:lnTo>
                  <a:lnTo>
                    <a:pt x="478" y="536"/>
                  </a:lnTo>
                  <a:lnTo>
                    <a:pt x="482" y="540"/>
                  </a:lnTo>
                  <a:lnTo>
                    <a:pt x="490" y="540"/>
                  </a:lnTo>
                  <a:lnTo>
                    <a:pt x="490" y="532"/>
                  </a:lnTo>
                  <a:lnTo>
                    <a:pt x="496" y="532"/>
                  </a:lnTo>
                  <a:lnTo>
                    <a:pt x="496" y="528"/>
                  </a:lnTo>
                  <a:lnTo>
                    <a:pt x="504" y="522"/>
                  </a:lnTo>
                  <a:lnTo>
                    <a:pt x="512" y="522"/>
                  </a:lnTo>
                  <a:lnTo>
                    <a:pt x="514" y="518"/>
                  </a:lnTo>
                  <a:lnTo>
                    <a:pt x="518" y="518"/>
                  </a:lnTo>
                  <a:lnTo>
                    <a:pt x="522" y="510"/>
                  </a:lnTo>
                  <a:lnTo>
                    <a:pt x="518" y="506"/>
                  </a:lnTo>
                  <a:lnTo>
                    <a:pt x="526" y="500"/>
                  </a:lnTo>
                  <a:lnTo>
                    <a:pt x="526" y="484"/>
                  </a:lnTo>
                  <a:lnTo>
                    <a:pt x="518" y="474"/>
                  </a:lnTo>
                  <a:lnTo>
                    <a:pt x="518" y="470"/>
                  </a:lnTo>
                  <a:lnTo>
                    <a:pt x="518" y="466"/>
                  </a:lnTo>
                  <a:lnTo>
                    <a:pt x="514" y="462"/>
                  </a:lnTo>
                  <a:lnTo>
                    <a:pt x="512" y="462"/>
                  </a:lnTo>
                  <a:lnTo>
                    <a:pt x="508" y="462"/>
                  </a:lnTo>
                  <a:lnTo>
                    <a:pt x="500" y="466"/>
                  </a:lnTo>
                  <a:lnTo>
                    <a:pt x="496" y="462"/>
                  </a:lnTo>
                  <a:lnTo>
                    <a:pt x="492" y="462"/>
                  </a:lnTo>
                  <a:lnTo>
                    <a:pt x="492" y="466"/>
                  </a:lnTo>
                  <a:lnTo>
                    <a:pt x="492" y="462"/>
                  </a:lnTo>
                  <a:lnTo>
                    <a:pt x="492" y="460"/>
                  </a:lnTo>
                  <a:lnTo>
                    <a:pt x="492" y="456"/>
                  </a:lnTo>
                  <a:lnTo>
                    <a:pt x="492" y="452"/>
                  </a:lnTo>
                  <a:lnTo>
                    <a:pt x="490" y="452"/>
                  </a:lnTo>
                  <a:lnTo>
                    <a:pt x="490" y="448"/>
                  </a:lnTo>
                  <a:lnTo>
                    <a:pt x="496" y="440"/>
                  </a:lnTo>
                  <a:lnTo>
                    <a:pt x="500" y="440"/>
                  </a:lnTo>
                  <a:lnTo>
                    <a:pt x="500" y="438"/>
                  </a:lnTo>
                  <a:lnTo>
                    <a:pt x="496" y="416"/>
                  </a:lnTo>
                  <a:lnTo>
                    <a:pt x="492" y="412"/>
                  </a:lnTo>
                  <a:lnTo>
                    <a:pt x="492" y="408"/>
                  </a:lnTo>
                  <a:lnTo>
                    <a:pt x="496" y="408"/>
                  </a:lnTo>
                  <a:lnTo>
                    <a:pt x="500" y="408"/>
                  </a:lnTo>
                  <a:lnTo>
                    <a:pt x="500" y="404"/>
                  </a:lnTo>
                  <a:lnTo>
                    <a:pt x="504" y="400"/>
                  </a:lnTo>
                  <a:lnTo>
                    <a:pt x="500" y="400"/>
                  </a:lnTo>
                  <a:lnTo>
                    <a:pt x="496" y="394"/>
                  </a:lnTo>
                  <a:lnTo>
                    <a:pt x="500" y="394"/>
                  </a:lnTo>
                  <a:lnTo>
                    <a:pt x="504" y="390"/>
                  </a:lnTo>
                  <a:lnTo>
                    <a:pt x="504" y="386"/>
                  </a:lnTo>
                  <a:lnTo>
                    <a:pt x="508" y="378"/>
                  </a:lnTo>
                  <a:lnTo>
                    <a:pt x="514" y="382"/>
                  </a:lnTo>
                  <a:lnTo>
                    <a:pt x="530" y="376"/>
                  </a:lnTo>
                  <a:lnTo>
                    <a:pt x="530" y="372"/>
                  </a:lnTo>
                  <a:lnTo>
                    <a:pt x="532" y="372"/>
                  </a:lnTo>
                  <a:lnTo>
                    <a:pt x="536" y="368"/>
                  </a:lnTo>
                  <a:lnTo>
                    <a:pt x="544" y="368"/>
                  </a:lnTo>
                  <a:lnTo>
                    <a:pt x="548" y="368"/>
                  </a:lnTo>
                  <a:lnTo>
                    <a:pt x="548" y="360"/>
                  </a:lnTo>
                  <a:lnTo>
                    <a:pt x="552" y="360"/>
                  </a:lnTo>
                  <a:lnTo>
                    <a:pt x="554" y="360"/>
                  </a:lnTo>
                  <a:lnTo>
                    <a:pt x="558" y="356"/>
                  </a:lnTo>
                  <a:lnTo>
                    <a:pt x="566" y="356"/>
                  </a:lnTo>
                  <a:lnTo>
                    <a:pt x="566" y="354"/>
                  </a:lnTo>
                  <a:lnTo>
                    <a:pt x="570" y="354"/>
                  </a:lnTo>
                  <a:lnTo>
                    <a:pt x="588" y="342"/>
                  </a:lnTo>
                  <a:lnTo>
                    <a:pt x="598" y="336"/>
                  </a:lnTo>
                  <a:lnTo>
                    <a:pt x="602" y="336"/>
                  </a:lnTo>
                  <a:lnTo>
                    <a:pt x="606" y="336"/>
                  </a:lnTo>
                  <a:lnTo>
                    <a:pt x="614" y="336"/>
                  </a:lnTo>
                  <a:lnTo>
                    <a:pt x="616" y="336"/>
                  </a:lnTo>
                  <a:lnTo>
                    <a:pt x="616" y="332"/>
                  </a:lnTo>
                  <a:lnTo>
                    <a:pt x="616" y="328"/>
                  </a:lnTo>
                  <a:lnTo>
                    <a:pt x="614" y="328"/>
                  </a:lnTo>
                  <a:lnTo>
                    <a:pt x="610" y="324"/>
                  </a:lnTo>
                  <a:lnTo>
                    <a:pt x="610" y="320"/>
                  </a:lnTo>
                  <a:lnTo>
                    <a:pt x="610" y="316"/>
                  </a:lnTo>
                  <a:lnTo>
                    <a:pt x="610" y="314"/>
                  </a:lnTo>
                  <a:lnTo>
                    <a:pt x="610" y="310"/>
                  </a:lnTo>
                  <a:lnTo>
                    <a:pt x="614" y="302"/>
                  </a:lnTo>
                  <a:lnTo>
                    <a:pt x="614" y="298"/>
                  </a:lnTo>
                  <a:lnTo>
                    <a:pt x="616" y="292"/>
                  </a:lnTo>
                  <a:lnTo>
                    <a:pt x="616" y="288"/>
                  </a:lnTo>
                  <a:lnTo>
                    <a:pt x="620" y="284"/>
                  </a:lnTo>
                  <a:lnTo>
                    <a:pt x="624" y="280"/>
                  </a:lnTo>
                  <a:lnTo>
                    <a:pt x="616" y="280"/>
                  </a:lnTo>
                  <a:lnTo>
                    <a:pt x="610" y="280"/>
                  </a:lnTo>
                  <a:lnTo>
                    <a:pt x="606" y="276"/>
                  </a:lnTo>
                  <a:lnTo>
                    <a:pt x="602" y="270"/>
                  </a:lnTo>
                  <a:lnTo>
                    <a:pt x="602" y="266"/>
                  </a:lnTo>
                  <a:lnTo>
                    <a:pt x="598" y="270"/>
                  </a:lnTo>
                  <a:lnTo>
                    <a:pt x="584" y="248"/>
                  </a:lnTo>
                  <a:lnTo>
                    <a:pt x="594" y="240"/>
                  </a:lnTo>
                  <a:lnTo>
                    <a:pt x="594" y="236"/>
                  </a:lnTo>
                  <a:lnTo>
                    <a:pt x="588" y="240"/>
                  </a:lnTo>
                  <a:lnTo>
                    <a:pt x="588" y="236"/>
                  </a:lnTo>
                  <a:lnTo>
                    <a:pt x="584" y="226"/>
                  </a:lnTo>
                  <a:lnTo>
                    <a:pt x="576" y="218"/>
                  </a:lnTo>
                  <a:lnTo>
                    <a:pt x="574" y="214"/>
                  </a:lnTo>
                  <a:lnTo>
                    <a:pt x="574" y="218"/>
                  </a:lnTo>
                  <a:lnTo>
                    <a:pt x="570" y="214"/>
                  </a:lnTo>
                  <a:lnTo>
                    <a:pt x="566" y="208"/>
                  </a:lnTo>
                  <a:lnTo>
                    <a:pt x="562" y="204"/>
                  </a:lnTo>
                  <a:lnTo>
                    <a:pt x="562" y="200"/>
                  </a:lnTo>
                  <a:lnTo>
                    <a:pt x="562" y="192"/>
                  </a:lnTo>
                  <a:lnTo>
                    <a:pt x="562" y="190"/>
                  </a:lnTo>
                  <a:lnTo>
                    <a:pt x="554" y="186"/>
                  </a:lnTo>
                  <a:lnTo>
                    <a:pt x="552" y="186"/>
                  </a:lnTo>
                  <a:lnTo>
                    <a:pt x="544" y="186"/>
                  </a:lnTo>
                  <a:lnTo>
                    <a:pt x="536" y="186"/>
                  </a:lnTo>
                  <a:lnTo>
                    <a:pt x="532" y="182"/>
                  </a:lnTo>
                  <a:lnTo>
                    <a:pt x="530" y="178"/>
                  </a:lnTo>
                  <a:lnTo>
                    <a:pt x="526" y="174"/>
                  </a:lnTo>
                  <a:lnTo>
                    <a:pt x="518" y="174"/>
                  </a:lnTo>
                  <a:lnTo>
                    <a:pt x="518" y="178"/>
                  </a:lnTo>
                  <a:lnTo>
                    <a:pt x="518" y="182"/>
                  </a:lnTo>
                  <a:lnTo>
                    <a:pt x="514" y="186"/>
                  </a:lnTo>
                  <a:lnTo>
                    <a:pt x="514" y="190"/>
                  </a:lnTo>
                  <a:lnTo>
                    <a:pt x="514" y="192"/>
                  </a:lnTo>
                  <a:lnTo>
                    <a:pt x="512" y="200"/>
                  </a:lnTo>
                  <a:lnTo>
                    <a:pt x="508" y="204"/>
                  </a:lnTo>
                  <a:lnTo>
                    <a:pt x="504" y="208"/>
                  </a:lnTo>
                  <a:lnTo>
                    <a:pt x="504" y="210"/>
                  </a:lnTo>
                  <a:lnTo>
                    <a:pt x="496" y="210"/>
                  </a:lnTo>
                  <a:lnTo>
                    <a:pt x="492" y="208"/>
                  </a:lnTo>
                  <a:lnTo>
                    <a:pt x="490" y="208"/>
                  </a:lnTo>
                  <a:lnTo>
                    <a:pt x="486" y="208"/>
                  </a:lnTo>
                  <a:lnTo>
                    <a:pt x="478" y="208"/>
                  </a:lnTo>
                  <a:lnTo>
                    <a:pt x="470" y="214"/>
                  </a:lnTo>
                  <a:lnTo>
                    <a:pt x="464" y="210"/>
                  </a:lnTo>
                  <a:lnTo>
                    <a:pt x="460" y="214"/>
                  </a:lnTo>
                  <a:lnTo>
                    <a:pt x="456" y="214"/>
                  </a:lnTo>
                  <a:lnTo>
                    <a:pt x="450" y="214"/>
                  </a:lnTo>
                  <a:lnTo>
                    <a:pt x="446" y="214"/>
                  </a:lnTo>
                  <a:lnTo>
                    <a:pt x="442" y="214"/>
                  </a:lnTo>
                  <a:lnTo>
                    <a:pt x="438" y="218"/>
                  </a:lnTo>
                  <a:lnTo>
                    <a:pt x="416" y="226"/>
                  </a:lnTo>
                  <a:lnTo>
                    <a:pt x="416" y="218"/>
                  </a:lnTo>
                  <a:lnTo>
                    <a:pt x="420" y="214"/>
                  </a:lnTo>
                  <a:lnTo>
                    <a:pt x="416" y="208"/>
                  </a:lnTo>
                  <a:lnTo>
                    <a:pt x="408" y="204"/>
                  </a:lnTo>
                  <a:lnTo>
                    <a:pt x="408" y="200"/>
                  </a:lnTo>
                  <a:lnTo>
                    <a:pt x="406" y="200"/>
                  </a:lnTo>
                  <a:lnTo>
                    <a:pt x="406" y="196"/>
                  </a:lnTo>
                  <a:lnTo>
                    <a:pt x="406" y="192"/>
                  </a:lnTo>
                  <a:lnTo>
                    <a:pt x="402" y="192"/>
                  </a:lnTo>
                  <a:lnTo>
                    <a:pt x="402" y="190"/>
                  </a:lnTo>
                  <a:lnTo>
                    <a:pt x="398" y="186"/>
                  </a:lnTo>
                  <a:lnTo>
                    <a:pt x="394" y="182"/>
                  </a:lnTo>
                  <a:lnTo>
                    <a:pt x="394" y="178"/>
                  </a:lnTo>
                  <a:lnTo>
                    <a:pt x="390" y="174"/>
                  </a:lnTo>
                  <a:lnTo>
                    <a:pt x="372" y="152"/>
                  </a:lnTo>
                  <a:lnTo>
                    <a:pt x="368" y="160"/>
                  </a:lnTo>
                  <a:lnTo>
                    <a:pt x="366" y="160"/>
                  </a:lnTo>
                  <a:lnTo>
                    <a:pt x="366" y="168"/>
                  </a:lnTo>
                  <a:lnTo>
                    <a:pt x="366" y="174"/>
                  </a:lnTo>
                  <a:lnTo>
                    <a:pt x="358" y="178"/>
                  </a:lnTo>
                  <a:lnTo>
                    <a:pt x="350" y="178"/>
                  </a:lnTo>
                  <a:lnTo>
                    <a:pt x="346" y="178"/>
                  </a:lnTo>
                  <a:lnTo>
                    <a:pt x="344" y="178"/>
                  </a:lnTo>
                  <a:lnTo>
                    <a:pt x="344" y="174"/>
                  </a:lnTo>
                  <a:lnTo>
                    <a:pt x="340" y="170"/>
                  </a:lnTo>
                  <a:lnTo>
                    <a:pt x="340" y="168"/>
                  </a:lnTo>
                  <a:lnTo>
                    <a:pt x="336" y="168"/>
                  </a:lnTo>
                  <a:lnTo>
                    <a:pt x="332" y="168"/>
                  </a:lnTo>
                  <a:lnTo>
                    <a:pt x="332" y="164"/>
                  </a:lnTo>
                  <a:lnTo>
                    <a:pt x="332" y="160"/>
                  </a:lnTo>
                  <a:lnTo>
                    <a:pt x="328" y="156"/>
                  </a:lnTo>
                  <a:lnTo>
                    <a:pt x="328" y="152"/>
                  </a:lnTo>
                  <a:lnTo>
                    <a:pt x="328" y="148"/>
                  </a:lnTo>
                  <a:lnTo>
                    <a:pt x="328" y="146"/>
                  </a:lnTo>
                  <a:lnTo>
                    <a:pt x="332" y="142"/>
                  </a:lnTo>
                  <a:lnTo>
                    <a:pt x="332" y="134"/>
                  </a:lnTo>
                  <a:lnTo>
                    <a:pt x="328" y="134"/>
                  </a:lnTo>
                  <a:lnTo>
                    <a:pt x="324" y="130"/>
                  </a:lnTo>
                  <a:lnTo>
                    <a:pt x="328" y="130"/>
                  </a:lnTo>
                  <a:lnTo>
                    <a:pt x="324" y="128"/>
                  </a:lnTo>
                  <a:lnTo>
                    <a:pt x="324" y="124"/>
                  </a:lnTo>
                  <a:lnTo>
                    <a:pt x="324" y="120"/>
                  </a:lnTo>
                  <a:lnTo>
                    <a:pt x="324" y="116"/>
                  </a:lnTo>
                  <a:lnTo>
                    <a:pt x="324" y="112"/>
                  </a:lnTo>
                  <a:lnTo>
                    <a:pt x="328" y="112"/>
                  </a:lnTo>
                  <a:lnTo>
                    <a:pt x="328" y="108"/>
                  </a:lnTo>
                  <a:lnTo>
                    <a:pt x="328" y="106"/>
                  </a:lnTo>
                  <a:lnTo>
                    <a:pt x="328" y="102"/>
                  </a:lnTo>
                  <a:lnTo>
                    <a:pt x="332" y="94"/>
                  </a:lnTo>
                  <a:lnTo>
                    <a:pt x="332" y="90"/>
                  </a:lnTo>
                  <a:lnTo>
                    <a:pt x="336" y="86"/>
                  </a:lnTo>
                  <a:lnTo>
                    <a:pt x="332" y="84"/>
                  </a:lnTo>
                  <a:lnTo>
                    <a:pt x="332" y="80"/>
                  </a:lnTo>
                  <a:lnTo>
                    <a:pt x="332" y="68"/>
                  </a:lnTo>
                  <a:lnTo>
                    <a:pt x="336" y="72"/>
                  </a:lnTo>
                  <a:lnTo>
                    <a:pt x="344" y="68"/>
                  </a:lnTo>
                  <a:lnTo>
                    <a:pt x="344" y="66"/>
                  </a:lnTo>
                  <a:lnTo>
                    <a:pt x="344" y="62"/>
                  </a:lnTo>
                  <a:lnTo>
                    <a:pt x="340" y="58"/>
                  </a:lnTo>
                  <a:lnTo>
                    <a:pt x="340" y="54"/>
                  </a:lnTo>
                  <a:lnTo>
                    <a:pt x="344" y="46"/>
                  </a:lnTo>
                  <a:lnTo>
                    <a:pt x="346" y="40"/>
                  </a:lnTo>
                  <a:lnTo>
                    <a:pt x="350" y="32"/>
                  </a:lnTo>
                  <a:lnTo>
                    <a:pt x="350" y="28"/>
                  </a:lnTo>
                  <a:lnTo>
                    <a:pt x="350" y="18"/>
                  </a:lnTo>
                  <a:lnTo>
                    <a:pt x="346" y="14"/>
                  </a:lnTo>
                  <a:lnTo>
                    <a:pt x="346" y="10"/>
                  </a:lnTo>
                  <a:lnTo>
                    <a:pt x="344" y="4"/>
                  </a:lnTo>
                  <a:lnTo>
                    <a:pt x="340" y="4"/>
                  </a:lnTo>
                  <a:lnTo>
                    <a:pt x="336" y="4"/>
                  </a:lnTo>
                  <a:lnTo>
                    <a:pt x="332" y="0"/>
                  </a:lnTo>
                  <a:lnTo>
                    <a:pt x="324" y="0"/>
                  </a:lnTo>
                  <a:lnTo>
                    <a:pt x="324" y="4"/>
                  </a:lnTo>
                  <a:lnTo>
                    <a:pt x="322" y="4"/>
                  </a:lnTo>
                  <a:lnTo>
                    <a:pt x="322" y="6"/>
                  </a:lnTo>
                  <a:lnTo>
                    <a:pt x="318" y="10"/>
                  </a:lnTo>
                  <a:lnTo>
                    <a:pt x="318" y="14"/>
                  </a:lnTo>
                  <a:lnTo>
                    <a:pt x="318" y="18"/>
                  </a:lnTo>
                  <a:lnTo>
                    <a:pt x="314" y="18"/>
                  </a:lnTo>
                  <a:lnTo>
                    <a:pt x="314" y="22"/>
                  </a:lnTo>
                  <a:lnTo>
                    <a:pt x="310" y="22"/>
                  </a:lnTo>
                  <a:lnTo>
                    <a:pt x="310" y="24"/>
                  </a:lnTo>
                  <a:lnTo>
                    <a:pt x="306" y="24"/>
                  </a:lnTo>
                  <a:lnTo>
                    <a:pt x="306" y="32"/>
                  </a:lnTo>
                  <a:lnTo>
                    <a:pt x="296" y="32"/>
                  </a:lnTo>
                  <a:lnTo>
                    <a:pt x="296" y="36"/>
                  </a:lnTo>
                  <a:lnTo>
                    <a:pt x="296" y="40"/>
                  </a:lnTo>
                  <a:lnTo>
                    <a:pt x="292" y="40"/>
                  </a:lnTo>
                  <a:lnTo>
                    <a:pt x="292" y="44"/>
                  </a:lnTo>
                  <a:lnTo>
                    <a:pt x="288" y="44"/>
                  </a:lnTo>
                  <a:lnTo>
                    <a:pt x="284" y="50"/>
                  </a:lnTo>
                  <a:lnTo>
                    <a:pt x="282" y="54"/>
                  </a:lnTo>
                  <a:lnTo>
                    <a:pt x="282" y="58"/>
                  </a:lnTo>
                  <a:lnTo>
                    <a:pt x="278" y="58"/>
                  </a:lnTo>
                  <a:lnTo>
                    <a:pt x="278" y="62"/>
                  </a:lnTo>
                  <a:lnTo>
                    <a:pt x="274" y="66"/>
                  </a:lnTo>
                  <a:lnTo>
                    <a:pt x="270" y="66"/>
                  </a:lnTo>
                  <a:lnTo>
                    <a:pt x="262" y="66"/>
                  </a:lnTo>
                  <a:lnTo>
                    <a:pt x="260" y="66"/>
                  </a:lnTo>
                  <a:lnTo>
                    <a:pt x="256" y="62"/>
                  </a:lnTo>
                  <a:lnTo>
                    <a:pt x="252" y="62"/>
                  </a:lnTo>
                  <a:lnTo>
                    <a:pt x="244" y="62"/>
                  </a:lnTo>
                  <a:lnTo>
                    <a:pt x="242" y="62"/>
                  </a:lnTo>
                  <a:lnTo>
                    <a:pt x="238" y="66"/>
                  </a:lnTo>
                  <a:lnTo>
                    <a:pt x="234" y="68"/>
                  </a:lnTo>
                  <a:lnTo>
                    <a:pt x="230" y="68"/>
                  </a:lnTo>
                  <a:lnTo>
                    <a:pt x="226" y="68"/>
                  </a:lnTo>
                  <a:lnTo>
                    <a:pt x="222" y="72"/>
                  </a:lnTo>
                  <a:lnTo>
                    <a:pt x="220" y="76"/>
                  </a:lnTo>
                  <a:lnTo>
                    <a:pt x="204" y="80"/>
                  </a:lnTo>
                  <a:lnTo>
                    <a:pt x="200" y="84"/>
                  </a:lnTo>
                  <a:lnTo>
                    <a:pt x="198" y="84"/>
                  </a:lnTo>
                  <a:lnTo>
                    <a:pt x="194" y="84"/>
                  </a:lnTo>
                  <a:lnTo>
                    <a:pt x="190" y="80"/>
                  </a:lnTo>
                  <a:lnTo>
                    <a:pt x="194" y="76"/>
                  </a:lnTo>
                  <a:lnTo>
                    <a:pt x="194" y="72"/>
                  </a:lnTo>
                  <a:lnTo>
                    <a:pt x="194" y="68"/>
                  </a:lnTo>
                  <a:lnTo>
                    <a:pt x="190" y="62"/>
                  </a:lnTo>
                  <a:lnTo>
                    <a:pt x="172" y="62"/>
                  </a:lnTo>
                  <a:lnTo>
                    <a:pt x="168" y="66"/>
                  </a:lnTo>
                  <a:lnTo>
                    <a:pt x="164" y="66"/>
                  </a:lnTo>
                  <a:lnTo>
                    <a:pt x="154" y="66"/>
                  </a:lnTo>
                  <a:lnTo>
                    <a:pt x="150" y="68"/>
                  </a:lnTo>
                  <a:lnTo>
                    <a:pt x="146" y="68"/>
                  </a:lnTo>
                  <a:lnTo>
                    <a:pt x="118" y="50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8" y="32"/>
                  </a:lnTo>
                  <a:lnTo>
                    <a:pt x="92" y="32"/>
                  </a:lnTo>
                  <a:lnTo>
                    <a:pt x="88" y="32"/>
                  </a:lnTo>
                  <a:lnTo>
                    <a:pt x="84" y="36"/>
                  </a:lnTo>
                  <a:lnTo>
                    <a:pt x="80" y="32"/>
                  </a:lnTo>
                  <a:lnTo>
                    <a:pt x="76" y="32"/>
                  </a:lnTo>
                  <a:lnTo>
                    <a:pt x="70" y="28"/>
                  </a:lnTo>
                  <a:lnTo>
                    <a:pt x="70" y="32"/>
                  </a:lnTo>
                  <a:lnTo>
                    <a:pt x="62" y="32"/>
                  </a:lnTo>
                  <a:lnTo>
                    <a:pt x="56" y="36"/>
                  </a:lnTo>
                  <a:lnTo>
                    <a:pt x="56" y="40"/>
                  </a:lnTo>
                  <a:lnTo>
                    <a:pt x="48" y="44"/>
                  </a:lnTo>
                  <a:lnTo>
                    <a:pt x="44" y="44"/>
                  </a:lnTo>
                  <a:lnTo>
                    <a:pt x="40" y="50"/>
                  </a:lnTo>
                  <a:lnTo>
                    <a:pt x="34" y="54"/>
                  </a:lnTo>
                  <a:lnTo>
                    <a:pt x="30" y="58"/>
                  </a:lnTo>
                  <a:lnTo>
                    <a:pt x="30" y="62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76"/>
                  </a:lnTo>
                  <a:lnTo>
                    <a:pt x="26" y="80"/>
                  </a:lnTo>
                  <a:lnTo>
                    <a:pt x="22" y="84"/>
                  </a:lnTo>
                  <a:lnTo>
                    <a:pt x="12" y="94"/>
                  </a:lnTo>
                  <a:lnTo>
                    <a:pt x="4" y="98"/>
                  </a:lnTo>
                  <a:lnTo>
                    <a:pt x="8" y="108"/>
                  </a:lnTo>
                  <a:lnTo>
                    <a:pt x="14" y="112"/>
                  </a:lnTo>
                  <a:lnTo>
                    <a:pt x="18" y="112"/>
                  </a:lnTo>
                  <a:lnTo>
                    <a:pt x="34" y="108"/>
                  </a:lnTo>
                  <a:lnTo>
                    <a:pt x="30" y="124"/>
                  </a:lnTo>
                  <a:lnTo>
                    <a:pt x="40" y="130"/>
                  </a:lnTo>
                  <a:lnTo>
                    <a:pt x="48" y="130"/>
                  </a:lnTo>
                  <a:lnTo>
                    <a:pt x="58" y="134"/>
                  </a:lnTo>
                  <a:lnTo>
                    <a:pt x="62" y="134"/>
                  </a:lnTo>
                  <a:lnTo>
                    <a:pt x="70" y="134"/>
                  </a:lnTo>
                  <a:lnTo>
                    <a:pt x="74" y="134"/>
                  </a:lnTo>
                  <a:lnTo>
                    <a:pt x="76" y="134"/>
                  </a:lnTo>
                  <a:lnTo>
                    <a:pt x="76" y="130"/>
                  </a:lnTo>
                  <a:lnTo>
                    <a:pt x="80" y="130"/>
                  </a:lnTo>
                  <a:lnTo>
                    <a:pt x="84" y="134"/>
                  </a:lnTo>
                  <a:lnTo>
                    <a:pt x="88" y="134"/>
                  </a:lnTo>
                  <a:lnTo>
                    <a:pt x="92" y="134"/>
                  </a:lnTo>
                  <a:lnTo>
                    <a:pt x="96" y="138"/>
                  </a:lnTo>
                  <a:lnTo>
                    <a:pt x="96" y="142"/>
                  </a:lnTo>
                  <a:lnTo>
                    <a:pt x="98" y="146"/>
                  </a:lnTo>
                  <a:lnTo>
                    <a:pt x="102" y="148"/>
                  </a:lnTo>
                  <a:lnTo>
                    <a:pt x="106" y="152"/>
                  </a:lnTo>
                  <a:lnTo>
                    <a:pt x="110" y="156"/>
                  </a:lnTo>
                  <a:lnTo>
                    <a:pt x="110" y="160"/>
                  </a:lnTo>
                  <a:lnTo>
                    <a:pt x="114" y="160"/>
                  </a:lnTo>
                  <a:lnTo>
                    <a:pt x="118" y="164"/>
                  </a:lnTo>
                  <a:lnTo>
                    <a:pt x="120" y="168"/>
                  </a:lnTo>
                  <a:lnTo>
                    <a:pt x="120" y="170"/>
                  </a:lnTo>
                  <a:lnTo>
                    <a:pt x="128" y="170"/>
                  </a:lnTo>
                  <a:lnTo>
                    <a:pt x="132" y="170"/>
                  </a:lnTo>
                  <a:lnTo>
                    <a:pt x="132" y="174"/>
                  </a:lnTo>
                  <a:lnTo>
                    <a:pt x="136" y="174"/>
                  </a:lnTo>
                  <a:lnTo>
                    <a:pt x="136" y="178"/>
                  </a:lnTo>
                  <a:lnTo>
                    <a:pt x="136" y="182"/>
                  </a:lnTo>
                  <a:lnTo>
                    <a:pt x="136" y="190"/>
                  </a:lnTo>
                  <a:lnTo>
                    <a:pt x="136" y="196"/>
                  </a:lnTo>
                  <a:lnTo>
                    <a:pt x="132" y="196"/>
                  </a:lnTo>
                  <a:lnTo>
                    <a:pt x="132" y="204"/>
                  </a:lnTo>
                  <a:lnTo>
                    <a:pt x="124" y="204"/>
                  </a:lnTo>
                  <a:lnTo>
                    <a:pt x="120" y="208"/>
                  </a:lnTo>
                  <a:lnTo>
                    <a:pt x="118" y="208"/>
                  </a:lnTo>
                  <a:lnTo>
                    <a:pt x="106" y="210"/>
                  </a:lnTo>
                  <a:lnTo>
                    <a:pt x="98" y="214"/>
                  </a:lnTo>
                  <a:lnTo>
                    <a:pt x="92" y="214"/>
                  </a:lnTo>
                  <a:lnTo>
                    <a:pt x="88" y="214"/>
                  </a:lnTo>
                  <a:lnTo>
                    <a:pt x="84" y="232"/>
                  </a:lnTo>
                  <a:lnTo>
                    <a:pt x="114" y="244"/>
                  </a:lnTo>
                  <a:lnTo>
                    <a:pt x="138" y="244"/>
                  </a:lnTo>
                  <a:lnTo>
                    <a:pt x="168" y="240"/>
                  </a:lnTo>
                  <a:lnTo>
                    <a:pt x="186" y="230"/>
                  </a:lnTo>
                  <a:lnTo>
                    <a:pt x="198" y="226"/>
                  </a:lnTo>
                  <a:lnTo>
                    <a:pt x="208" y="222"/>
                  </a:lnTo>
                  <a:lnTo>
                    <a:pt x="216" y="222"/>
                  </a:lnTo>
                  <a:lnTo>
                    <a:pt x="230" y="230"/>
                  </a:lnTo>
                  <a:lnTo>
                    <a:pt x="230" y="240"/>
                  </a:lnTo>
                  <a:lnTo>
                    <a:pt x="230" y="258"/>
                  </a:lnTo>
                  <a:lnTo>
                    <a:pt x="208" y="254"/>
                  </a:lnTo>
                  <a:lnTo>
                    <a:pt x="204" y="252"/>
                  </a:lnTo>
                  <a:lnTo>
                    <a:pt x="198" y="248"/>
                  </a:lnTo>
                  <a:lnTo>
                    <a:pt x="194" y="252"/>
                  </a:lnTo>
                  <a:lnTo>
                    <a:pt x="186" y="252"/>
                  </a:lnTo>
                  <a:lnTo>
                    <a:pt x="186" y="254"/>
                  </a:lnTo>
                  <a:lnTo>
                    <a:pt x="190" y="258"/>
                  </a:lnTo>
                  <a:lnTo>
                    <a:pt x="182" y="266"/>
                  </a:lnTo>
                  <a:lnTo>
                    <a:pt x="180" y="270"/>
                  </a:lnTo>
                  <a:lnTo>
                    <a:pt x="180" y="276"/>
                  </a:lnTo>
                  <a:lnTo>
                    <a:pt x="180" y="284"/>
                  </a:lnTo>
                  <a:lnTo>
                    <a:pt x="180" y="288"/>
                  </a:lnTo>
                  <a:lnTo>
                    <a:pt x="180" y="292"/>
                  </a:lnTo>
                  <a:lnTo>
                    <a:pt x="180" y="294"/>
                  </a:lnTo>
                  <a:lnTo>
                    <a:pt x="180" y="302"/>
                  </a:lnTo>
                  <a:lnTo>
                    <a:pt x="182" y="302"/>
                  </a:lnTo>
                  <a:lnTo>
                    <a:pt x="182" y="306"/>
                  </a:lnTo>
                  <a:lnTo>
                    <a:pt x="172" y="306"/>
                  </a:lnTo>
                  <a:lnTo>
                    <a:pt x="168" y="306"/>
                  </a:lnTo>
                  <a:lnTo>
                    <a:pt x="168" y="310"/>
                  </a:lnTo>
                  <a:lnTo>
                    <a:pt x="172" y="310"/>
                  </a:lnTo>
                  <a:lnTo>
                    <a:pt x="168" y="316"/>
                  </a:lnTo>
                  <a:lnTo>
                    <a:pt x="164" y="324"/>
                  </a:lnTo>
                  <a:lnTo>
                    <a:pt x="160" y="328"/>
                  </a:lnTo>
                  <a:lnTo>
                    <a:pt x="154" y="332"/>
                  </a:lnTo>
                  <a:lnTo>
                    <a:pt x="150" y="332"/>
                  </a:lnTo>
                  <a:lnTo>
                    <a:pt x="138" y="332"/>
                  </a:lnTo>
                  <a:lnTo>
                    <a:pt x="138" y="336"/>
                  </a:lnTo>
                  <a:lnTo>
                    <a:pt x="120" y="342"/>
                  </a:lnTo>
                  <a:lnTo>
                    <a:pt x="114" y="338"/>
                  </a:lnTo>
                  <a:lnTo>
                    <a:pt x="110" y="338"/>
                  </a:lnTo>
                  <a:lnTo>
                    <a:pt x="102" y="336"/>
                  </a:lnTo>
                  <a:lnTo>
                    <a:pt x="102" y="346"/>
                  </a:lnTo>
                  <a:lnTo>
                    <a:pt x="98" y="350"/>
                  </a:lnTo>
                  <a:lnTo>
                    <a:pt x="96" y="354"/>
                  </a:lnTo>
                  <a:lnTo>
                    <a:pt x="80" y="356"/>
                  </a:lnTo>
                  <a:lnTo>
                    <a:pt x="76" y="360"/>
                  </a:lnTo>
                  <a:lnTo>
                    <a:pt x="74" y="364"/>
                  </a:lnTo>
                  <a:lnTo>
                    <a:pt x="74" y="368"/>
                  </a:lnTo>
                  <a:lnTo>
                    <a:pt x="74" y="372"/>
                  </a:lnTo>
                  <a:lnTo>
                    <a:pt x="76" y="372"/>
                  </a:lnTo>
                  <a:lnTo>
                    <a:pt x="80" y="372"/>
                  </a:lnTo>
                  <a:lnTo>
                    <a:pt x="84" y="372"/>
                  </a:lnTo>
                  <a:lnTo>
                    <a:pt x="88" y="376"/>
                  </a:lnTo>
                  <a:lnTo>
                    <a:pt x="88" y="378"/>
                  </a:lnTo>
                  <a:lnTo>
                    <a:pt x="96" y="394"/>
                  </a:lnTo>
                  <a:lnTo>
                    <a:pt x="88" y="400"/>
                  </a:lnTo>
                  <a:lnTo>
                    <a:pt x="80" y="400"/>
                  </a:lnTo>
                  <a:lnTo>
                    <a:pt x="80" y="404"/>
                  </a:lnTo>
                  <a:lnTo>
                    <a:pt x="84" y="408"/>
                  </a:lnTo>
                  <a:lnTo>
                    <a:pt x="84" y="412"/>
                  </a:lnTo>
                  <a:lnTo>
                    <a:pt x="84" y="416"/>
                  </a:lnTo>
                  <a:lnTo>
                    <a:pt x="84" y="418"/>
                  </a:lnTo>
                  <a:lnTo>
                    <a:pt x="80" y="426"/>
                  </a:lnTo>
                  <a:lnTo>
                    <a:pt x="84" y="438"/>
                  </a:lnTo>
                  <a:lnTo>
                    <a:pt x="92" y="438"/>
                  </a:lnTo>
                  <a:lnTo>
                    <a:pt x="96" y="434"/>
                  </a:lnTo>
                  <a:lnTo>
                    <a:pt x="98" y="438"/>
                  </a:lnTo>
                  <a:lnTo>
                    <a:pt x="98" y="440"/>
                  </a:lnTo>
                  <a:lnTo>
                    <a:pt x="102" y="440"/>
                  </a:lnTo>
                  <a:lnTo>
                    <a:pt x="106" y="440"/>
                  </a:lnTo>
                  <a:lnTo>
                    <a:pt x="114" y="440"/>
                  </a:lnTo>
                  <a:lnTo>
                    <a:pt x="118" y="440"/>
                  </a:lnTo>
                  <a:lnTo>
                    <a:pt x="118" y="444"/>
                  </a:lnTo>
                  <a:lnTo>
                    <a:pt x="124" y="452"/>
                  </a:lnTo>
                  <a:lnTo>
                    <a:pt x="124" y="456"/>
                  </a:lnTo>
                  <a:lnTo>
                    <a:pt x="120" y="460"/>
                  </a:lnTo>
                  <a:lnTo>
                    <a:pt x="120" y="462"/>
                  </a:lnTo>
                  <a:lnTo>
                    <a:pt x="106" y="466"/>
                  </a:lnTo>
                  <a:lnTo>
                    <a:pt x="102" y="470"/>
                  </a:lnTo>
                  <a:lnTo>
                    <a:pt x="102" y="474"/>
                  </a:lnTo>
                  <a:lnTo>
                    <a:pt x="96" y="496"/>
                  </a:lnTo>
                  <a:lnTo>
                    <a:pt x="92" y="502"/>
                  </a:lnTo>
                  <a:lnTo>
                    <a:pt x="96" y="506"/>
                  </a:lnTo>
                  <a:lnTo>
                    <a:pt x="96" y="510"/>
                  </a:lnTo>
                  <a:lnTo>
                    <a:pt x="98" y="510"/>
                  </a:lnTo>
                  <a:lnTo>
                    <a:pt x="96" y="514"/>
                  </a:lnTo>
                  <a:lnTo>
                    <a:pt x="96" y="518"/>
                  </a:lnTo>
                  <a:lnTo>
                    <a:pt x="92" y="522"/>
                  </a:lnTo>
                  <a:lnTo>
                    <a:pt x="84" y="524"/>
                  </a:lnTo>
                  <a:lnTo>
                    <a:pt x="80" y="522"/>
                  </a:lnTo>
                  <a:lnTo>
                    <a:pt x="76" y="522"/>
                  </a:lnTo>
                  <a:lnTo>
                    <a:pt x="76" y="524"/>
                  </a:lnTo>
                  <a:lnTo>
                    <a:pt x="84" y="528"/>
                  </a:lnTo>
                  <a:lnTo>
                    <a:pt x="96" y="524"/>
                  </a:lnTo>
                  <a:lnTo>
                    <a:pt x="96" y="532"/>
                  </a:lnTo>
                  <a:lnTo>
                    <a:pt x="92" y="540"/>
                  </a:lnTo>
                  <a:lnTo>
                    <a:pt x="96" y="542"/>
                  </a:lnTo>
                  <a:lnTo>
                    <a:pt x="98" y="550"/>
                  </a:lnTo>
                  <a:lnTo>
                    <a:pt x="102" y="554"/>
                  </a:lnTo>
                  <a:lnTo>
                    <a:pt x="106" y="562"/>
                  </a:lnTo>
                  <a:lnTo>
                    <a:pt x="106" y="564"/>
                  </a:lnTo>
                  <a:lnTo>
                    <a:pt x="102" y="568"/>
                  </a:lnTo>
                  <a:lnTo>
                    <a:pt x="98" y="568"/>
                  </a:lnTo>
                  <a:lnTo>
                    <a:pt x="96" y="568"/>
                  </a:lnTo>
                  <a:lnTo>
                    <a:pt x="92" y="572"/>
                  </a:lnTo>
                  <a:lnTo>
                    <a:pt x="88" y="572"/>
                  </a:lnTo>
                  <a:lnTo>
                    <a:pt x="84" y="572"/>
                  </a:lnTo>
                  <a:lnTo>
                    <a:pt x="80" y="572"/>
                  </a:lnTo>
                  <a:lnTo>
                    <a:pt x="76" y="568"/>
                  </a:lnTo>
                  <a:lnTo>
                    <a:pt x="70" y="572"/>
                  </a:lnTo>
                  <a:lnTo>
                    <a:pt x="66" y="572"/>
                  </a:lnTo>
                  <a:lnTo>
                    <a:pt x="62" y="576"/>
                  </a:lnTo>
                  <a:lnTo>
                    <a:pt x="58" y="576"/>
                  </a:lnTo>
                  <a:lnTo>
                    <a:pt x="58" y="584"/>
                  </a:lnTo>
                  <a:lnTo>
                    <a:pt x="56" y="586"/>
                  </a:lnTo>
                  <a:lnTo>
                    <a:pt x="56" y="590"/>
                  </a:lnTo>
                  <a:lnTo>
                    <a:pt x="56" y="594"/>
                  </a:lnTo>
                  <a:lnTo>
                    <a:pt x="52" y="594"/>
                  </a:lnTo>
                  <a:lnTo>
                    <a:pt x="48" y="598"/>
                  </a:lnTo>
                  <a:lnTo>
                    <a:pt x="52" y="606"/>
                  </a:lnTo>
                  <a:lnTo>
                    <a:pt x="52" y="608"/>
                  </a:lnTo>
                  <a:lnTo>
                    <a:pt x="48" y="612"/>
                  </a:lnTo>
                  <a:lnTo>
                    <a:pt x="48" y="616"/>
                  </a:lnTo>
                  <a:lnTo>
                    <a:pt x="48" y="620"/>
                  </a:lnTo>
                  <a:lnTo>
                    <a:pt x="52" y="624"/>
                  </a:lnTo>
                  <a:lnTo>
                    <a:pt x="56" y="626"/>
                  </a:lnTo>
                  <a:lnTo>
                    <a:pt x="58" y="634"/>
                  </a:lnTo>
                  <a:lnTo>
                    <a:pt x="56" y="634"/>
                  </a:lnTo>
                  <a:lnTo>
                    <a:pt x="56" y="656"/>
                  </a:lnTo>
                  <a:lnTo>
                    <a:pt x="52" y="660"/>
                  </a:lnTo>
                  <a:lnTo>
                    <a:pt x="62" y="664"/>
                  </a:lnTo>
                  <a:lnTo>
                    <a:pt x="58" y="668"/>
                  </a:lnTo>
                  <a:lnTo>
                    <a:pt x="58" y="674"/>
                  </a:lnTo>
                  <a:lnTo>
                    <a:pt x="62" y="682"/>
                  </a:lnTo>
                  <a:lnTo>
                    <a:pt x="58" y="692"/>
                  </a:lnTo>
                  <a:lnTo>
                    <a:pt x="58" y="696"/>
                  </a:lnTo>
                  <a:lnTo>
                    <a:pt x="58" y="700"/>
                  </a:lnTo>
                  <a:lnTo>
                    <a:pt x="52" y="700"/>
                  </a:lnTo>
                  <a:lnTo>
                    <a:pt x="48" y="700"/>
                  </a:lnTo>
                  <a:lnTo>
                    <a:pt x="44" y="704"/>
                  </a:lnTo>
                  <a:lnTo>
                    <a:pt x="36" y="700"/>
                  </a:lnTo>
                  <a:lnTo>
                    <a:pt x="34" y="700"/>
                  </a:lnTo>
                  <a:lnTo>
                    <a:pt x="30" y="700"/>
                  </a:lnTo>
                  <a:lnTo>
                    <a:pt x="22" y="696"/>
                  </a:lnTo>
                  <a:lnTo>
                    <a:pt x="18" y="696"/>
                  </a:lnTo>
                  <a:lnTo>
                    <a:pt x="14" y="692"/>
                  </a:lnTo>
                  <a:lnTo>
                    <a:pt x="12" y="692"/>
                  </a:lnTo>
                  <a:lnTo>
                    <a:pt x="8" y="688"/>
                  </a:lnTo>
                  <a:lnTo>
                    <a:pt x="4" y="692"/>
                  </a:lnTo>
                  <a:lnTo>
                    <a:pt x="4" y="696"/>
                  </a:lnTo>
                  <a:lnTo>
                    <a:pt x="4" y="700"/>
                  </a:lnTo>
                  <a:lnTo>
                    <a:pt x="0" y="700"/>
                  </a:lnTo>
                  <a:lnTo>
                    <a:pt x="0" y="708"/>
                  </a:lnTo>
                  <a:lnTo>
                    <a:pt x="0" y="710"/>
                  </a:lnTo>
                  <a:lnTo>
                    <a:pt x="0" y="714"/>
                  </a:lnTo>
                  <a:lnTo>
                    <a:pt x="0" y="718"/>
                  </a:lnTo>
                  <a:lnTo>
                    <a:pt x="0" y="722"/>
                  </a:lnTo>
                  <a:lnTo>
                    <a:pt x="4" y="730"/>
                  </a:lnTo>
                  <a:lnTo>
                    <a:pt x="8" y="730"/>
                  </a:lnTo>
                  <a:lnTo>
                    <a:pt x="12" y="732"/>
                  </a:lnTo>
                  <a:lnTo>
                    <a:pt x="12" y="754"/>
                  </a:lnTo>
                  <a:lnTo>
                    <a:pt x="22" y="754"/>
                  </a:lnTo>
                  <a:lnTo>
                    <a:pt x="26" y="758"/>
                  </a:lnTo>
                  <a:lnTo>
                    <a:pt x="26" y="762"/>
                  </a:lnTo>
                  <a:lnTo>
                    <a:pt x="22" y="772"/>
                  </a:lnTo>
                  <a:lnTo>
                    <a:pt x="22" y="780"/>
                  </a:lnTo>
                  <a:lnTo>
                    <a:pt x="26" y="792"/>
                  </a:lnTo>
                  <a:lnTo>
                    <a:pt x="22" y="794"/>
                  </a:lnTo>
                  <a:lnTo>
                    <a:pt x="22" y="806"/>
                  </a:lnTo>
                  <a:lnTo>
                    <a:pt x="22" y="810"/>
                  </a:lnTo>
                  <a:lnTo>
                    <a:pt x="18" y="816"/>
                  </a:lnTo>
                  <a:lnTo>
                    <a:pt x="18" y="820"/>
                  </a:lnTo>
                  <a:lnTo>
                    <a:pt x="14" y="828"/>
                  </a:lnTo>
                  <a:lnTo>
                    <a:pt x="12" y="832"/>
                  </a:lnTo>
                  <a:lnTo>
                    <a:pt x="8" y="834"/>
                  </a:lnTo>
                  <a:lnTo>
                    <a:pt x="12" y="842"/>
                  </a:lnTo>
                  <a:lnTo>
                    <a:pt x="8" y="854"/>
                  </a:lnTo>
                  <a:lnTo>
                    <a:pt x="8" y="856"/>
                  </a:lnTo>
                  <a:lnTo>
                    <a:pt x="8" y="860"/>
                  </a:lnTo>
                  <a:lnTo>
                    <a:pt x="8" y="868"/>
                  </a:lnTo>
                  <a:lnTo>
                    <a:pt x="12" y="872"/>
                  </a:lnTo>
                  <a:lnTo>
                    <a:pt x="14" y="882"/>
                  </a:lnTo>
                  <a:lnTo>
                    <a:pt x="18" y="886"/>
                  </a:lnTo>
                  <a:lnTo>
                    <a:pt x="18" y="896"/>
                  </a:lnTo>
                  <a:lnTo>
                    <a:pt x="22" y="896"/>
                  </a:lnTo>
                  <a:lnTo>
                    <a:pt x="22" y="900"/>
                  </a:lnTo>
                  <a:lnTo>
                    <a:pt x="22" y="912"/>
                  </a:lnTo>
                  <a:lnTo>
                    <a:pt x="26" y="916"/>
                  </a:lnTo>
                  <a:lnTo>
                    <a:pt x="30" y="926"/>
                  </a:lnTo>
                  <a:lnTo>
                    <a:pt x="34" y="930"/>
                  </a:lnTo>
                  <a:lnTo>
                    <a:pt x="36" y="930"/>
                  </a:lnTo>
                  <a:lnTo>
                    <a:pt x="40" y="930"/>
                  </a:lnTo>
                  <a:lnTo>
                    <a:pt x="44" y="938"/>
                  </a:lnTo>
                  <a:lnTo>
                    <a:pt x="52" y="938"/>
                  </a:lnTo>
                  <a:lnTo>
                    <a:pt x="62" y="940"/>
                  </a:lnTo>
                  <a:lnTo>
                    <a:pt x="66" y="938"/>
                  </a:lnTo>
                  <a:lnTo>
                    <a:pt x="74" y="944"/>
                  </a:lnTo>
                  <a:lnTo>
                    <a:pt x="76" y="948"/>
                  </a:lnTo>
                  <a:lnTo>
                    <a:pt x="80" y="948"/>
                  </a:lnTo>
                  <a:lnTo>
                    <a:pt x="84" y="948"/>
                  </a:lnTo>
                  <a:lnTo>
                    <a:pt x="88" y="944"/>
                  </a:lnTo>
                  <a:lnTo>
                    <a:pt x="114" y="940"/>
                  </a:lnTo>
                  <a:lnTo>
                    <a:pt x="118" y="934"/>
                  </a:lnTo>
                  <a:lnTo>
                    <a:pt x="128" y="934"/>
                  </a:lnTo>
                  <a:lnTo>
                    <a:pt x="128" y="926"/>
                  </a:lnTo>
                  <a:lnTo>
                    <a:pt x="128" y="922"/>
                  </a:lnTo>
                  <a:lnTo>
                    <a:pt x="124" y="916"/>
                  </a:lnTo>
                  <a:lnTo>
                    <a:pt x="120" y="912"/>
                  </a:lnTo>
                  <a:lnTo>
                    <a:pt x="124" y="908"/>
                  </a:lnTo>
                  <a:lnTo>
                    <a:pt x="120" y="904"/>
                  </a:lnTo>
                  <a:lnTo>
                    <a:pt x="120" y="900"/>
                  </a:lnTo>
                  <a:lnTo>
                    <a:pt x="124" y="896"/>
                  </a:lnTo>
                  <a:lnTo>
                    <a:pt x="128" y="890"/>
                  </a:lnTo>
                  <a:lnTo>
                    <a:pt x="132" y="872"/>
                  </a:lnTo>
                  <a:lnTo>
                    <a:pt x="138" y="864"/>
                  </a:lnTo>
                  <a:lnTo>
                    <a:pt x="146" y="860"/>
                  </a:lnTo>
                  <a:lnTo>
                    <a:pt x="150" y="860"/>
                  </a:lnTo>
                  <a:lnTo>
                    <a:pt x="158" y="864"/>
                  </a:lnTo>
                  <a:lnTo>
                    <a:pt x="160" y="868"/>
                  </a:lnTo>
                  <a:lnTo>
                    <a:pt x="180" y="868"/>
                  </a:lnTo>
                  <a:lnTo>
                    <a:pt x="182" y="868"/>
                  </a:lnTo>
                  <a:lnTo>
                    <a:pt x="186" y="864"/>
                  </a:lnTo>
                  <a:lnTo>
                    <a:pt x="194" y="872"/>
                  </a:lnTo>
                  <a:lnTo>
                    <a:pt x="198" y="874"/>
                  </a:lnTo>
                  <a:lnTo>
                    <a:pt x="200" y="878"/>
                  </a:lnTo>
                  <a:lnTo>
                    <a:pt x="204" y="882"/>
                  </a:lnTo>
                  <a:lnTo>
                    <a:pt x="212" y="882"/>
                  </a:lnTo>
                  <a:lnTo>
                    <a:pt x="226" y="882"/>
                  </a:lnTo>
                  <a:lnTo>
                    <a:pt x="226" y="878"/>
                  </a:lnTo>
                  <a:lnTo>
                    <a:pt x="230" y="878"/>
                  </a:lnTo>
                  <a:lnTo>
                    <a:pt x="234" y="874"/>
                  </a:lnTo>
                  <a:lnTo>
                    <a:pt x="242" y="874"/>
                  </a:lnTo>
                  <a:lnTo>
                    <a:pt x="248" y="882"/>
                  </a:lnTo>
                  <a:lnTo>
                    <a:pt x="244" y="886"/>
                  </a:lnTo>
                  <a:lnTo>
                    <a:pt x="248" y="894"/>
                  </a:lnTo>
                  <a:lnTo>
                    <a:pt x="248" y="896"/>
                  </a:lnTo>
                  <a:lnTo>
                    <a:pt x="252" y="896"/>
                  </a:lnTo>
                  <a:lnTo>
                    <a:pt x="266" y="896"/>
                  </a:lnTo>
                  <a:lnTo>
                    <a:pt x="270" y="894"/>
                  </a:lnTo>
                  <a:lnTo>
                    <a:pt x="278" y="886"/>
                  </a:lnTo>
                  <a:lnTo>
                    <a:pt x="282" y="882"/>
                  </a:lnTo>
                  <a:lnTo>
                    <a:pt x="284" y="878"/>
                  </a:lnTo>
                  <a:lnTo>
                    <a:pt x="288" y="874"/>
                  </a:lnTo>
                  <a:lnTo>
                    <a:pt x="296" y="874"/>
                  </a:lnTo>
                  <a:lnTo>
                    <a:pt x="300" y="874"/>
                  </a:lnTo>
                  <a:lnTo>
                    <a:pt x="304" y="868"/>
                  </a:lnTo>
                  <a:lnTo>
                    <a:pt x="304" y="8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3" name="Freeform 8398"/>
            <p:cNvSpPr>
              <a:spLocks/>
            </p:cNvSpPr>
            <p:nvPr/>
          </p:nvSpPr>
          <p:spPr bwMode="auto">
            <a:xfrm>
              <a:off x="4498975" y="1389063"/>
              <a:ext cx="384175" cy="279400"/>
            </a:xfrm>
            <a:custGeom>
              <a:avLst/>
              <a:gdLst>
                <a:gd name="T0" fmla="*/ 12700 w 242"/>
                <a:gd name="T1" fmla="*/ 104775 h 176"/>
                <a:gd name="T2" fmla="*/ 25400 w 242"/>
                <a:gd name="T3" fmla="*/ 111125 h 176"/>
                <a:gd name="T4" fmla="*/ 41275 w 242"/>
                <a:gd name="T5" fmla="*/ 92075 h 176"/>
                <a:gd name="T6" fmla="*/ 60325 w 242"/>
                <a:gd name="T7" fmla="*/ 92075 h 176"/>
                <a:gd name="T8" fmla="*/ 69850 w 242"/>
                <a:gd name="T9" fmla="*/ 111125 h 176"/>
                <a:gd name="T10" fmla="*/ 76200 w 242"/>
                <a:gd name="T11" fmla="*/ 120650 h 176"/>
                <a:gd name="T12" fmla="*/ 76200 w 242"/>
                <a:gd name="T13" fmla="*/ 155575 h 176"/>
                <a:gd name="T14" fmla="*/ 69850 w 242"/>
                <a:gd name="T15" fmla="*/ 174625 h 176"/>
                <a:gd name="T16" fmla="*/ 76200 w 242"/>
                <a:gd name="T17" fmla="*/ 184150 h 176"/>
                <a:gd name="T18" fmla="*/ 76200 w 242"/>
                <a:gd name="T19" fmla="*/ 203200 h 176"/>
                <a:gd name="T20" fmla="*/ 88900 w 242"/>
                <a:gd name="T21" fmla="*/ 209550 h 176"/>
                <a:gd name="T22" fmla="*/ 117475 w 242"/>
                <a:gd name="T23" fmla="*/ 196850 h 176"/>
                <a:gd name="T24" fmla="*/ 146050 w 242"/>
                <a:gd name="T25" fmla="*/ 190500 h 176"/>
                <a:gd name="T26" fmla="*/ 168275 w 242"/>
                <a:gd name="T27" fmla="*/ 203200 h 176"/>
                <a:gd name="T28" fmla="*/ 165100 w 242"/>
                <a:gd name="T29" fmla="*/ 219075 h 176"/>
                <a:gd name="T30" fmla="*/ 174625 w 242"/>
                <a:gd name="T31" fmla="*/ 260350 h 176"/>
                <a:gd name="T32" fmla="*/ 193675 w 242"/>
                <a:gd name="T33" fmla="*/ 266700 h 176"/>
                <a:gd name="T34" fmla="*/ 222250 w 242"/>
                <a:gd name="T35" fmla="*/ 260350 h 176"/>
                <a:gd name="T36" fmla="*/ 250825 w 242"/>
                <a:gd name="T37" fmla="*/ 273050 h 176"/>
                <a:gd name="T38" fmla="*/ 279400 w 242"/>
                <a:gd name="T39" fmla="*/ 279400 h 176"/>
                <a:gd name="T40" fmla="*/ 285750 w 242"/>
                <a:gd name="T41" fmla="*/ 254000 h 176"/>
                <a:gd name="T42" fmla="*/ 295275 w 242"/>
                <a:gd name="T43" fmla="*/ 244475 h 176"/>
                <a:gd name="T44" fmla="*/ 307975 w 242"/>
                <a:gd name="T45" fmla="*/ 225425 h 176"/>
                <a:gd name="T46" fmla="*/ 314325 w 242"/>
                <a:gd name="T47" fmla="*/ 212725 h 176"/>
                <a:gd name="T48" fmla="*/ 320675 w 242"/>
                <a:gd name="T49" fmla="*/ 203200 h 176"/>
                <a:gd name="T50" fmla="*/ 327025 w 242"/>
                <a:gd name="T51" fmla="*/ 190500 h 176"/>
                <a:gd name="T52" fmla="*/ 349250 w 242"/>
                <a:gd name="T53" fmla="*/ 196850 h 176"/>
                <a:gd name="T54" fmla="*/ 371475 w 242"/>
                <a:gd name="T55" fmla="*/ 203200 h 176"/>
                <a:gd name="T56" fmla="*/ 384175 w 242"/>
                <a:gd name="T57" fmla="*/ 184150 h 176"/>
                <a:gd name="T58" fmla="*/ 365125 w 242"/>
                <a:gd name="T59" fmla="*/ 174625 h 176"/>
                <a:gd name="T60" fmla="*/ 349250 w 242"/>
                <a:gd name="T61" fmla="*/ 155575 h 176"/>
                <a:gd name="T62" fmla="*/ 355600 w 242"/>
                <a:gd name="T63" fmla="*/ 133350 h 176"/>
                <a:gd name="T64" fmla="*/ 330200 w 242"/>
                <a:gd name="T65" fmla="*/ 127000 h 176"/>
                <a:gd name="T66" fmla="*/ 314325 w 242"/>
                <a:gd name="T67" fmla="*/ 111125 h 176"/>
                <a:gd name="T68" fmla="*/ 301625 w 242"/>
                <a:gd name="T69" fmla="*/ 98425 h 176"/>
                <a:gd name="T70" fmla="*/ 292100 w 242"/>
                <a:gd name="T71" fmla="*/ 79375 h 176"/>
                <a:gd name="T72" fmla="*/ 285750 w 242"/>
                <a:gd name="T73" fmla="*/ 63500 h 176"/>
                <a:gd name="T74" fmla="*/ 285750 w 242"/>
                <a:gd name="T75" fmla="*/ 34925 h 176"/>
                <a:gd name="T76" fmla="*/ 266700 w 242"/>
                <a:gd name="T77" fmla="*/ 28575 h 176"/>
                <a:gd name="T78" fmla="*/ 244475 w 242"/>
                <a:gd name="T79" fmla="*/ 34925 h 176"/>
                <a:gd name="T80" fmla="*/ 231775 w 242"/>
                <a:gd name="T81" fmla="*/ 28575 h 176"/>
                <a:gd name="T82" fmla="*/ 222250 w 242"/>
                <a:gd name="T83" fmla="*/ 15875 h 176"/>
                <a:gd name="T84" fmla="*/ 196850 w 242"/>
                <a:gd name="T85" fmla="*/ 22225 h 176"/>
                <a:gd name="T86" fmla="*/ 187325 w 242"/>
                <a:gd name="T87" fmla="*/ 28575 h 176"/>
                <a:gd name="T88" fmla="*/ 165100 w 242"/>
                <a:gd name="T89" fmla="*/ 41275 h 176"/>
                <a:gd name="T90" fmla="*/ 165100 w 242"/>
                <a:gd name="T91" fmla="*/ 15875 h 176"/>
                <a:gd name="T92" fmla="*/ 146050 w 242"/>
                <a:gd name="T93" fmla="*/ 6350 h 176"/>
                <a:gd name="T94" fmla="*/ 123825 w 242"/>
                <a:gd name="T95" fmla="*/ 6350 h 176"/>
                <a:gd name="T96" fmla="*/ 111125 w 242"/>
                <a:gd name="T97" fmla="*/ 22225 h 176"/>
                <a:gd name="T98" fmla="*/ 88900 w 242"/>
                <a:gd name="T99" fmla="*/ 47625 h 176"/>
                <a:gd name="T100" fmla="*/ 76200 w 242"/>
                <a:gd name="T101" fmla="*/ 57150 h 176"/>
                <a:gd name="T102" fmla="*/ 66675 w 242"/>
                <a:gd name="T103" fmla="*/ 69850 h 176"/>
                <a:gd name="T104" fmla="*/ 47625 w 242"/>
                <a:gd name="T105" fmla="*/ 63500 h 176"/>
                <a:gd name="T106" fmla="*/ 31750 w 242"/>
                <a:gd name="T107" fmla="*/ 69850 h 176"/>
                <a:gd name="T108" fmla="*/ 19050 w 242"/>
                <a:gd name="T109" fmla="*/ 79375 h 176"/>
                <a:gd name="T110" fmla="*/ 6350 w 242"/>
                <a:gd name="T111" fmla="*/ 92075 h 176"/>
                <a:gd name="T112" fmla="*/ 6350 w 242"/>
                <a:gd name="T113" fmla="*/ 98425 h 17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2"/>
                <a:gd name="T172" fmla="*/ 0 h 176"/>
                <a:gd name="T173" fmla="*/ 242 w 242"/>
                <a:gd name="T174" fmla="*/ 176 h 17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2" h="176">
                  <a:moveTo>
                    <a:pt x="4" y="62"/>
                  </a:moveTo>
                  <a:lnTo>
                    <a:pt x="4" y="66"/>
                  </a:lnTo>
                  <a:lnTo>
                    <a:pt x="8" y="66"/>
                  </a:lnTo>
                  <a:lnTo>
                    <a:pt x="12" y="66"/>
                  </a:lnTo>
                  <a:lnTo>
                    <a:pt x="12" y="70"/>
                  </a:lnTo>
                  <a:lnTo>
                    <a:pt x="16" y="70"/>
                  </a:lnTo>
                  <a:lnTo>
                    <a:pt x="20" y="70"/>
                  </a:lnTo>
                  <a:lnTo>
                    <a:pt x="26" y="62"/>
                  </a:lnTo>
                  <a:lnTo>
                    <a:pt x="26" y="58"/>
                  </a:lnTo>
                  <a:lnTo>
                    <a:pt x="34" y="58"/>
                  </a:lnTo>
                  <a:lnTo>
                    <a:pt x="38" y="54"/>
                  </a:lnTo>
                  <a:lnTo>
                    <a:pt x="38" y="58"/>
                  </a:lnTo>
                  <a:lnTo>
                    <a:pt x="42" y="58"/>
                  </a:lnTo>
                  <a:lnTo>
                    <a:pt x="42" y="66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48" y="76"/>
                  </a:lnTo>
                  <a:lnTo>
                    <a:pt x="48" y="80"/>
                  </a:lnTo>
                  <a:lnTo>
                    <a:pt x="52" y="92"/>
                  </a:lnTo>
                  <a:lnTo>
                    <a:pt x="48" y="98"/>
                  </a:lnTo>
                  <a:lnTo>
                    <a:pt x="48" y="102"/>
                  </a:lnTo>
                  <a:lnTo>
                    <a:pt x="44" y="106"/>
                  </a:lnTo>
                  <a:lnTo>
                    <a:pt x="44" y="110"/>
                  </a:lnTo>
                  <a:lnTo>
                    <a:pt x="44" y="112"/>
                  </a:lnTo>
                  <a:lnTo>
                    <a:pt x="44" y="116"/>
                  </a:lnTo>
                  <a:lnTo>
                    <a:pt x="48" y="116"/>
                  </a:lnTo>
                  <a:lnTo>
                    <a:pt x="48" y="120"/>
                  </a:lnTo>
                  <a:lnTo>
                    <a:pt x="48" y="124"/>
                  </a:lnTo>
                  <a:lnTo>
                    <a:pt x="48" y="128"/>
                  </a:lnTo>
                  <a:lnTo>
                    <a:pt x="52" y="128"/>
                  </a:lnTo>
                  <a:lnTo>
                    <a:pt x="52" y="132"/>
                  </a:lnTo>
                  <a:lnTo>
                    <a:pt x="56" y="132"/>
                  </a:lnTo>
                  <a:lnTo>
                    <a:pt x="66" y="128"/>
                  </a:lnTo>
                  <a:lnTo>
                    <a:pt x="70" y="128"/>
                  </a:lnTo>
                  <a:lnTo>
                    <a:pt x="74" y="124"/>
                  </a:lnTo>
                  <a:lnTo>
                    <a:pt x="78" y="120"/>
                  </a:lnTo>
                  <a:lnTo>
                    <a:pt x="84" y="120"/>
                  </a:lnTo>
                  <a:lnTo>
                    <a:pt x="92" y="120"/>
                  </a:lnTo>
                  <a:lnTo>
                    <a:pt x="96" y="120"/>
                  </a:lnTo>
                  <a:lnTo>
                    <a:pt x="100" y="124"/>
                  </a:lnTo>
                  <a:lnTo>
                    <a:pt x="106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4" y="138"/>
                  </a:lnTo>
                  <a:lnTo>
                    <a:pt x="104" y="142"/>
                  </a:lnTo>
                  <a:lnTo>
                    <a:pt x="110" y="160"/>
                  </a:lnTo>
                  <a:lnTo>
                    <a:pt x="110" y="164"/>
                  </a:lnTo>
                  <a:lnTo>
                    <a:pt x="110" y="168"/>
                  </a:lnTo>
                  <a:lnTo>
                    <a:pt x="114" y="168"/>
                  </a:lnTo>
                  <a:lnTo>
                    <a:pt x="122" y="168"/>
                  </a:lnTo>
                  <a:lnTo>
                    <a:pt x="128" y="164"/>
                  </a:lnTo>
                  <a:lnTo>
                    <a:pt x="140" y="160"/>
                  </a:lnTo>
                  <a:lnTo>
                    <a:pt x="140" y="164"/>
                  </a:lnTo>
                  <a:lnTo>
                    <a:pt x="150" y="168"/>
                  </a:lnTo>
                  <a:lnTo>
                    <a:pt x="154" y="168"/>
                  </a:lnTo>
                  <a:lnTo>
                    <a:pt x="158" y="172"/>
                  </a:lnTo>
                  <a:lnTo>
                    <a:pt x="166" y="168"/>
                  </a:lnTo>
                  <a:lnTo>
                    <a:pt x="168" y="176"/>
                  </a:lnTo>
                  <a:lnTo>
                    <a:pt x="176" y="176"/>
                  </a:lnTo>
                  <a:lnTo>
                    <a:pt x="176" y="164"/>
                  </a:lnTo>
                  <a:lnTo>
                    <a:pt x="176" y="160"/>
                  </a:lnTo>
                  <a:lnTo>
                    <a:pt x="180" y="160"/>
                  </a:lnTo>
                  <a:lnTo>
                    <a:pt x="180" y="156"/>
                  </a:lnTo>
                  <a:lnTo>
                    <a:pt x="184" y="154"/>
                  </a:lnTo>
                  <a:lnTo>
                    <a:pt x="186" y="154"/>
                  </a:lnTo>
                  <a:lnTo>
                    <a:pt x="190" y="150"/>
                  </a:lnTo>
                  <a:lnTo>
                    <a:pt x="194" y="146"/>
                  </a:lnTo>
                  <a:lnTo>
                    <a:pt x="194" y="142"/>
                  </a:lnTo>
                  <a:lnTo>
                    <a:pt x="194" y="138"/>
                  </a:lnTo>
                  <a:lnTo>
                    <a:pt x="198" y="138"/>
                  </a:lnTo>
                  <a:lnTo>
                    <a:pt x="198" y="134"/>
                  </a:lnTo>
                  <a:lnTo>
                    <a:pt x="198" y="132"/>
                  </a:lnTo>
                  <a:lnTo>
                    <a:pt x="198" y="128"/>
                  </a:lnTo>
                  <a:lnTo>
                    <a:pt x="202" y="128"/>
                  </a:lnTo>
                  <a:lnTo>
                    <a:pt x="202" y="124"/>
                  </a:lnTo>
                  <a:lnTo>
                    <a:pt x="206" y="124"/>
                  </a:lnTo>
                  <a:lnTo>
                    <a:pt x="206" y="120"/>
                  </a:lnTo>
                  <a:lnTo>
                    <a:pt x="212" y="120"/>
                  </a:lnTo>
                  <a:lnTo>
                    <a:pt x="216" y="124"/>
                  </a:lnTo>
                  <a:lnTo>
                    <a:pt x="220" y="124"/>
                  </a:lnTo>
                  <a:lnTo>
                    <a:pt x="224" y="124"/>
                  </a:lnTo>
                  <a:lnTo>
                    <a:pt x="228" y="124"/>
                  </a:lnTo>
                  <a:lnTo>
                    <a:pt x="234" y="128"/>
                  </a:lnTo>
                  <a:lnTo>
                    <a:pt x="242" y="124"/>
                  </a:lnTo>
                  <a:lnTo>
                    <a:pt x="242" y="120"/>
                  </a:lnTo>
                  <a:lnTo>
                    <a:pt x="242" y="116"/>
                  </a:lnTo>
                  <a:lnTo>
                    <a:pt x="238" y="116"/>
                  </a:lnTo>
                  <a:lnTo>
                    <a:pt x="234" y="116"/>
                  </a:lnTo>
                  <a:lnTo>
                    <a:pt x="230" y="110"/>
                  </a:lnTo>
                  <a:lnTo>
                    <a:pt x="228" y="106"/>
                  </a:lnTo>
                  <a:lnTo>
                    <a:pt x="220" y="102"/>
                  </a:lnTo>
                  <a:lnTo>
                    <a:pt x="220" y="98"/>
                  </a:lnTo>
                  <a:lnTo>
                    <a:pt x="220" y="94"/>
                  </a:lnTo>
                  <a:lnTo>
                    <a:pt x="224" y="92"/>
                  </a:lnTo>
                  <a:lnTo>
                    <a:pt x="224" y="84"/>
                  </a:lnTo>
                  <a:lnTo>
                    <a:pt x="220" y="84"/>
                  </a:lnTo>
                  <a:lnTo>
                    <a:pt x="216" y="84"/>
                  </a:lnTo>
                  <a:lnTo>
                    <a:pt x="208" y="80"/>
                  </a:lnTo>
                  <a:lnTo>
                    <a:pt x="206" y="76"/>
                  </a:lnTo>
                  <a:lnTo>
                    <a:pt x="202" y="70"/>
                  </a:lnTo>
                  <a:lnTo>
                    <a:pt x="198" y="70"/>
                  </a:lnTo>
                  <a:lnTo>
                    <a:pt x="198" y="66"/>
                  </a:lnTo>
                  <a:lnTo>
                    <a:pt x="194" y="62"/>
                  </a:lnTo>
                  <a:lnTo>
                    <a:pt x="190" y="62"/>
                  </a:lnTo>
                  <a:lnTo>
                    <a:pt x="186" y="58"/>
                  </a:lnTo>
                  <a:lnTo>
                    <a:pt x="184" y="54"/>
                  </a:lnTo>
                  <a:lnTo>
                    <a:pt x="184" y="50"/>
                  </a:lnTo>
                  <a:lnTo>
                    <a:pt x="180" y="48"/>
                  </a:lnTo>
                  <a:lnTo>
                    <a:pt x="180" y="44"/>
                  </a:lnTo>
                  <a:lnTo>
                    <a:pt x="180" y="40"/>
                  </a:lnTo>
                  <a:lnTo>
                    <a:pt x="184" y="30"/>
                  </a:lnTo>
                  <a:lnTo>
                    <a:pt x="184" y="26"/>
                  </a:lnTo>
                  <a:lnTo>
                    <a:pt x="180" y="22"/>
                  </a:lnTo>
                  <a:lnTo>
                    <a:pt x="172" y="22"/>
                  </a:lnTo>
                  <a:lnTo>
                    <a:pt x="172" y="18"/>
                  </a:lnTo>
                  <a:lnTo>
                    <a:pt x="168" y="18"/>
                  </a:lnTo>
                  <a:lnTo>
                    <a:pt x="162" y="18"/>
                  </a:lnTo>
                  <a:lnTo>
                    <a:pt x="158" y="18"/>
                  </a:lnTo>
                  <a:lnTo>
                    <a:pt x="154" y="22"/>
                  </a:lnTo>
                  <a:lnTo>
                    <a:pt x="150" y="22"/>
                  </a:lnTo>
                  <a:lnTo>
                    <a:pt x="146" y="22"/>
                  </a:lnTo>
                  <a:lnTo>
                    <a:pt x="146" y="18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0" y="10"/>
                  </a:lnTo>
                  <a:lnTo>
                    <a:pt x="136" y="10"/>
                  </a:lnTo>
                  <a:lnTo>
                    <a:pt x="132" y="14"/>
                  </a:lnTo>
                  <a:lnTo>
                    <a:pt x="124" y="14"/>
                  </a:lnTo>
                  <a:lnTo>
                    <a:pt x="122" y="14"/>
                  </a:lnTo>
                  <a:lnTo>
                    <a:pt x="118" y="14"/>
                  </a:lnTo>
                  <a:lnTo>
                    <a:pt x="118" y="18"/>
                  </a:lnTo>
                  <a:lnTo>
                    <a:pt x="110" y="26"/>
                  </a:lnTo>
                  <a:lnTo>
                    <a:pt x="106" y="26"/>
                  </a:lnTo>
                  <a:lnTo>
                    <a:pt x="104" y="26"/>
                  </a:lnTo>
                  <a:lnTo>
                    <a:pt x="104" y="18"/>
                  </a:lnTo>
                  <a:lnTo>
                    <a:pt x="104" y="14"/>
                  </a:lnTo>
                  <a:lnTo>
                    <a:pt x="104" y="10"/>
                  </a:lnTo>
                  <a:lnTo>
                    <a:pt x="104" y="8"/>
                  </a:lnTo>
                  <a:lnTo>
                    <a:pt x="96" y="4"/>
                  </a:lnTo>
                  <a:lnTo>
                    <a:pt x="92" y="4"/>
                  </a:lnTo>
                  <a:lnTo>
                    <a:pt x="88" y="0"/>
                  </a:lnTo>
                  <a:lnTo>
                    <a:pt x="82" y="0"/>
                  </a:lnTo>
                  <a:lnTo>
                    <a:pt x="78" y="4"/>
                  </a:lnTo>
                  <a:lnTo>
                    <a:pt x="74" y="8"/>
                  </a:lnTo>
                  <a:lnTo>
                    <a:pt x="70" y="10"/>
                  </a:lnTo>
                  <a:lnTo>
                    <a:pt x="70" y="14"/>
                  </a:lnTo>
                  <a:lnTo>
                    <a:pt x="62" y="26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48" y="32"/>
                  </a:lnTo>
                  <a:lnTo>
                    <a:pt x="48" y="36"/>
                  </a:lnTo>
                  <a:lnTo>
                    <a:pt x="44" y="40"/>
                  </a:lnTo>
                  <a:lnTo>
                    <a:pt x="42" y="40"/>
                  </a:lnTo>
                  <a:lnTo>
                    <a:pt x="42" y="44"/>
                  </a:lnTo>
                  <a:lnTo>
                    <a:pt x="38" y="44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26" y="40"/>
                  </a:lnTo>
                  <a:lnTo>
                    <a:pt x="22" y="40"/>
                  </a:lnTo>
                  <a:lnTo>
                    <a:pt x="20" y="44"/>
                  </a:lnTo>
                  <a:lnTo>
                    <a:pt x="16" y="48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4"/>
                  </a:lnTo>
                  <a:lnTo>
                    <a:pt x="12" y="58"/>
                  </a:lnTo>
                  <a:lnTo>
                    <a:pt x="4" y="58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4" name="Freeform 8399"/>
            <p:cNvSpPr>
              <a:spLocks/>
            </p:cNvSpPr>
            <p:nvPr/>
          </p:nvSpPr>
          <p:spPr bwMode="auto">
            <a:xfrm>
              <a:off x="4448175" y="1474788"/>
              <a:ext cx="260350" cy="412750"/>
            </a:xfrm>
            <a:custGeom>
              <a:avLst/>
              <a:gdLst>
                <a:gd name="T0" fmla="*/ 22225 w 164"/>
                <a:gd name="T1" fmla="*/ 76200 h 260"/>
                <a:gd name="T2" fmla="*/ 22225 w 164"/>
                <a:gd name="T3" fmla="*/ 92075 h 260"/>
                <a:gd name="T4" fmla="*/ 15875 w 164"/>
                <a:gd name="T5" fmla="*/ 117475 h 260"/>
                <a:gd name="T6" fmla="*/ 22225 w 164"/>
                <a:gd name="T7" fmla="*/ 146050 h 260"/>
                <a:gd name="T8" fmla="*/ 34925 w 164"/>
                <a:gd name="T9" fmla="*/ 168275 h 260"/>
                <a:gd name="T10" fmla="*/ 34925 w 164"/>
                <a:gd name="T11" fmla="*/ 174625 h 260"/>
                <a:gd name="T12" fmla="*/ 50800 w 164"/>
                <a:gd name="T13" fmla="*/ 196850 h 260"/>
                <a:gd name="T14" fmla="*/ 47625 w 164"/>
                <a:gd name="T15" fmla="*/ 225425 h 260"/>
                <a:gd name="T16" fmla="*/ 41275 w 164"/>
                <a:gd name="T17" fmla="*/ 250825 h 260"/>
                <a:gd name="T18" fmla="*/ 15875 w 164"/>
                <a:gd name="T19" fmla="*/ 266700 h 260"/>
                <a:gd name="T20" fmla="*/ 22225 w 164"/>
                <a:gd name="T21" fmla="*/ 295275 h 260"/>
                <a:gd name="T22" fmla="*/ 50800 w 164"/>
                <a:gd name="T23" fmla="*/ 295275 h 260"/>
                <a:gd name="T24" fmla="*/ 76200 w 164"/>
                <a:gd name="T25" fmla="*/ 295275 h 260"/>
                <a:gd name="T26" fmla="*/ 92075 w 164"/>
                <a:gd name="T27" fmla="*/ 307975 h 260"/>
                <a:gd name="T28" fmla="*/ 104775 w 164"/>
                <a:gd name="T29" fmla="*/ 307975 h 260"/>
                <a:gd name="T30" fmla="*/ 117475 w 164"/>
                <a:gd name="T31" fmla="*/ 314325 h 260"/>
                <a:gd name="T32" fmla="*/ 117475 w 164"/>
                <a:gd name="T33" fmla="*/ 320675 h 260"/>
                <a:gd name="T34" fmla="*/ 120650 w 164"/>
                <a:gd name="T35" fmla="*/ 349250 h 260"/>
                <a:gd name="T36" fmla="*/ 120650 w 164"/>
                <a:gd name="T37" fmla="*/ 377825 h 260"/>
                <a:gd name="T38" fmla="*/ 139700 w 164"/>
                <a:gd name="T39" fmla="*/ 400050 h 260"/>
                <a:gd name="T40" fmla="*/ 180975 w 164"/>
                <a:gd name="T41" fmla="*/ 400050 h 260"/>
                <a:gd name="T42" fmla="*/ 215900 w 164"/>
                <a:gd name="T43" fmla="*/ 400050 h 260"/>
                <a:gd name="T44" fmla="*/ 231775 w 164"/>
                <a:gd name="T45" fmla="*/ 406400 h 260"/>
                <a:gd name="T46" fmla="*/ 244475 w 164"/>
                <a:gd name="T47" fmla="*/ 390525 h 260"/>
                <a:gd name="T48" fmla="*/ 247650 w 164"/>
                <a:gd name="T49" fmla="*/ 365125 h 260"/>
                <a:gd name="T50" fmla="*/ 260350 w 164"/>
                <a:gd name="T51" fmla="*/ 355600 h 260"/>
                <a:gd name="T52" fmla="*/ 244475 w 164"/>
                <a:gd name="T53" fmla="*/ 323850 h 260"/>
                <a:gd name="T54" fmla="*/ 215900 w 164"/>
                <a:gd name="T55" fmla="*/ 320675 h 260"/>
                <a:gd name="T56" fmla="*/ 219075 w 164"/>
                <a:gd name="T57" fmla="*/ 295275 h 260"/>
                <a:gd name="T58" fmla="*/ 215900 w 164"/>
                <a:gd name="T59" fmla="*/ 279400 h 260"/>
                <a:gd name="T60" fmla="*/ 225425 w 164"/>
                <a:gd name="T61" fmla="*/ 266700 h 260"/>
                <a:gd name="T62" fmla="*/ 231775 w 164"/>
                <a:gd name="T63" fmla="*/ 238125 h 260"/>
                <a:gd name="T64" fmla="*/ 231775 w 164"/>
                <a:gd name="T65" fmla="*/ 215900 h 260"/>
                <a:gd name="T66" fmla="*/ 225425 w 164"/>
                <a:gd name="T67" fmla="*/ 193675 h 260"/>
                <a:gd name="T68" fmla="*/ 225425 w 164"/>
                <a:gd name="T69" fmla="*/ 168275 h 260"/>
                <a:gd name="T70" fmla="*/ 215900 w 164"/>
                <a:gd name="T71" fmla="*/ 123825 h 260"/>
                <a:gd name="T72" fmla="*/ 196850 w 164"/>
                <a:gd name="T73" fmla="*/ 104775 h 260"/>
                <a:gd name="T74" fmla="*/ 161925 w 164"/>
                <a:gd name="T75" fmla="*/ 117475 h 260"/>
                <a:gd name="T76" fmla="*/ 133350 w 164"/>
                <a:gd name="T77" fmla="*/ 117475 h 260"/>
                <a:gd name="T78" fmla="*/ 127000 w 164"/>
                <a:gd name="T79" fmla="*/ 98425 h 260"/>
                <a:gd name="T80" fmla="*/ 120650 w 164"/>
                <a:gd name="T81" fmla="*/ 82550 h 260"/>
                <a:gd name="T82" fmla="*/ 127000 w 164"/>
                <a:gd name="T83" fmla="*/ 41275 h 260"/>
                <a:gd name="T84" fmla="*/ 120650 w 164"/>
                <a:gd name="T85" fmla="*/ 25400 h 260"/>
                <a:gd name="T86" fmla="*/ 111125 w 164"/>
                <a:gd name="T87" fmla="*/ 0 h 260"/>
                <a:gd name="T88" fmla="*/ 82550 w 164"/>
                <a:gd name="T89" fmla="*/ 25400 h 260"/>
                <a:gd name="T90" fmla="*/ 63500 w 164"/>
                <a:gd name="T91" fmla="*/ 19050 h 260"/>
                <a:gd name="T92" fmla="*/ 50800 w 164"/>
                <a:gd name="T93" fmla="*/ 6350 h 260"/>
                <a:gd name="T94" fmla="*/ 15875 w 164"/>
                <a:gd name="T95" fmla="*/ 12700 h 260"/>
                <a:gd name="T96" fmla="*/ 6350 w 164"/>
                <a:gd name="T97" fmla="*/ 53975 h 2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4"/>
                <a:gd name="T148" fmla="*/ 0 h 260"/>
                <a:gd name="T149" fmla="*/ 164 w 164"/>
                <a:gd name="T150" fmla="*/ 260 h 2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4" h="260">
                  <a:moveTo>
                    <a:pt x="4" y="44"/>
                  </a:moveTo>
                  <a:lnTo>
                    <a:pt x="10" y="40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2"/>
                  </a:lnTo>
                  <a:lnTo>
                    <a:pt x="10" y="56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4" y="62"/>
                  </a:lnTo>
                  <a:lnTo>
                    <a:pt x="14" y="66"/>
                  </a:lnTo>
                  <a:lnTo>
                    <a:pt x="14" y="70"/>
                  </a:lnTo>
                  <a:lnTo>
                    <a:pt x="10" y="74"/>
                  </a:lnTo>
                  <a:lnTo>
                    <a:pt x="10" y="78"/>
                  </a:lnTo>
                  <a:lnTo>
                    <a:pt x="14" y="84"/>
                  </a:lnTo>
                  <a:lnTo>
                    <a:pt x="14" y="88"/>
                  </a:lnTo>
                  <a:lnTo>
                    <a:pt x="14" y="92"/>
                  </a:lnTo>
                  <a:lnTo>
                    <a:pt x="18" y="92"/>
                  </a:lnTo>
                  <a:lnTo>
                    <a:pt x="18" y="96"/>
                  </a:lnTo>
                  <a:lnTo>
                    <a:pt x="22" y="100"/>
                  </a:lnTo>
                  <a:lnTo>
                    <a:pt x="22" y="106"/>
                  </a:lnTo>
                  <a:lnTo>
                    <a:pt x="18" y="106"/>
                  </a:lnTo>
                  <a:lnTo>
                    <a:pt x="14" y="106"/>
                  </a:lnTo>
                  <a:lnTo>
                    <a:pt x="18" y="110"/>
                  </a:lnTo>
                  <a:lnTo>
                    <a:pt x="22" y="110"/>
                  </a:lnTo>
                  <a:lnTo>
                    <a:pt x="26" y="114"/>
                  </a:lnTo>
                  <a:lnTo>
                    <a:pt x="26" y="118"/>
                  </a:lnTo>
                  <a:lnTo>
                    <a:pt x="30" y="122"/>
                  </a:lnTo>
                  <a:lnTo>
                    <a:pt x="32" y="124"/>
                  </a:lnTo>
                  <a:lnTo>
                    <a:pt x="32" y="128"/>
                  </a:lnTo>
                  <a:lnTo>
                    <a:pt x="32" y="136"/>
                  </a:lnTo>
                  <a:lnTo>
                    <a:pt x="30" y="140"/>
                  </a:lnTo>
                  <a:lnTo>
                    <a:pt x="30" y="142"/>
                  </a:lnTo>
                  <a:lnTo>
                    <a:pt x="30" y="146"/>
                  </a:lnTo>
                  <a:lnTo>
                    <a:pt x="30" y="150"/>
                  </a:lnTo>
                  <a:lnTo>
                    <a:pt x="30" y="154"/>
                  </a:lnTo>
                  <a:lnTo>
                    <a:pt x="26" y="158"/>
                  </a:lnTo>
                  <a:lnTo>
                    <a:pt x="22" y="158"/>
                  </a:lnTo>
                  <a:lnTo>
                    <a:pt x="18" y="158"/>
                  </a:lnTo>
                  <a:lnTo>
                    <a:pt x="10" y="164"/>
                  </a:lnTo>
                  <a:lnTo>
                    <a:pt x="10" y="168"/>
                  </a:lnTo>
                  <a:lnTo>
                    <a:pt x="8" y="172"/>
                  </a:lnTo>
                  <a:lnTo>
                    <a:pt x="14" y="180"/>
                  </a:lnTo>
                  <a:lnTo>
                    <a:pt x="14" y="184"/>
                  </a:lnTo>
                  <a:lnTo>
                    <a:pt x="14" y="186"/>
                  </a:lnTo>
                  <a:lnTo>
                    <a:pt x="14" y="190"/>
                  </a:lnTo>
                  <a:lnTo>
                    <a:pt x="18" y="198"/>
                  </a:lnTo>
                  <a:lnTo>
                    <a:pt x="30" y="186"/>
                  </a:lnTo>
                  <a:lnTo>
                    <a:pt x="32" y="186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40" y="186"/>
                  </a:lnTo>
                  <a:lnTo>
                    <a:pt x="48" y="186"/>
                  </a:lnTo>
                  <a:lnTo>
                    <a:pt x="52" y="186"/>
                  </a:lnTo>
                  <a:lnTo>
                    <a:pt x="54" y="190"/>
                  </a:lnTo>
                  <a:lnTo>
                    <a:pt x="58" y="190"/>
                  </a:lnTo>
                  <a:lnTo>
                    <a:pt x="58" y="194"/>
                  </a:lnTo>
                  <a:lnTo>
                    <a:pt x="58" y="198"/>
                  </a:lnTo>
                  <a:lnTo>
                    <a:pt x="62" y="198"/>
                  </a:lnTo>
                  <a:lnTo>
                    <a:pt x="62" y="194"/>
                  </a:lnTo>
                  <a:lnTo>
                    <a:pt x="66" y="194"/>
                  </a:lnTo>
                  <a:lnTo>
                    <a:pt x="70" y="190"/>
                  </a:lnTo>
                  <a:lnTo>
                    <a:pt x="76" y="190"/>
                  </a:lnTo>
                  <a:lnTo>
                    <a:pt x="70" y="198"/>
                  </a:lnTo>
                  <a:lnTo>
                    <a:pt x="74" y="198"/>
                  </a:lnTo>
                  <a:lnTo>
                    <a:pt x="80" y="194"/>
                  </a:lnTo>
                  <a:lnTo>
                    <a:pt x="80" y="198"/>
                  </a:lnTo>
                  <a:lnTo>
                    <a:pt x="76" y="198"/>
                  </a:lnTo>
                  <a:lnTo>
                    <a:pt x="74" y="202"/>
                  </a:lnTo>
                  <a:lnTo>
                    <a:pt x="76" y="204"/>
                  </a:lnTo>
                  <a:lnTo>
                    <a:pt x="74" y="208"/>
                  </a:lnTo>
                  <a:lnTo>
                    <a:pt x="76" y="212"/>
                  </a:lnTo>
                  <a:lnTo>
                    <a:pt x="76" y="220"/>
                  </a:lnTo>
                  <a:lnTo>
                    <a:pt x="74" y="226"/>
                  </a:lnTo>
                  <a:lnTo>
                    <a:pt x="74" y="230"/>
                  </a:lnTo>
                  <a:lnTo>
                    <a:pt x="76" y="234"/>
                  </a:lnTo>
                  <a:lnTo>
                    <a:pt x="76" y="238"/>
                  </a:lnTo>
                  <a:lnTo>
                    <a:pt x="84" y="242"/>
                  </a:lnTo>
                  <a:lnTo>
                    <a:pt x="84" y="246"/>
                  </a:lnTo>
                  <a:lnTo>
                    <a:pt x="88" y="248"/>
                  </a:lnTo>
                  <a:lnTo>
                    <a:pt x="88" y="252"/>
                  </a:lnTo>
                  <a:lnTo>
                    <a:pt x="92" y="252"/>
                  </a:lnTo>
                  <a:lnTo>
                    <a:pt x="98" y="252"/>
                  </a:lnTo>
                  <a:lnTo>
                    <a:pt x="114" y="260"/>
                  </a:lnTo>
                  <a:lnTo>
                    <a:pt x="114" y="252"/>
                  </a:lnTo>
                  <a:lnTo>
                    <a:pt x="120" y="256"/>
                  </a:lnTo>
                  <a:lnTo>
                    <a:pt x="120" y="252"/>
                  </a:lnTo>
                  <a:lnTo>
                    <a:pt x="124" y="256"/>
                  </a:lnTo>
                  <a:lnTo>
                    <a:pt x="136" y="252"/>
                  </a:lnTo>
                  <a:lnTo>
                    <a:pt x="138" y="252"/>
                  </a:lnTo>
                  <a:lnTo>
                    <a:pt x="142" y="252"/>
                  </a:lnTo>
                  <a:lnTo>
                    <a:pt x="142" y="256"/>
                  </a:lnTo>
                  <a:lnTo>
                    <a:pt x="146" y="256"/>
                  </a:lnTo>
                  <a:lnTo>
                    <a:pt x="156" y="252"/>
                  </a:lnTo>
                  <a:lnTo>
                    <a:pt x="160" y="248"/>
                  </a:lnTo>
                  <a:lnTo>
                    <a:pt x="156" y="248"/>
                  </a:lnTo>
                  <a:lnTo>
                    <a:pt x="154" y="246"/>
                  </a:lnTo>
                  <a:lnTo>
                    <a:pt x="154" y="242"/>
                  </a:lnTo>
                  <a:lnTo>
                    <a:pt x="156" y="238"/>
                  </a:lnTo>
                  <a:lnTo>
                    <a:pt x="156" y="234"/>
                  </a:lnTo>
                  <a:lnTo>
                    <a:pt x="156" y="230"/>
                  </a:lnTo>
                  <a:lnTo>
                    <a:pt x="160" y="230"/>
                  </a:lnTo>
                  <a:lnTo>
                    <a:pt x="160" y="226"/>
                  </a:lnTo>
                  <a:lnTo>
                    <a:pt x="164" y="226"/>
                  </a:lnTo>
                  <a:lnTo>
                    <a:pt x="164" y="224"/>
                  </a:lnTo>
                  <a:lnTo>
                    <a:pt x="164" y="220"/>
                  </a:lnTo>
                  <a:lnTo>
                    <a:pt x="160" y="208"/>
                  </a:lnTo>
                  <a:lnTo>
                    <a:pt x="156" y="204"/>
                  </a:lnTo>
                  <a:lnTo>
                    <a:pt x="154" y="204"/>
                  </a:lnTo>
                  <a:lnTo>
                    <a:pt x="150" y="202"/>
                  </a:lnTo>
                  <a:lnTo>
                    <a:pt x="142" y="202"/>
                  </a:lnTo>
                  <a:lnTo>
                    <a:pt x="136" y="204"/>
                  </a:lnTo>
                  <a:lnTo>
                    <a:pt x="136" y="202"/>
                  </a:lnTo>
                  <a:lnTo>
                    <a:pt x="138" y="198"/>
                  </a:lnTo>
                  <a:lnTo>
                    <a:pt x="138" y="194"/>
                  </a:lnTo>
                  <a:lnTo>
                    <a:pt x="142" y="194"/>
                  </a:lnTo>
                  <a:lnTo>
                    <a:pt x="138" y="186"/>
                  </a:lnTo>
                  <a:lnTo>
                    <a:pt x="138" y="184"/>
                  </a:lnTo>
                  <a:lnTo>
                    <a:pt x="138" y="180"/>
                  </a:lnTo>
                  <a:lnTo>
                    <a:pt x="138" y="176"/>
                  </a:lnTo>
                  <a:lnTo>
                    <a:pt x="136" y="176"/>
                  </a:lnTo>
                  <a:lnTo>
                    <a:pt x="132" y="172"/>
                  </a:lnTo>
                  <a:lnTo>
                    <a:pt x="132" y="168"/>
                  </a:lnTo>
                  <a:lnTo>
                    <a:pt x="136" y="168"/>
                  </a:lnTo>
                  <a:lnTo>
                    <a:pt x="142" y="168"/>
                  </a:lnTo>
                  <a:lnTo>
                    <a:pt x="146" y="162"/>
                  </a:lnTo>
                  <a:lnTo>
                    <a:pt x="150" y="158"/>
                  </a:lnTo>
                  <a:lnTo>
                    <a:pt x="146" y="154"/>
                  </a:lnTo>
                  <a:lnTo>
                    <a:pt x="146" y="150"/>
                  </a:lnTo>
                  <a:lnTo>
                    <a:pt x="146" y="146"/>
                  </a:lnTo>
                  <a:lnTo>
                    <a:pt x="146" y="142"/>
                  </a:lnTo>
                  <a:lnTo>
                    <a:pt x="142" y="142"/>
                  </a:lnTo>
                  <a:lnTo>
                    <a:pt x="146" y="136"/>
                  </a:lnTo>
                  <a:lnTo>
                    <a:pt x="146" y="132"/>
                  </a:lnTo>
                  <a:lnTo>
                    <a:pt x="142" y="128"/>
                  </a:lnTo>
                  <a:lnTo>
                    <a:pt x="142" y="124"/>
                  </a:lnTo>
                  <a:lnTo>
                    <a:pt x="142" y="122"/>
                  </a:lnTo>
                  <a:lnTo>
                    <a:pt x="142" y="118"/>
                  </a:lnTo>
                  <a:lnTo>
                    <a:pt x="142" y="114"/>
                  </a:lnTo>
                  <a:lnTo>
                    <a:pt x="142" y="110"/>
                  </a:lnTo>
                  <a:lnTo>
                    <a:pt x="142" y="106"/>
                  </a:lnTo>
                  <a:lnTo>
                    <a:pt x="136" y="88"/>
                  </a:lnTo>
                  <a:lnTo>
                    <a:pt x="136" y="84"/>
                  </a:lnTo>
                  <a:lnTo>
                    <a:pt x="136" y="80"/>
                  </a:lnTo>
                  <a:lnTo>
                    <a:pt x="136" y="78"/>
                  </a:lnTo>
                  <a:lnTo>
                    <a:pt x="138" y="74"/>
                  </a:lnTo>
                  <a:lnTo>
                    <a:pt x="132" y="70"/>
                  </a:lnTo>
                  <a:lnTo>
                    <a:pt x="128" y="66"/>
                  </a:lnTo>
                  <a:lnTo>
                    <a:pt x="124" y="66"/>
                  </a:lnTo>
                  <a:lnTo>
                    <a:pt x="116" y="66"/>
                  </a:lnTo>
                  <a:lnTo>
                    <a:pt x="110" y="66"/>
                  </a:lnTo>
                  <a:lnTo>
                    <a:pt x="106" y="70"/>
                  </a:lnTo>
                  <a:lnTo>
                    <a:pt x="102" y="74"/>
                  </a:lnTo>
                  <a:lnTo>
                    <a:pt x="98" y="74"/>
                  </a:lnTo>
                  <a:lnTo>
                    <a:pt x="88" y="78"/>
                  </a:lnTo>
                  <a:lnTo>
                    <a:pt x="84" y="78"/>
                  </a:lnTo>
                  <a:lnTo>
                    <a:pt x="84" y="74"/>
                  </a:lnTo>
                  <a:lnTo>
                    <a:pt x="80" y="74"/>
                  </a:lnTo>
                  <a:lnTo>
                    <a:pt x="80" y="70"/>
                  </a:lnTo>
                  <a:lnTo>
                    <a:pt x="80" y="66"/>
                  </a:lnTo>
                  <a:lnTo>
                    <a:pt x="80" y="62"/>
                  </a:lnTo>
                  <a:lnTo>
                    <a:pt x="76" y="62"/>
                  </a:lnTo>
                  <a:lnTo>
                    <a:pt x="76" y="58"/>
                  </a:lnTo>
                  <a:lnTo>
                    <a:pt x="76" y="56"/>
                  </a:lnTo>
                  <a:lnTo>
                    <a:pt x="76" y="52"/>
                  </a:lnTo>
                  <a:lnTo>
                    <a:pt x="80" y="48"/>
                  </a:lnTo>
                  <a:lnTo>
                    <a:pt x="80" y="44"/>
                  </a:lnTo>
                  <a:lnTo>
                    <a:pt x="84" y="38"/>
                  </a:lnTo>
                  <a:lnTo>
                    <a:pt x="80" y="26"/>
                  </a:lnTo>
                  <a:lnTo>
                    <a:pt x="80" y="22"/>
                  </a:lnTo>
                  <a:lnTo>
                    <a:pt x="80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4" y="12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70" y="0"/>
                  </a:lnTo>
                  <a:lnTo>
                    <a:pt x="66" y="4"/>
                  </a:lnTo>
                  <a:lnTo>
                    <a:pt x="58" y="4"/>
                  </a:lnTo>
                  <a:lnTo>
                    <a:pt x="58" y="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12"/>
                  </a:lnTo>
                  <a:lnTo>
                    <a:pt x="36" y="12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26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8" y="30"/>
                  </a:lnTo>
                  <a:lnTo>
                    <a:pt x="4" y="34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4" y="4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5" name="Freeform 8400"/>
            <p:cNvSpPr>
              <a:spLocks/>
            </p:cNvSpPr>
            <p:nvPr/>
          </p:nvSpPr>
          <p:spPr bwMode="auto">
            <a:xfrm>
              <a:off x="4883150" y="1370013"/>
              <a:ext cx="393700" cy="574675"/>
            </a:xfrm>
            <a:custGeom>
              <a:avLst/>
              <a:gdLst>
                <a:gd name="T0" fmla="*/ 104775 w 248"/>
                <a:gd name="T1" fmla="*/ 209550 h 362"/>
                <a:gd name="T2" fmla="*/ 76200 w 248"/>
                <a:gd name="T3" fmla="*/ 228600 h 362"/>
                <a:gd name="T4" fmla="*/ 69850 w 248"/>
                <a:gd name="T5" fmla="*/ 263525 h 362"/>
                <a:gd name="T6" fmla="*/ 41275 w 248"/>
                <a:gd name="T7" fmla="*/ 285750 h 362"/>
                <a:gd name="T8" fmla="*/ 15875 w 248"/>
                <a:gd name="T9" fmla="*/ 301625 h 362"/>
                <a:gd name="T10" fmla="*/ 6350 w 248"/>
                <a:gd name="T11" fmla="*/ 330200 h 362"/>
                <a:gd name="T12" fmla="*/ 9525 w 248"/>
                <a:gd name="T13" fmla="*/ 377825 h 362"/>
                <a:gd name="T14" fmla="*/ 22225 w 248"/>
                <a:gd name="T15" fmla="*/ 400050 h 362"/>
                <a:gd name="T16" fmla="*/ 28575 w 248"/>
                <a:gd name="T17" fmla="*/ 434975 h 362"/>
                <a:gd name="T18" fmla="*/ 41275 w 248"/>
                <a:gd name="T19" fmla="*/ 460375 h 362"/>
                <a:gd name="T20" fmla="*/ 50800 w 248"/>
                <a:gd name="T21" fmla="*/ 488950 h 362"/>
                <a:gd name="T22" fmla="*/ 92075 w 248"/>
                <a:gd name="T23" fmla="*/ 488950 h 362"/>
                <a:gd name="T24" fmla="*/ 104775 w 248"/>
                <a:gd name="T25" fmla="*/ 517525 h 362"/>
                <a:gd name="T26" fmla="*/ 92075 w 248"/>
                <a:gd name="T27" fmla="*/ 539750 h 362"/>
                <a:gd name="T28" fmla="*/ 104775 w 248"/>
                <a:gd name="T29" fmla="*/ 561975 h 362"/>
                <a:gd name="T30" fmla="*/ 92075 w 248"/>
                <a:gd name="T31" fmla="*/ 574675 h 362"/>
                <a:gd name="T32" fmla="*/ 155575 w 248"/>
                <a:gd name="T33" fmla="*/ 561975 h 362"/>
                <a:gd name="T34" fmla="*/ 196850 w 248"/>
                <a:gd name="T35" fmla="*/ 552450 h 362"/>
                <a:gd name="T36" fmla="*/ 196850 w 248"/>
                <a:gd name="T37" fmla="*/ 527050 h 362"/>
                <a:gd name="T38" fmla="*/ 219075 w 248"/>
                <a:gd name="T39" fmla="*/ 517525 h 362"/>
                <a:gd name="T40" fmla="*/ 254000 w 248"/>
                <a:gd name="T41" fmla="*/ 504825 h 362"/>
                <a:gd name="T42" fmla="*/ 307975 w 248"/>
                <a:gd name="T43" fmla="*/ 498475 h 362"/>
                <a:gd name="T44" fmla="*/ 330200 w 248"/>
                <a:gd name="T45" fmla="*/ 527050 h 362"/>
                <a:gd name="T46" fmla="*/ 365125 w 248"/>
                <a:gd name="T47" fmla="*/ 527050 h 362"/>
                <a:gd name="T48" fmla="*/ 387350 w 248"/>
                <a:gd name="T49" fmla="*/ 511175 h 362"/>
                <a:gd name="T50" fmla="*/ 374650 w 248"/>
                <a:gd name="T51" fmla="*/ 488950 h 362"/>
                <a:gd name="T52" fmla="*/ 358775 w 248"/>
                <a:gd name="T53" fmla="*/ 488950 h 362"/>
                <a:gd name="T54" fmla="*/ 330200 w 248"/>
                <a:gd name="T55" fmla="*/ 482600 h 362"/>
                <a:gd name="T56" fmla="*/ 336550 w 248"/>
                <a:gd name="T57" fmla="*/ 425450 h 362"/>
                <a:gd name="T58" fmla="*/ 365125 w 248"/>
                <a:gd name="T59" fmla="*/ 406400 h 362"/>
                <a:gd name="T60" fmla="*/ 374650 w 248"/>
                <a:gd name="T61" fmla="*/ 390525 h 362"/>
                <a:gd name="T62" fmla="*/ 365125 w 248"/>
                <a:gd name="T63" fmla="*/ 355600 h 362"/>
                <a:gd name="T64" fmla="*/ 358775 w 248"/>
                <a:gd name="T65" fmla="*/ 327025 h 362"/>
                <a:gd name="T66" fmla="*/ 365125 w 248"/>
                <a:gd name="T67" fmla="*/ 292100 h 362"/>
                <a:gd name="T68" fmla="*/ 346075 w 248"/>
                <a:gd name="T69" fmla="*/ 257175 h 362"/>
                <a:gd name="T70" fmla="*/ 330200 w 248"/>
                <a:gd name="T71" fmla="*/ 209550 h 362"/>
                <a:gd name="T72" fmla="*/ 323850 w 248"/>
                <a:gd name="T73" fmla="*/ 174625 h 362"/>
                <a:gd name="T74" fmla="*/ 307975 w 248"/>
                <a:gd name="T75" fmla="*/ 146050 h 362"/>
                <a:gd name="T76" fmla="*/ 311150 w 248"/>
                <a:gd name="T77" fmla="*/ 117475 h 362"/>
                <a:gd name="T78" fmla="*/ 339725 w 248"/>
                <a:gd name="T79" fmla="*/ 95250 h 362"/>
                <a:gd name="T80" fmla="*/ 358775 w 248"/>
                <a:gd name="T81" fmla="*/ 69850 h 362"/>
                <a:gd name="T82" fmla="*/ 365125 w 248"/>
                <a:gd name="T83" fmla="*/ 41275 h 362"/>
                <a:gd name="T84" fmla="*/ 336550 w 248"/>
                <a:gd name="T85" fmla="*/ 25400 h 362"/>
                <a:gd name="T86" fmla="*/ 311150 w 248"/>
                <a:gd name="T87" fmla="*/ 12700 h 362"/>
                <a:gd name="T88" fmla="*/ 273050 w 248"/>
                <a:gd name="T89" fmla="*/ 0 h 362"/>
                <a:gd name="T90" fmla="*/ 266700 w 248"/>
                <a:gd name="T91" fmla="*/ 25400 h 362"/>
                <a:gd name="T92" fmla="*/ 231775 w 248"/>
                <a:gd name="T93" fmla="*/ 47625 h 362"/>
                <a:gd name="T94" fmla="*/ 196850 w 248"/>
                <a:gd name="T95" fmla="*/ 60325 h 362"/>
                <a:gd name="T96" fmla="*/ 174625 w 248"/>
                <a:gd name="T97" fmla="*/ 76200 h 362"/>
                <a:gd name="T98" fmla="*/ 184150 w 248"/>
                <a:gd name="T99" fmla="*/ 111125 h 362"/>
                <a:gd name="T100" fmla="*/ 212725 w 248"/>
                <a:gd name="T101" fmla="*/ 117475 h 362"/>
                <a:gd name="T102" fmla="*/ 212725 w 248"/>
                <a:gd name="T103" fmla="*/ 139700 h 362"/>
                <a:gd name="T104" fmla="*/ 177800 w 248"/>
                <a:gd name="T105" fmla="*/ 152400 h 362"/>
                <a:gd name="T106" fmla="*/ 127000 w 248"/>
                <a:gd name="T107" fmla="*/ 16510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8"/>
                <a:gd name="T163" fmla="*/ 0 h 362"/>
                <a:gd name="T164" fmla="*/ 248 w 248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8" h="362">
                  <a:moveTo>
                    <a:pt x="66" y="114"/>
                  </a:moveTo>
                  <a:lnTo>
                    <a:pt x="66" y="118"/>
                  </a:lnTo>
                  <a:lnTo>
                    <a:pt x="62" y="122"/>
                  </a:lnTo>
                  <a:lnTo>
                    <a:pt x="62" y="124"/>
                  </a:lnTo>
                  <a:lnTo>
                    <a:pt x="62" y="128"/>
                  </a:lnTo>
                  <a:lnTo>
                    <a:pt x="66" y="132"/>
                  </a:lnTo>
                  <a:lnTo>
                    <a:pt x="66" y="136"/>
                  </a:lnTo>
                  <a:lnTo>
                    <a:pt x="66" y="140"/>
                  </a:lnTo>
                  <a:lnTo>
                    <a:pt x="58" y="136"/>
                  </a:lnTo>
                  <a:lnTo>
                    <a:pt x="54" y="146"/>
                  </a:lnTo>
                  <a:lnTo>
                    <a:pt x="48" y="140"/>
                  </a:lnTo>
                  <a:lnTo>
                    <a:pt x="48" y="144"/>
                  </a:lnTo>
                  <a:lnTo>
                    <a:pt x="50" y="150"/>
                  </a:lnTo>
                  <a:lnTo>
                    <a:pt x="54" y="154"/>
                  </a:lnTo>
                  <a:lnTo>
                    <a:pt x="48" y="158"/>
                  </a:lnTo>
                  <a:lnTo>
                    <a:pt x="44" y="158"/>
                  </a:lnTo>
                  <a:lnTo>
                    <a:pt x="40" y="158"/>
                  </a:lnTo>
                  <a:lnTo>
                    <a:pt x="44" y="166"/>
                  </a:lnTo>
                  <a:lnTo>
                    <a:pt x="40" y="168"/>
                  </a:lnTo>
                  <a:lnTo>
                    <a:pt x="36" y="168"/>
                  </a:lnTo>
                  <a:lnTo>
                    <a:pt x="32" y="162"/>
                  </a:lnTo>
                  <a:lnTo>
                    <a:pt x="26" y="166"/>
                  </a:lnTo>
                  <a:lnTo>
                    <a:pt x="26" y="168"/>
                  </a:lnTo>
                  <a:lnTo>
                    <a:pt x="26" y="180"/>
                  </a:lnTo>
                  <a:lnTo>
                    <a:pt x="26" y="184"/>
                  </a:lnTo>
                  <a:lnTo>
                    <a:pt x="26" y="188"/>
                  </a:lnTo>
                  <a:lnTo>
                    <a:pt x="22" y="188"/>
                  </a:lnTo>
                  <a:lnTo>
                    <a:pt x="14" y="188"/>
                  </a:lnTo>
                  <a:lnTo>
                    <a:pt x="10" y="188"/>
                  </a:lnTo>
                  <a:lnTo>
                    <a:pt x="10" y="190"/>
                  </a:lnTo>
                  <a:lnTo>
                    <a:pt x="6" y="190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4" y="206"/>
                  </a:lnTo>
                  <a:lnTo>
                    <a:pt x="6" y="206"/>
                  </a:lnTo>
                  <a:lnTo>
                    <a:pt x="4" y="208"/>
                  </a:lnTo>
                  <a:lnTo>
                    <a:pt x="4" y="212"/>
                  </a:lnTo>
                  <a:lnTo>
                    <a:pt x="4" y="216"/>
                  </a:lnTo>
                  <a:lnTo>
                    <a:pt x="4" y="220"/>
                  </a:lnTo>
                  <a:lnTo>
                    <a:pt x="4" y="224"/>
                  </a:lnTo>
                  <a:lnTo>
                    <a:pt x="4" y="228"/>
                  </a:lnTo>
                  <a:lnTo>
                    <a:pt x="6" y="238"/>
                  </a:lnTo>
                  <a:lnTo>
                    <a:pt x="18" y="238"/>
                  </a:lnTo>
                  <a:lnTo>
                    <a:pt x="14" y="242"/>
                  </a:lnTo>
                  <a:lnTo>
                    <a:pt x="18" y="246"/>
                  </a:lnTo>
                  <a:lnTo>
                    <a:pt x="18" y="250"/>
                  </a:lnTo>
                  <a:lnTo>
                    <a:pt x="18" y="252"/>
                  </a:lnTo>
                  <a:lnTo>
                    <a:pt x="14" y="252"/>
                  </a:lnTo>
                  <a:lnTo>
                    <a:pt x="10" y="252"/>
                  </a:lnTo>
                  <a:lnTo>
                    <a:pt x="6" y="260"/>
                  </a:lnTo>
                  <a:lnTo>
                    <a:pt x="10" y="260"/>
                  </a:lnTo>
                  <a:lnTo>
                    <a:pt x="10" y="264"/>
                  </a:lnTo>
                  <a:lnTo>
                    <a:pt x="14" y="270"/>
                  </a:lnTo>
                  <a:lnTo>
                    <a:pt x="18" y="274"/>
                  </a:lnTo>
                  <a:lnTo>
                    <a:pt x="18" y="270"/>
                  </a:lnTo>
                  <a:lnTo>
                    <a:pt x="22" y="274"/>
                  </a:lnTo>
                  <a:lnTo>
                    <a:pt x="26" y="274"/>
                  </a:lnTo>
                  <a:lnTo>
                    <a:pt x="26" y="282"/>
                  </a:lnTo>
                  <a:lnTo>
                    <a:pt x="28" y="286"/>
                  </a:lnTo>
                  <a:lnTo>
                    <a:pt x="26" y="290"/>
                  </a:lnTo>
                  <a:lnTo>
                    <a:pt x="26" y="296"/>
                  </a:lnTo>
                  <a:lnTo>
                    <a:pt x="26" y="300"/>
                  </a:lnTo>
                  <a:lnTo>
                    <a:pt x="26" y="304"/>
                  </a:lnTo>
                  <a:lnTo>
                    <a:pt x="26" y="308"/>
                  </a:lnTo>
                  <a:lnTo>
                    <a:pt x="28" y="308"/>
                  </a:lnTo>
                  <a:lnTo>
                    <a:pt x="32" y="308"/>
                  </a:lnTo>
                  <a:lnTo>
                    <a:pt x="36" y="308"/>
                  </a:lnTo>
                  <a:lnTo>
                    <a:pt x="40" y="308"/>
                  </a:lnTo>
                  <a:lnTo>
                    <a:pt x="44" y="304"/>
                  </a:lnTo>
                  <a:lnTo>
                    <a:pt x="50" y="308"/>
                  </a:lnTo>
                  <a:lnTo>
                    <a:pt x="54" y="308"/>
                  </a:lnTo>
                  <a:lnTo>
                    <a:pt x="58" y="308"/>
                  </a:lnTo>
                  <a:lnTo>
                    <a:pt x="62" y="312"/>
                  </a:lnTo>
                  <a:lnTo>
                    <a:pt x="62" y="314"/>
                  </a:lnTo>
                  <a:lnTo>
                    <a:pt x="58" y="318"/>
                  </a:lnTo>
                  <a:lnTo>
                    <a:pt x="58" y="322"/>
                  </a:lnTo>
                  <a:lnTo>
                    <a:pt x="62" y="326"/>
                  </a:lnTo>
                  <a:lnTo>
                    <a:pt x="66" y="326"/>
                  </a:lnTo>
                  <a:lnTo>
                    <a:pt x="66" y="330"/>
                  </a:lnTo>
                  <a:lnTo>
                    <a:pt x="66" y="332"/>
                  </a:lnTo>
                  <a:lnTo>
                    <a:pt x="66" y="336"/>
                  </a:lnTo>
                  <a:lnTo>
                    <a:pt x="62" y="332"/>
                  </a:lnTo>
                  <a:lnTo>
                    <a:pt x="62" y="336"/>
                  </a:lnTo>
                  <a:lnTo>
                    <a:pt x="58" y="340"/>
                  </a:lnTo>
                  <a:lnTo>
                    <a:pt x="62" y="340"/>
                  </a:lnTo>
                  <a:lnTo>
                    <a:pt x="70" y="344"/>
                  </a:lnTo>
                  <a:lnTo>
                    <a:pt x="72" y="348"/>
                  </a:lnTo>
                  <a:lnTo>
                    <a:pt x="76" y="348"/>
                  </a:lnTo>
                  <a:lnTo>
                    <a:pt x="72" y="352"/>
                  </a:lnTo>
                  <a:lnTo>
                    <a:pt x="66" y="354"/>
                  </a:lnTo>
                  <a:lnTo>
                    <a:pt x="62" y="352"/>
                  </a:lnTo>
                  <a:lnTo>
                    <a:pt x="54" y="354"/>
                  </a:lnTo>
                  <a:lnTo>
                    <a:pt x="50" y="354"/>
                  </a:lnTo>
                  <a:lnTo>
                    <a:pt x="50" y="358"/>
                  </a:lnTo>
                  <a:lnTo>
                    <a:pt x="50" y="362"/>
                  </a:lnTo>
                  <a:lnTo>
                    <a:pt x="58" y="362"/>
                  </a:lnTo>
                  <a:lnTo>
                    <a:pt x="66" y="362"/>
                  </a:lnTo>
                  <a:lnTo>
                    <a:pt x="76" y="362"/>
                  </a:lnTo>
                  <a:lnTo>
                    <a:pt x="88" y="352"/>
                  </a:lnTo>
                  <a:lnTo>
                    <a:pt x="94" y="354"/>
                  </a:lnTo>
                  <a:lnTo>
                    <a:pt x="94" y="352"/>
                  </a:lnTo>
                  <a:lnTo>
                    <a:pt x="98" y="354"/>
                  </a:lnTo>
                  <a:lnTo>
                    <a:pt x="112" y="362"/>
                  </a:lnTo>
                  <a:lnTo>
                    <a:pt x="124" y="362"/>
                  </a:lnTo>
                  <a:lnTo>
                    <a:pt x="124" y="358"/>
                  </a:lnTo>
                  <a:lnTo>
                    <a:pt x="124" y="354"/>
                  </a:lnTo>
                  <a:lnTo>
                    <a:pt x="124" y="352"/>
                  </a:lnTo>
                  <a:lnTo>
                    <a:pt x="124" y="348"/>
                  </a:lnTo>
                  <a:lnTo>
                    <a:pt x="120" y="348"/>
                  </a:lnTo>
                  <a:lnTo>
                    <a:pt x="116" y="352"/>
                  </a:lnTo>
                  <a:lnTo>
                    <a:pt x="116" y="348"/>
                  </a:lnTo>
                  <a:lnTo>
                    <a:pt x="116" y="340"/>
                  </a:lnTo>
                  <a:lnTo>
                    <a:pt x="124" y="336"/>
                  </a:lnTo>
                  <a:lnTo>
                    <a:pt x="124" y="332"/>
                  </a:lnTo>
                  <a:lnTo>
                    <a:pt x="128" y="332"/>
                  </a:lnTo>
                  <a:lnTo>
                    <a:pt x="128" y="330"/>
                  </a:lnTo>
                  <a:lnTo>
                    <a:pt x="132" y="332"/>
                  </a:lnTo>
                  <a:lnTo>
                    <a:pt x="134" y="332"/>
                  </a:lnTo>
                  <a:lnTo>
                    <a:pt x="138" y="330"/>
                  </a:lnTo>
                  <a:lnTo>
                    <a:pt x="138" y="326"/>
                  </a:lnTo>
                  <a:lnTo>
                    <a:pt x="134" y="322"/>
                  </a:lnTo>
                  <a:lnTo>
                    <a:pt x="132" y="322"/>
                  </a:lnTo>
                  <a:lnTo>
                    <a:pt x="132" y="318"/>
                  </a:lnTo>
                  <a:lnTo>
                    <a:pt x="150" y="312"/>
                  </a:lnTo>
                  <a:lnTo>
                    <a:pt x="152" y="314"/>
                  </a:lnTo>
                  <a:lnTo>
                    <a:pt x="160" y="318"/>
                  </a:lnTo>
                  <a:lnTo>
                    <a:pt x="164" y="314"/>
                  </a:lnTo>
                  <a:lnTo>
                    <a:pt x="172" y="318"/>
                  </a:lnTo>
                  <a:lnTo>
                    <a:pt x="174" y="318"/>
                  </a:lnTo>
                  <a:lnTo>
                    <a:pt x="178" y="314"/>
                  </a:lnTo>
                  <a:lnTo>
                    <a:pt x="194" y="318"/>
                  </a:lnTo>
                  <a:lnTo>
                    <a:pt x="194" y="314"/>
                  </a:lnTo>
                  <a:lnTo>
                    <a:pt x="200" y="318"/>
                  </a:lnTo>
                  <a:lnTo>
                    <a:pt x="208" y="318"/>
                  </a:lnTo>
                  <a:lnTo>
                    <a:pt x="208" y="322"/>
                  </a:lnTo>
                  <a:lnTo>
                    <a:pt x="208" y="326"/>
                  </a:lnTo>
                  <a:lnTo>
                    <a:pt x="212" y="330"/>
                  </a:lnTo>
                  <a:lnTo>
                    <a:pt x="208" y="332"/>
                  </a:lnTo>
                  <a:lnTo>
                    <a:pt x="214" y="340"/>
                  </a:lnTo>
                  <a:lnTo>
                    <a:pt x="214" y="344"/>
                  </a:lnTo>
                  <a:lnTo>
                    <a:pt x="222" y="344"/>
                  </a:lnTo>
                  <a:lnTo>
                    <a:pt x="222" y="340"/>
                  </a:lnTo>
                  <a:lnTo>
                    <a:pt x="226" y="336"/>
                  </a:lnTo>
                  <a:lnTo>
                    <a:pt x="230" y="332"/>
                  </a:lnTo>
                  <a:lnTo>
                    <a:pt x="234" y="330"/>
                  </a:lnTo>
                  <a:lnTo>
                    <a:pt x="236" y="332"/>
                  </a:lnTo>
                  <a:lnTo>
                    <a:pt x="240" y="332"/>
                  </a:lnTo>
                  <a:lnTo>
                    <a:pt x="244" y="330"/>
                  </a:lnTo>
                  <a:lnTo>
                    <a:pt x="244" y="326"/>
                  </a:lnTo>
                  <a:lnTo>
                    <a:pt x="244" y="322"/>
                  </a:lnTo>
                  <a:lnTo>
                    <a:pt x="248" y="322"/>
                  </a:lnTo>
                  <a:lnTo>
                    <a:pt x="248" y="314"/>
                  </a:lnTo>
                  <a:lnTo>
                    <a:pt x="248" y="312"/>
                  </a:lnTo>
                  <a:lnTo>
                    <a:pt x="244" y="312"/>
                  </a:lnTo>
                  <a:lnTo>
                    <a:pt x="244" y="308"/>
                  </a:lnTo>
                  <a:lnTo>
                    <a:pt x="236" y="308"/>
                  </a:lnTo>
                  <a:lnTo>
                    <a:pt x="236" y="304"/>
                  </a:lnTo>
                  <a:lnTo>
                    <a:pt x="234" y="304"/>
                  </a:lnTo>
                  <a:lnTo>
                    <a:pt x="234" y="308"/>
                  </a:lnTo>
                  <a:lnTo>
                    <a:pt x="230" y="304"/>
                  </a:lnTo>
                  <a:lnTo>
                    <a:pt x="226" y="304"/>
                  </a:lnTo>
                  <a:lnTo>
                    <a:pt x="226" y="308"/>
                  </a:lnTo>
                  <a:lnTo>
                    <a:pt x="222" y="308"/>
                  </a:lnTo>
                  <a:lnTo>
                    <a:pt x="226" y="304"/>
                  </a:lnTo>
                  <a:lnTo>
                    <a:pt x="218" y="304"/>
                  </a:lnTo>
                  <a:lnTo>
                    <a:pt x="214" y="308"/>
                  </a:lnTo>
                  <a:lnTo>
                    <a:pt x="212" y="304"/>
                  </a:lnTo>
                  <a:lnTo>
                    <a:pt x="208" y="304"/>
                  </a:lnTo>
                  <a:lnTo>
                    <a:pt x="196" y="292"/>
                  </a:lnTo>
                  <a:lnTo>
                    <a:pt x="204" y="286"/>
                  </a:lnTo>
                  <a:lnTo>
                    <a:pt x="204" y="282"/>
                  </a:lnTo>
                  <a:lnTo>
                    <a:pt x="196" y="282"/>
                  </a:lnTo>
                  <a:lnTo>
                    <a:pt x="208" y="264"/>
                  </a:lnTo>
                  <a:lnTo>
                    <a:pt x="212" y="268"/>
                  </a:lnTo>
                  <a:lnTo>
                    <a:pt x="214" y="264"/>
                  </a:lnTo>
                  <a:lnTo>
                    <a:pt x="214" y="256"/>
                  </a:lnTo>
                  <a:lnTo>
                    <a:pt x="212" y="252"/>
                  </a:lnTo>
                  <a:lnTo>
                    <a:pt x="214" y="250"/>
                  </a:lnTo>
                  <a:lnTo>
                    <a:pt x="218" y="256"/>
                  </a:lnTo>
                  <a:lnTo>
                    <a:pt x="230" y="256"/>
                  </a:lnTo>
                  <a:lnTo>
                    <a:pt x="230" y="252"/>
                  </a:lnTo>
                  <a:lnTo>
                    <a:pt x="230" y="250"/>
                  </a:lnTo>
                  <a:lnTo>
                    <a:pt x="230" y="246"/>
                  </a:lnTo>
                  <a:lnTo>
                    <a:pt x="234" y="246"/>
                  </a:lnTo>
                  <a:lnTo>
                    <a:pt x="234" y="242"/>
                  </a:lnTo>
                  <a:lnTo>
                    <a:pt x="236" y="246"/>
                  </a:lnTo>
                  <a:lnTo>
                    <a:pt x="236" y="242"/>
                  </a:lnTo>
                  <a:lnTo>
                    <a:pt x="234" y="238"/>
                  </a:lnTo>
                  <a:lnTo>
                    <a:pt x="230" y="234"/>
                  </a:lnTo>
                  <a:lnTo>
                    <a:pt x="230" y="230"/>
                  </a:lnTo>
                  <a:lnTo>
                    <a:pt x="226" y="228"/>
                  </a:lnTo>
                  <a:lnTo>
                    <a:pt x="230" y="224"/>
                  </a:lnTo>
                  <a:lnTo>
                    <a:pt x="226" y="220"/>
                  </a:lnTo>
                  <a:lnTo>
                    <a:pt x="226" y="216"/>
                  </a:lnTo>
                  <a:lnTo>
                    <a:pt x="222" y="216"/>
                  </a:lnTo>
                  <a:lnTo>
                    <a:pt x="230" y="212"/>
                  </a:lnTo>
                  <a:lnTo>
                    <a:pt x="230" y="208"/>
                  </a:lnTo>
                  <a:lnTo>
                    <a:pt x="226" y="206"/>
                  </a:lnTo>
                  <a:lnTo>
                    <a:pt x="230" y="202"/>
                  </a:lnTo>
                  <a:lnTo>
                    <a:pt x="230" y="198"/>
                  </a:lnTo>
                  <a:lnTo>
                    <a:pt x="226" y="198"/>
                  </a:lnTo>
                  <a:lnTo>
                    <a:pt x="234" y="194"/>
                  </a:lnTo>
                  <a:lnTo>
                    <a:pt x="234" y="190"/>
                  </a:lnTo>
                  <a:lnTo>
                    <a:pt x="230" y="184"/>
                  </a:lnTo>
                  <a:lnTo>
                    <a:pt x="234" y="184"/>
                  </a:lnTo>
                  <a:lnTo>
                    <a:pt x="226" y="176"/>
                  </a:lnTo>
                  <a:lnTo>
                    <a:pt x="222" y="176"/>
                  </a:lnTo>
                  <a:lnTo>
                    <a:pt x="218" y="172"/>
                  </a:lnTo>
                  <a:lnTo>
                    <a:pt x="218" y="168"/>
                  </a:lnTo>
                  <a:lnTo>
                    <a:pt x="218" y="162"/>
                  </a:lnTo>
                  <a:lnTo>
                    <a:pt x="218" y="158"/>
                  </a:lnTo>
                  <a:lnTo>
                    <a:pt x="214" y="154"/>
                  </a:lnTo>
                  <a:lnTo>
                    <a:pt x="212" y="150"/>
                  </a:lnTo>
                  <a:lnTo>
                    <a:pt x="208" y="146"/>
                  </a:lnTo>
                  <a:lnTo>
                    <a:pt x="208" y="140"/>
                  </a:lnTo>
                  <a:lnTo>
                    <a:pt x="208" y="132"/>
                  </a:lnTo>
                  <a:lnTo>
                    <a:pt x="212" y="132"/>
                  </a:lnTo>
                  <a:lnTo>
                    <a:pt x="212" y="128"/>
                  </a:lnTo>
                  <a:lnTo>
                    <a:pt x="208" y="124"/>
                  </a:lnTo>
                  <a:lnTo>
                    <a:pt x="208" y="122"/>
                  </a:lnTo>
                  <a:lnTo>
                    <a:pt x="204" y="114"/>
                  </a:lnTo>
                  <a:lnTo>
                    <a:pt x="204" y="110"/>
                  </a:lnTo>
                  <a:lnTo>
                    <a:pt x="204" y="106"/>
                  </a:lnTo>
                  <a:lnTo>
                    <a:pt x="200" y="106"/>
                  </a:lnTo>
                  <a:lnTo>
                    <a:pt x="196" y="104"/>
                  </a:lnTo>
                  <a:lnTo>
                    <a:pt x="204" y="96"/>
                  </a:lnTo>
                  <a:lnTo>
                    <a:pt x="200" y="92"/>
                  </a:lnTo>
                  <a:lnTo>
                    <a:pt x="194" y="92"/>
                  </a:lnTo>
                  <a:lnTo>
                    <a:pt x="190" y="92"/>
                  </a:lnTo>
                  <a:lnTo>
                    <a:pt x="194" y="84"/>
                  </a:lnTo>
                  <a:lnTo>
                    <a:pt x="190" y="82"/>
                  </a:lnTo>
                  <a:lnTo>
                    <a:pt x="194" y="78"/>
                  </a:lnTo>
                  <a:lnTo>
                    <a:pt x="194" y="74"/>
                  </a:lnTo>
                  <a:lnTo>
                    <a:pt x="196" y="74"/>
                  </a:lnTo>
                  <a:lnTo>
                    <a:pt x="204" y="66"/>
                  </a:lnTo>
                  <a:lnTo>
                    <a:pt x="204" y="62"/>
                  </a:lnTo>
                  <a:lnTo>
                    <a:pt x="208" y="62"/>
                  </a:lnTo>
                  <a:lnTo>
                    <a:pt x="212" y="62"/>
                  </a:lnTo>
                  <a:lnTo>
                    <a:pt x="212" y="60"/>
                  </a:lnTo>
                  <a:lnTo>
                    <a:pt x="214" y="60"/>
                  </a:lnTo>
                  <a:lnTo>
                    <a:pt x="214" y="56"/>
                  </a:lnTo>
                  <a:lnTo>
                    <a:pt x="222" y="56"/>
                  </a:lnTo>
                  <a:lnTo>
                    <a:pt x="218" y="52"/>
                  </a:lnTo>
                  <a:lnTo>
                    <a:pt x="222" y="52"/>
                  </a:lnTo>
                  <a:lnTo>
                    <a:pt x="222" y="48"/>
                  </a:lnTo>
                  <a:lnTo>
                    <a:pt x="226" y="44"/>
                  </a:lnTo>
                  <a:lnTo>
                    <a:pt x="226" y="38"/>
                  </a:lnTo>
                  <a:lnTo>
                    <a:pt x="230" y="38"/>
                  </a:lnTo>
                  <a:lnTo>
                    <a:pt x="234" y="38"/>
                  </a:lnTo>
                  <a:lnTo>
                    <a:pt x="230" y="34"/>
                  </a:lnTo>
                  <a:lnTo>
                    <a:pt x="230" y="30"/>
                  </a:lnTo>
                  <a:lnTo>
                    <a:pt x="230" y="26"/>
                  </a:lnTo>
                  <a:lnTo>
                    <a:pt x="222" y="30"/>
                  </a:lnTo>
                  <a:lnTo>
                    <a:pt x="222" y="22"/>
                  </a:lnTo>
                  <a:lnTo>
                    <a:pt x="218" y="22"/>
                  </a:lnTo>
                  <a:lnTo>
                    <a:pt x="218" y="20"/>
                  </a:lnTo>
                  <a:lnTo>
                    <a:pt x="214" y="16"/>
                  </a:lnTo>
                  <a:lnTo>
                    <a:pt x="212" y="16"/>
                  </a:lnTo>
                  <a:lnTo>
                    <a:pt x="208" y="16"/>
                  </a:lnTo>
                  <a:lnTo>
                    <a:pt x="204" y="16"/>
                  </a:lnTo>
                  <a:lnTo>
                    <a:pt x="200" y="16"/>
                  </a:lnTo>
                  <a:lnTo>
                    <a:pt x="200" y="12"/>
                  </a:lnTo>
                  <a:lnTo>
                    <a:pt x="196" y="12"/>
                  </a:lnTo>
                  <a:lnTo>
                    <a:pt x="196" y="8"/>
                  </a:lnTo>
                  <a:lnTo>
                    <a:pt x="196" y="4"/>
                  </a:lnTo>
                  <a:lnTo>
                    <a:pt x="194" y="4"/>
                  </a:lnTo>
                  <a:lnTo>
                    <a:pt x="190" y="4"/>
                  </a:lnTo>
                  <a:lnTo>
                    <a:pt x="182" y="4"/>
                  </a:lnTo>
                  <a:lnTo>
                    <a:pt x="178" y="0"/>
                  </a:lnTo>
                  <a:lnTo>
                    <a:pt x="172" y="0"/>
                  </a:lnTo>
                  <a:lnTo>
                    <a:pt x="174" y="4"/>
                  </a:lnTo>
                  <a:lnTo>
                    <a:pt x="172" y="8"/>
                  </a:lnTo>
                  <a:lnTo>
                    <a:pt x="172" y="12"/>
                  </a:lnTo>
                  <a:lnTo>
                    <a:pt x="168" y="16"/>
                  </a:lnTo>
                  <a:lnTo>
                    <a:pt x="172" y="16"/>
                  </a:lnTo>
                  <a:lnTo>
                    <a:pt x="168" y="16"/>
                  </a:lnTo>
                  <a:lnTo>
                    <a:pt x="164" y="16"/>
                  </a:lnTo>
                  <a:lnTo>
                    <a:pt x="164" y="20"/>
                  </a:lnTo>
                  <a:lnTo>
                    <a:pt x="164" y="22"/>
                  </a:lnTo>
                  <a:lnTo>
                    <a:pt x="164" y="26"/>
                  </a:lnTo>
                  <a:lnTo>
                    <a:pt x="156" y="26"/>
                  </a:lnTo>
                  <a:lnTo>
                    <a:pt x="146" y="30"/>
                  </a:lnTo>
                  <a:lnTo>
                    <a:pt x="142" y="30"/>
                  </a:lnTo>
                  <a:lnTo>
                    <a:pt x="138" y="30"/>
                  </a:lnTo>
                  <a:lnTo>
                    <a:pt x="132" y="30"/>
                  </a:lnTo>
                  <a:lnTo>
                    <a:pt x="132" y="34"/>
                  </a:lnTo>
                  <a:lnTo>
                    <a:pt x="128" y="42"/>
                  </a:lnTo>
                  <a:lnTo>
                    <a:pt x="124" y="38"/>
                  </a:lnTo>
                  <a:lnTo>
                    <a:pt x="124" y="42"/>
                  </a:lnTo>
                  <a:lnTo>
                    <a:pt x="124" y="44"/>
                  </a:lnTo>
                  <a:lnTo>
                    <a:pt x="120" y="44"/>
                  </a:lnTo>
                  <a:lnTo>
                    <a:pt x="120" y="48"/>
                  </a:lnTo>
                  <a:lnTo>
                    <a:pt x="116" y="48"/>
                  </a:lnTo>
                  <a:lnTo>
                    <a:pt x="110" y="48"/>
                  </a:lnTo>
                  <a:lnTo>
                    <a:pt x="110" y="52"/>
                  </a:lnTo>
                  <a:lnTo>
                    <a:pt x="110" y="56"/>
                  </a:lnTo>
                  <a:lnTo>
                    <a:pt x="112" y="60"/>
                  </a:lnTo>
                  <a:lnTo>
                    <a:pt x="112" y="62"/>
                  </a:lnTo>
                  <a:lnTo>
                    <a:pt x="112" y="70"/>
                  </a:lnTo>
                  <a:lnTo>
                    <a:pt x="116" y="70"/>
                  </a:lnTo>
                  <a:lnTo>
                    <a:pt x="120" y="78"/>
                  </a:lnTo>
                  <a:lnTo>
                    <a:pt x="124" y="78"/>
                  </a:lnTo>
                  <a:lnTo>
                    <a:pt x="128" y="78"/>
                  </a:lnTo>
                  <a:lnTo>
                    <a:pt x="132" y="78"/>
                  </a:lnTo>
                  <a:lnTo>
                    <a:pt x="134" y="78"/>
                  </a:lnTo>
                  <a:lnTo>
                    <a:pt x="134" y="74"/>
                  </a:lnTo>
                  <a:lnTo>
                    <a:pt x="142" y="74"/>
                  </a:lnTo>
                  <a:lnTo>
                    <a:pt x="150" y="84"/>
                  </a:lnTo>
                  <a:lnTo>
                    <a:pt x="146" y="84"/>
                  </a:lnTo>
                  <a:lnTo>
                    <a:pt x="142" y="88"/>
                  </a:lnTo>
                  <a:lnTo>
                    <a:pt x="138" y="88"/>
                  </a:lnTo>
                  <a:lnTo>
                    <a:pt x="134" y="88"/>
                  </a:lnTo>
                  <a:lnTo>
                    <a:pt x="132" y="88"/>
                  </a:lnTo>
                  <a:lnTo>
                    <a:pt x="128" y="88"/>
                  </a:lnTo>
                  <a:lnTo>
                    <a:pt x="128" y="92"/>
                  </a:lnTo>
                  <a:lnTo>
                    <a:pt x="120" y="96"/>
                  </a:lnTo>
                  <a:lnTo>
                    <a:pt x="116" y="96"/>
                  </a:lnTo>
                  <a:lnTo>
                    <a:pt x="112" y="96"/>
                  </a:lnTo>
                  <a:lnTo>
                    <a:pt x="110" y="96"/>
                  </a:lnTo>
                  <a:lnTo>
                    <a:pt x="106" y="96"/>
                  </a:lnTo>
                  <a:lnTo>
                    <a:pt x="98" y="100"/>
                  </a:lnTo>
                  <a:lnTo>
                    <a:pt x="90" y="104"/>
                  </a:lnTo>
                  <a:lnTo>
                    <a:pt x="84" y="104"/>
                  </a:lnTo>
                  <a:lnTo>
                    <a:pt x="80" y="104"/>
                  </a:lnTo>
                  <a:lnTo>
                    <a:pt x="76" y="104"/>
                  </a:lnTo>
                  <a:lnTo>
                    <a:pt x="66" y="106"/>
                  </a:lnTo>
                  <a:lnTo>
                    <a:pt x="66" y="11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16" name="Freeform 8401"/>
            <p:cNvSpPr>
              <a:spLocks noEditPoints="1"/>
            </p:cNvSpPr>
            <p:nvPr/>
          </p:nvSpPr>
          <p:spPr bwMode="auto">
            <a:xfrm>
              <a:off x="4657725" y="1509713"/>
              <a:ext cx="346075" cy="533400"/>
            </a:xfrm>
            <a:custGeom>
              <a:avLst/>
              <a:gdLst>
                <a:gd name="T0" fmla="*/ 206375 w 218"/>
                <a:gd name="T1" fmla="*/ 53975 h 336"/>
                <a:gd name="T2" fmla="*/ 225425 w 218"/>
                <a:gd name="T3" fmla="*/ 76200 h 336"/>
                <a:gd name="T4" fmla="*/ 184150 w 218"/>
                <a:gd name="T5" fmla="*/ 76200 h 336"/>
                <a:gd name="T6" fmla="*/ 161925 w 218"/>
                <a:gd name="T7" fmla="*/ 82550 h 336"/>
                <a:gd name="T8" fmla="*/ 149225 w 218"/>
                <a:gd name="T9" fmla="*/ 98425 h 336"/>
                <a:gd name="T10" fmla="*/ 133350 w 218"/>
                <a:gd name="T11" fmla="*/ 123825 h 336"/>
                <a:gd name="T12" fmla="*/ 120650 w 218"/>
                <a:gd name="T13" fmla="*/ 158750 h 336"/>
                <a:gd name="T14" fmla="*/ 79375 w 218"/>
                <a:gd name="T15" fmla="*/ 146050 h 336"/>
                <a:gd name="T16" fmla="*/ 22225 w 218"/>
                <a:gd name="T17" fmla="*/ 146050 h 336"/>
                <a:gd name="T18" fmla="*/ 15875 w 218"/>
                <a:gd name="T19" fmla="*/ 168275 h 336"/>
                <a:gd name="T20" fmla="*/ 22225 w 218"/>
                <a:gd name="T21" fmla="*/ 196850 h 336"/>
                <a:gd name="T22" fmla="*/ 15875 w 218"/>
                <a:gd name="T23" fmla="*/ 231775 h 336"/>
                <a:gd name="T24" fmla="*/ 9525 w 218"/>
                <a:gd name="T25" fmla="*/ 244475 h 336"/>
                <a:gd name="T26" fmla="*/ 9525 w 218"/>
                <a:gd name="T27" fmla="*/ 273050 h 336"/>
                <a:gd name="T28" fmla="*/ 28575 w 218"/>
                <a:gd name="T29" fmla="*/ 285750 h 336"/>
                <a:gd name="T30" fmla="*/ 50800 w 218"/>
                <a:gd name="T31" fmla="*/ 320675 h 336"/>
                <a:gd name="T32" fmla="*/ 38100 w 218"/>
                <a:gd name="T33" fmla="*/ 336550 h 336"/>
                <a:gd name="T34" fmla="*/ 44450 w 218"/>
                <a:gd name="T35" fmla="*/ 358775 h 336"/>
                <a:gd name="T36" fmla="*/ 73025 w 218"/>
                <a:gd name="T37" fmla="*/ 355600 h 336"/>
                <a:gd name="T38" fmla="*/ 92075 w 218"/>
                <a:gd name="T39" fmla="*/ 365125 h 336"/>
                <a:gd name="T40" fmla="*/ 107950 w 218"/>
                <a:gd name="T41" fmla="*/ 387350 h 336"/>
                <a:gd name="T42" fmla="*/ 114300 w 218"/>
                <a:gd name="T43" fmla="*/ 406400 h 336"/>
                <a:gd name="T44" fmla="*/ 142875 w 218"/>
                <a:gd name="T45" fmla="*/ 412750 h 336"/>
                <a:gd name="T46" fmla="*/ 161925 w 218"/>
                <a:gd name="T47" fmla="*/ 441325 h 336"/>
                <a:gd name="T48" fmla="*/ 142875 w 218"/>
                <a:gd name="T49" fmla="*/ 469900 h 336"/>
                <a:gd name="T50" fmla="*/ 142875 w 218"/>
                <a:gd name="T51" fmla="*/ 498475 h 336"/>
                <a:gd name="T52" fmla="*/ 171450 w 218"/>
                <a:gd name="T53" fmla="*/ 498475 h 336"/>
                <a:gd name="T54" fmla="*/ 171450 w 218"/>
                <a:gd name="T55" fmla="*/ 517525 h 336"/>
                <a:gd name="T56" fmla="*/ 177800 w 218"/>
                <a:gd name="T57" fmla="*/ 517525 h 336"/>
                <a:gd name="T58" fmla="*/ 196850 w 218"/>
                <a:gd name="T59" fmla="*/ 533400 h 336"/>
                <a:gd name="T60" fmla="*/ 206375 w 218"/>
                <a:gd name="T61" fmla="*/ 511175 h 336"/>
                <a:gd name="T62" fmla="*/ 225425 w 218"/>
                <a:gd name="T63" fmla="*/ 485775 h 336"/>
                <a:gd name="T64" fmla="*/ 219075 w 218"/>
                <a:gd name="T65" fmla="*/ 428625 h 336"/>
                <a:gd name="T66" fmla="*/ 206375 w 218"/>
                <a:gd name="T67" fmla="*/ 412750 h 336"/>
                <a:gd name="T68" fmla="*/ 190500 w 218"/>
                <a:gd name="T69" fmla="*/ 387350 h 336"/>
                <a:gd name="T70" fmla="*/ 177800 w 218"/>
                <a:gd name="T71" fmla="*/ 358775 h 336"/>
                <a:gd name="T72" fmla="*/ 206375 w 218"/>
                <a:gd name="T73" fmla="*/ 349250 h 336"/>
                <a:gd name="T74" fmla="*/ 241300 w 218"/>
                <a:gd name="T75" fmla="*/ 355600 h 336"/>
                <a:gd name="T76" fmla="*/ 266700 w 218"/>
                <a:gd name="T77" fmla="*/ 349250 h 336"/>
                <a:gd name="T78" fmla="*/ 269875 w 218"/>
                <a:gd name="T79" fmla="*/ 314325 h 336"/>
                <a:gd name="T80" fmla="*/ 254000 w 218"/>
                <a:gd name="T81" fmla="*/ 295275 h 336"/>
                <a:gd name="T82" fmla="*/ 241300 w 218"/>
                <a:gd name="T83" fmla="*/ 260350 h 336"/>
                <a:gd name="T84" fmla="*/ 247650 w 218"/>
                <a:gd name="T85" fmla="*/ 244475 h 336"/>
                <a:gd name="T86" fmla="*/ 231775 w 218"/>
                <a:gd name="T87" fmla="*/ 209550 h 336"/>
                <a:gd name="T88" fmla="*/ 231775 w 218"/>
                <a:gd name="T89" fmla="*/ 187325 h 336"/>
                <a:gd name="T90" fmla="*/ 241300 w 218"/>
                <a:gd name="T91" fmla="*/ 158750 h 336"/>
                <a:gd name="T92" fmla="*/ 266700 w 218"/>
                <a:gd name="T93" fmla="*/ 146050 h 336"/>
                <a:gd name="T94" fmla="*/ 288925 w 218"/>
                <a:gd name="T95" fmla="*/ 127000 h 336"/>
                <a:gd name="T96" fmla="*/ 311150 w 218"/>
                <a:gd name="T97" fmla="*/ 104775 h 336"/>
                <a:gd name="T98" fmla="*/ 317500 w 218"/>
                <a:gd name="T99" fmla="*/ 76200 h 336"/>
                <a:gd name="T100" fmla="*/ 323850 w 218"/>
                <a:gd name="T101" fmla="*/ 57150 h 336"/>
                <a:gd name="T102" fmla="*/ 346075 w 218"/>
                <a:gd name="T103" fmla="*/ 25400 h 336"/>
                <a:gd name="T104" fmla="*/ 317500 w 218"/>
                <a:gd name="T105" fmla="*/ 6350 h 336"/>
                <a:gd name="T106" fmla="*/ 288925 w 218"/>
                <a:gd name="T107" fmla="*/ 6350 h 336"/>
                <a:gd name="T108" fmla="*/ 269875 w 218"/>
                <a:gd name="T109" fmla="*/ 25400 h 336"/>
                <a:gd name="T110" fmla="*/ 231775 w 218"/>
                <a:gd name="T111" fmla="*/ 12700 h 336"/>
                <a:gd name="T112" fmla="*/ 196850 w 218"/>
                <a:gd name="T113" fmla="*/ 25400 h 336"/>
                <a:gd name="T114" fmla="*/ 63500 w 218"/>
                <a:gd name="T115" fmla="*/ 238125 h 336"/>
                <a:gd name="T116" fmla="*/ 44450 w 218"/>
                <a:gd name="T117" fmla="*/ 222250 h 336"/>
                <a:gd name="T118" fmla="*/ 38100 w 218"/>
                <a:gd name="T119" fmla="*/ 196850 h 336"/>
                <a:gd name="T120" fmla="*/ 28575 w 218"/>
                <a:gd name="T121" fmla="*/ 180975 h 336"/>
                <a:gd name="T122" fmla="*/ 57150 w 218"/>
                <a:gd name="T123" fmla="*/ 196850 h 336"/>
                <a:gd name="T124" fmla="*/ 79375 w 218"/>
                <a:gd name="T125" fmla="*/ 225425 h 3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8"/>
                <a:gd name="T190" fmla="*/ 0 h 336"/>
                <a:gd name="T191" fmla="*/ 218 w 218"/>
                <a:gd name="T192" fmla="*/ 336 h 3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8" h="336">
                  <a:moveTo>
                    <a:pt x="120" y="18"/>
                  </a:moveTo>
                  <a:lnTo>
                    <a:pt x="120" y="22"/>
                  </a:lnTo>
                  <a:lnTo>
                    <a:pt x="120" y="26"/>
                  </a:lnTo>
                  <a:lnTo>
                    <a:pt x="128" y="30"/>
                  </a:lnTo>
                  <a:lnTo>
                    <a:pt x="130" y="34"/>
                  </a:lnTo>
                  <a:lnTo>
                    <a:pt x="134" y="40"/>
                  </a:lnTo>
                  <a:lnTo>
                    <a:pt x="138" y="40"/>
                  </a:lnTo>
                  <a:lnTo>
                    <a:pt x="142" y="40"/>
                  </a:lnTo>
                  <a:lnTo>
                    <a:pt x="142" y="44"/>
                  </a:lnTo>
                  <a:lnTo>
                    <a:pt x="142" y="48"/>
                  </a:lnTo>
                  <a:lnTo>
                    <a:pt x="134" y="52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0" y="48"/>
                  </a:lnTo>
                  <a:lnTo>
                    <a:pt x="116" y="48"/>
                  </a:lnTo>
                  <a:lnTo>
                    <a:pt x="112" y="44"/>
                  </a:lnTo>
                  <a:lnTo>
                    <a:pt x="106" y="44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102" y="52"/>
                  </a:lnTo>
                  <a:lnTo>
                    <a:pt x="98" y="52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8" y="62"/>
                  </a:lnTo>
                  <a:lnTo>
                    <a:pt x="94" y="62"/>
                  </a:lnTo>
                  <a:lnTo>
                    <a:pt x="94" y="66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6" y="78"/>
                  </a:lnTo>
                  <a:lnTo>
                    <a:pt x="84" y="78"/>
                  </a:lnTo>
                  <a:lnTo>
                    <a:pt x="80" y="80"/>
                  </a:lnTo>
                  <a:lnTo>
                    <a:pt x="80" y="84"/>
                  </a:lnTo>
                  <a:lnTo>
                    <a:pt x="76" y="84"/>
                  </a:lnTo>
                  <a:lnTo>
                    <a:pt x="76" y="88"/>
                  </a:lnTo>
                  <a:lnTo>
                    <a:pt x="76" y="100"/>
                  </a:lnTo>
                  <a:lnTo>
                    <a:pt x="68" y="100"/>
                  </a:lnTo>
                  <a:lnTo>
                    <a:pt x="66" y="92"/>
                  </a:lnTo>
                  <a:lnTo>
                    <a:pt x="58" y="96"/>
                  </a:lnTo>
                  <a:lnTo>
                    <a:pt x="54" y="92"/>
                  </a:lnTo>
                  <a:lnTo>
                    <a:pt x="50" y="92"/>
                  </a:lnTo>
                  <a:lnTo>
                    <a:pt x="40" y="88"/>
                  </a:lnTo>
                  <a:lnTo>
                    <a:pt x="40" y="84"/>
                  </a:lnTo>
                  <a:lnTo>
                    <a:pt x="28" y="88"/>
                  </a:lnTo>
                  <a:lnTo>
                    <a:pt x="22" y="92"/>
                  </a:lnTo>
                  <a:lnTo>
                    <a:pt x="14" y="92"/>
                  </a:lnTo>
                  <a:lnTo>
                    <a:pt x="10" y="92"/>
                  </a:lnTo>
                  <a:lnTo>
                    <a:pt x="10" y="96"/>
                  </a:lnTo>
                  <a:lnTo>
                    <a:pt x="10" y="100"/>
                  </a:lnTo>
                  <a:lnTo>
                    <a:pt x="10" y="102"/>
                  </a:lnTo>
                  <a:lnTo>
                    <a:pt x="10" y="106"/>
                  </a:lnTo>
                  <a:lnTo>
                    <a:pt x="14" y="110"/>
                  </a:lnTo>
                  <a:lnTo>
                    <a:pt x="14" y="114"/>
                  </a:lnTo>
                  <a:lnTo>
                    <a:pt x="10" y="120"/>
                  </a:lnTo>
                  <a:lnTo>
                    <a:pt x="14" y="120"/>
                  </a:lnTo>
                  <a:lnTo>
                    <a:pt x="14" y="124"/>
                  </a:lnTo>
                  <a:lnTo>
                    <a:pt x="14" y="128"/>
                  </a:lnTo>
                  <a:lnTo>
                    <a:pt x="14" y="132"/>
                  </a:lnTo>
                  <a:lnTo>
                    <a:pt x="18" y="136"/>
                  </a:lnTo>
                  <a:lnTo>
                    <a:pt x="14" y="140"/>
                  </a:lnTo>
                  <a:lnTo>
                    <a:pt x="10" y="146"/>
                  </a:lnTo>
                  <a:lnTo>
                    <a:pt x="4" y="146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4" y="154"/>
                  </a:lnTo>
                  <a:lnTo>
                    <a:pt x="6" y="154"/>
                  </a:lnTo>
                  <a:lnTo>
                    <a:pt x="6" y="158"/>
                  </a:lnTo>
                  <a:lnTo>
                    <a:pt x="6" y="162"/>
                  </a:lnTo>
                  <a:lnTo>
                    <a:pt x="6" y="164"/>
                  </a:lnTo>
                  <a:lnTo>
                    <a:pt x="10" y="172"/>
                  </a:lnTo>
                  <a:lnTo>
                    <a:pt x="6" y="172"/>
                  </a:lnTo>
                  <a:lnTo>
                    <a:pt x="6" y="176"/>
                  </a:lnTo>
                  <a:lnTo>
                    <a:pt x="4" y="180"/>
                  </a:lnTo>
                  <a:lnTo>
                    <a:pt x="4" y="182"/>
                  </a:lnTo>
                  <a:lnTo>
                    <a:pt x="10" y="180"/>
                  </a:lnTo>
                  <a:lnTo>
                    <a:pt x="18" y="180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6"/>
                  </a:lnTo>
                  <a:lnTo>
                    <a:pt x="32" y="198"/>
                  </a:lnTo>
                  <a:lnTo>
                    <a:pt x="32" y="202"/>
                  </a:lnTo>
                  <a:lnTo>
                    <a:pt x="32" y="204"/>
                  </a:lnTo>
                  <a:lnTo>
                    <a:pt x="28" y="204"/>
                  </a:lnTo>
                  <a:lnTo>
                    <a:pt x="28" y="208"/>
                  </a:lnTo>
                  <a:lnTo>
                    <a:pt x="24" y="208"/>
                  </a:lnTo>
                  <a:lnTo>
                    <a:pt x="24" y="212"/>
                  </a:lnTo>
                  <a:lnTo>
                    <a:pt x="24" y="216"/>
                  </a:lnTo>
                  <a:lnTo>
                    <a:pt x="22" y="220"/>
                  </a:lnTo>
                  <a:lnTo>
                    <a:pt x="22" y="224"/>
                  </a:lnTo>
                  <a:lnTo>
                    <a:pt x="24" y="226"/>
                  </a:lnTo>
                  <a:lnTo>
                    <a:pt x="28" y="226"/>
                  </a:lnTo>
                  <a:lnTo>
                    <a:pt x="32" y="224"/>
                  </a:lnTo>
                  <a:lnTo>
                    <a:pt x="36" y="220"/>
                  </a:lnTo>
                  <a:lnTo>
                    <a:pt x="40" y="224"/>
                  </a:lnTo>
                  <a:lnTo>
                    <a:pt x="44" y="224"/>
                  </a:lnTo>
                  <a:lnTo>
                    <a:pt x="46" y="224"/>
                  </a:lnTo>
                  <a:lnTo>
                    <a:pt x="50" y="220"/>
                  </a:lnTo>
                  <a:lnTo>
                    <a:pt x="50" y="224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30"/>
                  </a:lnTo>
                  <a:lnTo>
                    <a:pt x="62" y="230"/>
                  </a:lnTo>
                  <a:lnTo>
                    <a:pt x="66" y="234"/>
                  </a:lnTo>
                  <a:lnTo>
                    <a:pt x="68" y="234"/>
                  </a:lnTo>
                  <a:lnTo>
                    <a:pt x="68" y="238"/>
                  </a:lnTo>
                  <a:lnTo>
                    <a:pt x="68" y="244"/>
                  </a:lnTo>
                  <a:lnTo>
                    <a:pt x="68" y="248"/>
                  </a:lnTo>
                  <a:lnTo>
                    <a:pt x="66" y="256"/>
                  </a:lnTo>
                  <a:lnTo>
                    <a:pt x="68" y="264"/>
                  </a:lnTo>
                  <a:lnTo>
                    <a:pt x="76" y="260"/>
                  </a:lnTo>
                  <a:lnTo>
                    <a:pt x="72" y="256"/>
                  </a:lnTo>
                  <a:lnTo>
                    <a:pt x="72" y="252"/>
                  </a:lnTo>
                  <a:lnTo>
                    <a:pt x="80" y="256"/>
                  </a:lnTo>
                  <a:lnTo>
                    <a:pt x="84" y="256"/>
                  </a:lnTo>
                  <a:lnTo>
                    <a:pt x="84" y="260"/>
                  </a:lnTo>
                  <a:lnTo>
                    <a:pt x="90" y="260"/>
                  </a:lnTo>
                  <a:lnTo>
                    <a:pt x="94" y="266"/>
                  </a:lnTo>
                  <a:lnTo>
                    <a:pt x="94" y="270"/>
                  </a:lnTo>
                  <a:lnTo>
                    <a:pt x="98" y="278"/>
                  </a:lnTo>
                  <a:lnTo>
                    <a:pt x="102" y="274"/>
                  </a:lnTo>
                  <a:lnTo>
                    <a:pt x="102" y="278"/>
                  </a:lnTo>
                  <a:lnTo>
                    <a:pt x="94" y="282"/>
                  </a:lnTo>
                  <a:lnTo>
                    <a:pt x="98" y="286"/>
                  </a:lnTo>
                  <a:lnTo>
                    <a:pt x="94" y="288"/>
                  </a:lnTo>
                  <a:lnTo>
                    <a:pt x="98" y="288"/>
                  </a:lnTo>
                  <a:lnTo>
                    <a:pt x="90" y="296"/>
                  </a:lnTo>
                  <a:lnTo>
                    <a:pt x="86" y="300"/>
                  </a:lnTo>
                  <a:lnTo>
                    <a:pt x="84" y="304"/>
                  </a:lnTo>
                  <a:lnTo>
                    <a:pt x="84" y="306"/>
                  </a:lnTo>
                  <a:lnTo>
                    <a:pt x="84" y="310"/>
                  </a:lnTo>
                  <a:lnTo>
                    <a:pt x="90" y="314"/>
                  </a:lnTo>
                  <a:lnTo>
                    <a:pt x="94" y="314"/>
                  </a:lnTo>
                  <a:lnTo>
                    <a:pt x="98" y="310"/>
                  </a:lnTo>
                  <a:lnTo>
                    <a:pt x="102" y="310"/>
                  </a:lnTo>
                  <a:lnTo>
                    <a:pt x="106" y="310"/>
                  </a:lnTo>
                  <a:lnTo>
                    <a:pt x="108" y="314"/>
                  </a:lnTo>
                  <a:lnTo>
                    <a:pt x="102" y="318"/>
                  </a:lnTo>
                  <a:lnTo>
                    <a:pt x="102" y="322"/>
                  </a:lnTo>
                  <a:lnTo>
                    <a:pt x="106" y="322"/>
                  </a:lnTo>
                  <a:lnTo>
                    <a:pt x="106" y="326"/>
                  </a:lnTo>
                  <a:lnTo>
                    <a:pt x="108" y="326"/>
                  </a:lnTo>
                  <a:lnTo>
                    <a:pt x="108" y="322"/>
                  </a:lnTo>
                  <a:lnTo>
                    <a:pt x="108" y="318"/>
                  </a:lnTo>
                  <a:lnTo>
                    <a:pt x="112" y="318"/>
                  </a:lnTo>
                  <a:lnTo>
                    <a:pt x="112" y="322"/>
                  </a:lnTo>
                  <a:lnTo>
                    <a:pt x="112" y="326"/>
                  </a:lnTo>
                  <a:lnTo>
                    <a:pt x="112" y="328"/>
                  </a:lnTo>
                  <a:lnTo>
                    <a:pt x="116" y="328"/>
                  </a:lnTo>
                  <a:lnTo>
                    <a:pt x="120" y="332"/>
                  </a:lnTo>
                  <a:lnTo>
                    <a:pt x="120" y="336"/>
                  </a:lnTo>
                  <a:lnTo>
                    <a:pt x="124" y="336"/>
                  </a:lnTo>
                  <a:lnTo>
                    <a:pt x="124" y="332"/>
                  </a:lnTo>
                  <a:lnTo>
                    <a:pt x="128" y="332"/>
                  </a:lnTo>
                  <a:lnTo>
                    <a:pt x="124" y="326"/>
                  </a:lnTo>
                  <a:lnTo>
                    <a:pt x="128" y="322"/>
                  </a:lnTo>
                  <a:lnTo>
                    <a:pt x="130" y="322"/>
                  </a:lnTo>
                  <a:lnTo>
                    <a:pt x="130" y="318"/>
                  </a:lnTo>
                  <a:lnTo>
                    <a:pt x="130" y="314"/>
                  </a:lnTo>
                  <a:lnTo>
                    <a:pt x="134" y="310"/>
                  </a:lnTo>
                  <a:lnTo>
                    <a:pt x="138" y="306"/>
                  </a:lnTo>
                  <a:lnTo>
                    <a:pt x="142" y="306"/>
                  </a:lnTo>
                  <a:lnTo>
                    <a:pt x="146" y="304"/>
                  </a:lnTo>
                  <a:lnTo>
                    <a:pt x="142" y="296"/>
                  </a:lnTo>
                  <a:lnTo>
                    <a:pt x="142" y="288"/>
                  </a:lnTo>
                  <a:lnTo>
                    <a:pt x="138" y="278"/>
                  </a:lnTo>
                  <a:lnTo>
                    <a:pt x="138" y="270"/>
                  </a:lnTo>
                  <a:lnTo>
                    <a:pt x="138" y="266"/>
                  </a:lnTo>
                  <a:lnTo>
                    <a:pt x="134" y="266"/>
                  </a:lnTo>
                  <a:lnTo>
                    <a:pt x="134" y="264"/>
                  </a:lnTo>
                  <a:lnTo>
                    <a:pt x="134" y="260"/>
                  </a:lnTo>
                  <a:lnTo>
                    <a:pt x="130" y="260"/>
                  </a:lnTo>
                  <a:lnTo>
                    <a:pt x="128" y="260"/>
                  </a:lnTo>
                  <a:lnTo>
                    <a:pt x="124" y="252"/>
                  </a:lnTo>
                  <a:lnTo>
                    <a:pt x="120" y="252"/>
                  </a:lnTo>
                  <a:lnTo>
                    <a:pt x="120" y="248"/>
                  </a:lnTo>
                  <a:lnTo>
                    <a:pt x="120" y="244"/>
                  </a:lnTo>
                  <a:lnTo>
                    <a:pt x="120" y="242"/>
                  </a:lnTo>
                  <a:lnTo>
                    <a:pt x="116" y="238"/>
                  </a:lnTo>
                  <a:lnTo>
                    <a:pt x="108" y="230"/>
                  </a:lnTo>
                  <a:lnTo>
                    <a:pt x="112" y="230"/>
                  </a:lnTo>
                  <a:lnTo>
                    <a:pt x="112" y="226"/>
                  </a:lnTo>
                  <a:lnTo>
                    <a:pt x="116" y="226"/>
                  </a:lnTo>
                  <a:lnTo>
                    <a:pt x="124" y="224"/>
                  </a:lnTo>
                  <a:lnTo>
                    <a:pt x="128" y="224"/>
                  </a:lnTo>
                  <a:lnTo>
                    <a:pt x="128" y="216"/>
                  </a:lnTo>
                  <a:lnTo>
                    <a:pt x="130" y="220"/>
                  </a:lnTo>
                  <a:lnTo>
                    <a:pt x="134" y="224"/>
                  </a:lnTo>
                  <a:lnTo>
                    <a:pt x="138" y="220"/>
                  </a:lnTo>
                  <a:lnTo>
                    <a:pt x="142" y="224"/>
                  </a:lnTo>
                  <a:lnTo>
                    <a:pt x="148" y="226"/>
                  </a:lnTo>
                  <a:lnTo>
                    <a:pt x="152" y="224"/>
                  </a:lnTo>
                  <a:lnTo>
                    <a:pt x="156" y="224"/>
                  </a:lnTo>
                  <a:lnTo>
                    <a:pt x="160" y="226"/>
                  </a:lnTo>
                  <a:lnTo>
                    <a:pt x="164" y="224"/>
                  </a:lnTo>
                  <a:lnTo>
                    <a:pt x="168" y="224"/>
                  </a:lnTo>
                  <a:lnTo>
                    <a:pt x="168" y="220"/>
                  </a:lnTo>
                  <a:lnTo>
                    <a:pt x="168" y="216"/>
                  </a:lnTo>
                  <a:lnTo>
                    <a:pt x="168" y="212"/>
                  </a:lnTo>
                  <a:lnTo>
                    <a:pt x="168" y="208"/>
                  </a:lnTo>
                  <a:lnTo>
                    <a:pt x="168" y="202"/>
                  </a:lnTo>
                  <a:lnTo>
                    <a:pt x="170" y="198"/>
                  </a:lnTo>
                  <a:lnTo>
                    <a:pt x="168" y="194"/>
                  </a:lnTo>
                  <a:lnTo>
                    <a:pt x="168" y="186"/>
                  </a:lnTo>
                  <a:lnTo>
                    <a:pt x="164" y="186"/>
                  </a:lnTo>
                  <a:lnTo>
                    <a:pt x="160" y="182"/>
                  </a:lnTo>
                  <a:lnTo>
                    <a:pt x="160" y="186"/>
                  </a:lnTo>
                  <a:lnTo>
                    <a:pt x="156" y="182"/>
                  </a:lnTo>
                  <a:lnTo>
                    <a:pt x="152" y="176"/>
                  </a:lnTo>
                  <a:lnTo>
                    <a:pt x="152" y="172"/>
                  </a:lnTo>
                  <a:lnTo>
                    <a:pt x="148" y="172"/>
                  </a:lnTo>
                  <a:lnTo>
                    <a:pt x="152" y="164"/>
                  </a:lnTo>
                  <a:lnTo>
                    <a:pt x="156" y="164"/>
                  </a:lnTo>
                  <a:lnTo>
                    <a:pt x="160" y="164"/>
                  </a:lnTo>
                  <a:lnTo>
                    <a:pt x="160" y="162"/>
                  </a:lnTo>
                  <a:lnTo>
                    <a:pt x="160" y="158"/>
                  </a:lnTo>
                  <a:lnTo>
                    <a:pt x="156" y="154"/>
                  </a:lnTo>
                  <a:lnTo>
                    <a:pt x="160" y="150"/>
                  </a:lnTo>
                  <a:lnTo>
                    <a:pt x="148" y="150"/>
                  </a:lnTo>
                  <a:lnTo>
                    <a:pt x="146" y="140"/>
                  </a:lnTo>
                  <a:lnTo>
                    <a:pt x="146" y="136"/>
                  </a:lnTo>
                  <a:lnTo>
                    <a:pt x="146" y="132"/>
                  </a:lnTo>
                  <a:lnTo>
                    <a:pt x="146" y="128"/>
                  </a:lnTo>
                  <a:lnTo>
                    <a:pt x="146" y="124"/>
                  </a:lnTo>
                  <a:lnTo>
                    <a:pt x="146" y="120"/>
                  </a:lnTo>
                  <a:lnTo>
                    <a:pt x="148" y="118"/>
                  </a:lnTo>
                  <a:lnTo>
                    <a:pt x="146" y="118"/>
                  </a:lnTo>
                  <a:lnTo>
                    <a:pt x="142" y="118"/>
                  </a:lnTo>
                  <a:lnTo>
                    <a:pt x="146" y="102"/>
                  </a:lnTo>
                  <a:lnTo>
                    <a:pt x="148" y="102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6" y="100"/>
                  </a:lnTo>
                  <a:lnTo>
                    <a:pt x="164" y="100"/>
                  </a:lnTo>
                  <a:lnTo>
                    <a:pt x="168" y="100"/>
                  </a:lnTo>
                  <a:lnTo>
                    <a:pt x="168" y="96"/>
                  </a:lnTo>
                  <a:lnTo>
                    <a:pt x="168" y="92"/>
                  </a:lnTo>
                  <a:lnTo>
                    <a:pt x="168" y="80"/>
                  </a:lnTo>
                  <a:lnTo>
                    <a:pt x="168" y="78"/>
                  </a:lnTo>
                  <a:lnTo>
                    <a:pt x="174" y="74"/>
                  </a:lnTo>
                  <a:lnTo>
                    <a:pt x="178" y="80"/>
                  </a:lnTo>
                  <a:lnTo>
                    <a:pt x="182" y="80"/>
                  </a:lnTo>
                  <a:lnTo>
                    <a:pt x="186" y="78"/>
                  </a:lnTo>
                  <a:lnTo>
                    <a:pt x="182" y="70"/>
                  </a:lnTo>
                  <a:lnTo>
                    <a:pt x="186" y="70"/>
                  </a:lnTo>
                  <a:lnTo>
                    <a:pt x="190" y="70"/>
                  </a:lnTo>
                  <a:lnTo>
                    <a:pt x="196" y="66"/>
                  </a:lnTo>
                  <a:lnTo>
                    <a:pt x="192" y="62"/>
                  </a:lnTo>
                  <a:lnTo>
                    <a:pt x="190" y="56"/>
                  </a:lnTo>
                  <a:lnTo>
                    <a:pt x="190" y="52"/>
                  </a:lnTo>
                  <a:lnTo>
                    <a:pt x="196" y="58"/>
                  </a:lnTo>
                  <a:lnTo>
                    <a:pt x="200" y="48"/>
                  </a:lnTo>
                  <a:lnTo>
                    <a:pt x="208" y="52"/>
                  </a:lnTo>
                  <a:lnTo>
                    <a:pt x="208" y="48"/>
                  </a:lnTo>
                  <a:lnTo>
                    <a:pt x="208" y="44"/>
                  </a:lnTo>
                  <a:lnTo>
                    <a:pt x="204" y="40"/>
                  </a:lnTo>
                  <a:lnTo>
                    <a:pt x="204" y="36"/>
                  </a:lnTo>
                  <a:lnTo>
                    <a:pt x="204" y="34"/>
                  </a:lnTo>
                  <a:lnTo>
                    <a:pt x="208" y="30"/>
                  </a:lnTo>
                  <a:lnTo>
                    <a:pt x="208" y="26"/>
                  </a:lnTo>
                  <a:lnTo>
                    <a:pt x="208" y="18"/>
                  </a:lnTo>
                  <a:lnTo>
                    <a:pt x="218" y="16"/>
                  </a:lnTo>
                  <a:lnTo>
                    <a:pt x="214" y="12"/>
                  </a:lnTo>
                  <a:lnTo>
                    <a:pt x="212" y="12"/>
                  </a:lnTo>
                  <a:lnTo>
                    <a:pt x="208" y="8"/>
                  </a:lnTo>
                  <a:lnTo>
                    <a:pt x="204" y="8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90" y="0"/>
                  </a:lnTo>
                  <a:lnTo>
                    <a:pt x="186" y="0"/>
                  </a:lnTo>
                  <a:lnTo>
                    <a:pt x="182" y="0"/>
                  </a:lnTo>
                  <a:lnTo>
                    <a:pt x="182" y="4"/>
                  </a:lnTo>
                  <a:lnTo>
                    <a:pt x="178" y="4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70" y="18"/>
                  </a:lnTo>
                  <a:lnTo>
                    <a:pt x="170" y="16"/>
                  </a:lnTo>
                  <a:lnTo>
                    <a:pt x="168" y="16"/>
                  </a:lnTo>
                  <a:lnTo>
                    <a:pt x="164" y="16"/>
                  </a:lnTo>
                  <a:lnTo>
                    <a:pt x="160" y="12"/>
                  </a:lnTo>
                  <a:lnTo>
                    <a:pt x="148" y="12"/>
                  </a:lnTo>
                  <a:lnTo>
                    <a:pt x="146" y="8"/>
                  </a:lnTo>
                  <a:lnTo>
                    <a:pt x="142" y="8"/>
                  </a:lnTo>
                  <a:lnTo>
                    <a:pt x="138" y="8"/>
                  </a:lnTo>
                  <a:lnTo>
                    <a:pt x="130" y="8"/>
                  </a:lnTo>
                  <a:lnTo>
                    <a:pt x="124" y="8"/>
                  </a:lnTo>
                  <a:lnTo>
                    <a:pt x="124" y="16"/>
                  </a:lnTo>
                  <a:lnTo>
                    <a:pt x="120" y="18"/>
                  </a:lnTo>
                  <a:close/>
                  <a:moveTo>
                    <a:pt x="46" y="142"/>
                  </a:moveTo>
                  <a:lnTo>
                    <a:pt x="46" y="146"/>
                  </a:lnTo>
                  <a:lnTo>
                    <a:pt x="46" y="150"/>
                  </a:lnTo>
                  <a:lnTo>
                    <a:pt x="40" y="150"/>
                  </a:lnTo>
                  <a:lnTo>
                    <a:pt x="40" y="146"/>
                  </a:lnTo>
                  <a:lnTo>
                    <a:pt x="36" y="146"/>
                  </a:lnTo>
                  <a:lnTo>
                    <a:pt x="32" y="146"/>
                  </a:lnTo>
                  <a:lnTo>
                    <a:pt x="28" y="142"/>
                  </a:lnTo>
                  <a:lnTo>
                    <a:pt x="28" y="140"/>
                  </a:lnTo>
                  <a:lnTo>
                    <a:pt x="28" y="136"/>
                  </a:lnTo>
                  <a:lnTo>
                    <a:pt x="24" y="136"/>
                  </a:lnTo>
                  <a:lnTo>
                    <a:pt x="24" y="132"/>
                  </a:lnTo>
                  <a:lnTo>
                    <a:pt x="24" y="128"/>
                  </a:lnTo>
                  <a:lnTo>
                    <a:pt x="24" y="124"/>
                  </a:lnTo>
                  <a:lnTo>
                    <a:pt x="22" y="124"/>
                  </a:lnTo>
                  <a:lnTo>
                    <a:pt x="18" y="124"/>
                  </a:lnTo>
                  <a:lnTo>
                    <a:pt x="18" y="120"/>
                  </a:lnTo>
                  <a:lnTo>
                    <a:pt x="18" y="118"/>
                  </a:lnTo>
                  <a:lnTo>
                    <a:pt x="18" y="114"/>
                  </a:lnTo>
                  <a:lnTo>
                    <a:pt x="24" y="114"/>
                  </a:lnTo>
                  <a:lnTo>
                    <a:pt x="28" y="114"/>
                  </a:lnTo>
                  <a:lnTo>
                    <a:pt x="28" y="118"/>
                  </a:lnTo>
                  <a:lnTo>
                    <a:pt x="32" y="120"/>
                  </a:lnTo>
                  <a:lnTo>
                    <a:pt x="36" y="124"/>
                  </a:lnTo>
                  <a:lnTo>
                    <a:pt x="36" y="128"/>
                  </a:lnTo>
                  <a:lnTo>
                    <a:pt x="36" y="132"/>
                  </a:lnTo>
                  <a:lnTo>
                    <a:pt x="40" y="136"/>
                  </a:lnTo>
                  <a:lnTo>
                    <a:pt x="46" y="136"/>
                  </a:lnTo>
                  <a:lnTo>
                    <a:pt x="50" y="142"/>
                  </a:lnTo>
                  <a:lnTo>
                    <a:pt x="46" y="14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4" name="Freeform 8409"/>
            <p:cNvSpPr>
              <a:spLocks/>
            </p:cNvSpPr>
            <p:nvPr/>
          </p:nvSpPr>
          <p:spPr bwMode="auto">
            <a:xfrm>
              <a:off x="5543550" y="5126038"/>
              <a:ext cx="527050" cy="530225"/>
            </a:xfrm>
            <a:custGeom>
              <a:avLst/>
              <a:gdLst>
                <a:gd name="T0" fmla="*/ 485775 w 332"/>
                <a:gd name="T1" fmla="*/ 0 h 334"/>
                <a:gd name="T2" fmla="*/ 469900 w 332"/>
                <a:gd name="T3" fmla="*/ 22225 h 334"/>
                <a:gd name="T4" fmla="*/ 444500 w 332"/>
                <a:gd name="T5" fmla="*/ 22225 h 334"/>
                <a:gd name="T6" fmla="*/ 415925 w 332"/>
                <a:gd name="T7" fmla="*/ 22225 h 334"/>
                <a:gd name="T8" fmla="*/ 381000 w 332"/>
                <a:gd name="T9" fmla="*/ 3175 h 334"/>
                <a:gd name="T10" fmla="*/ 352425 w 332"/>
                <a:gd name="T11" fmla="*/ 28575 h 334"/>
                <a:gd name="T12" fmla="*/ 336550 w 332"/>
                <a:gd name="T13" fmla="*/ 57150 h 334"/>
                <a:gd name="T14" fmla="*/ 304800 w 332"/>
                <a:gd name="T15" fmla="*/ 85725 h 334"/>
                <a:gd name="T16" fmla="*/ 282575 w 332"/>
                <a:gd name="T17" fmla="*/ 92075 h 334"/>
                <a:gd name="T18" fmla="*/ 273050 w 332"/>
                <a:gd name="T19" fmla="*/ 127000 h 334"/>
                <a:gd name="T20" fmla="*/ 260350 w 332"/>
                <a:gd name="T21" fmla="*/ 155575 h 334"/>
                <a:gd name="T22" fmla="*/ 260350 w 332"/>
                <a:gd name="T23" fmla="*/ 177800 h 334"/>
                <a:gd name="T24" fmla="*/ 266700 w 332"/>
                <a:gd name="T25" fmla="*/ 212725 h 334"/>
                <a:gd name="T26" fmla="*/ 266700 w 332"/>
                <a:gd name="T27" fmla="*/ 247650 h 334"/>
                <a:gd name="T28" fmla="*/ 241300 w 332"/>
                <a:gd name="T29" fmla="*/ 263525 h 334"/>
                <a:gd name="T30" fmla="*/ 238125 w 332"/>
                <a:gd name="T31" fmla="*/ 234950 h 334"/>
                <a:gd name="T32" fmla="*/ 238125 w 332"/>
                <a:gd name="T33" fmla="*/ 206375 h 334"/>
                <a:gd name="T34" fmla="*/ 206375 w 332"/>
                <a:gd name="T35" fmla="*/ 171450 h 334"/>
                <a:gd name="T36" fmla="*/ 168275 w 332"/>
                <a:gd name="T37" fmla="*/ 142875 h 334"/>
                <a:gd name="T38" fmla="*/ 133350 w 332"/>
                <a:gd name="T39" fmla="*/ 127000 h 334"/>
                <a:gd name="T40" fmla="*/ 114300 w 332"/>
                <a:gd name="T41" fmla="*/ 142875 h 334"/>
                <a:gd name="T42" fmla="*/ 92075 w 332"/>
                <a:gd name="T43" fmla="*/ 206375 h 334"/>
                <a:gd name="T44" fmla="*/ 85725 w 332"/>
                <a:gd name="T45" fmla="*/ 219075 h 334"/>
                <a:gd name="T46" fmla="*/ 63500 w 332"/>
                <a:gd name="T47" fmla="*/ 254000 h 334"/>
                <a:gd name="T48" fmla="*/ 28575 w 332"/>
                <a:gd name="T49" fmla="*/ 282575 h 334"/>
                <a:gd name="T50" fmla="*/ 6350 w 332"/>
                <a:gd name="T51" fmla="*/ 317500 h 334"/>
                <a:gd name="T52" fmla="*/ 22225 w 332"/>
                <a:gd name="T53" fmla="*/ 352425 h 334"/>
                <a:gd name="T54" fmla="*/ 50800 w 332"/>
                <a:gd name="T55" fmla="*/ 365125 h 334"/>
                <a:gd name="T56" fmla="*/ 79375 w 332"/>
                <a:gd name="T57" fmla="*/ 365125 h 334"/>
                <a:gd name="T58" fmla="*/ 92075 w 332"/>
                <a:gd name="T59" fmla="*/ 381000 h 334"/>
                <a:gd name="T60" fmla="*/ 114300 w 332"/>
                <a:gd name="T61" fmla="*/ 403225 h 334"/>
                <a:gd name="T62" fmla="*/ 139700 w 332"/>
                <a:gd name="T63" fmla="*/ 428625 h 334"/>
                <a:gd name="T64" fmla="*/ 190500 w 332"/>
                <a:gd name="T65" fmla="*/ 466725 h 334"/>
                <a:gd name="T66" fmla="*/ 219075 w 332"/>
                <a:gd name="T67" fmla="*/ 530225 h 334"/>
                <a:gd name="T68" fmla="*/ 254000 w 332"/>
                <a:gd name="T69" fmla="*/ 479425 h 334"/>
                <a:gd name="T70" fmla="*/ 260350 w 332"/>
                <a:gd name="T71" fmla="*/ 450850 h 334"/>
                <a:gd name="T72" fmla="*/ 273050 w 332"/>
                <a:gd name="T73" fmla="*/ 422275 h 334"/>
                <a:gd name="T74" fmla="*/ 282575 w 332"/>
                <a:gd name="T75" fmla="*/ 396875 h 334"/>
                <a:gd name="T76" fmla="*/ 295275 w 332"/>
                <a:gd name="T77" fmla="*/ 422275 h 334"/>
                <a:gd name="T78" fmla="*/ 330200 w 332"/>
                <a:gd name="T79" fmla="*/ 409575 h 334"/>
                <a:gd name="T80" fmla="*/ 311150 w 332"/>
                <a:gd name="T81" fmla="*/ 381000 h 334"/>
                <a:gd name="T82" fmla="*/ 336550 w 332"/>
                <a:gd name="T83" fmla="*/ 387350 h 334"/>
                <a:gd name="T84" fmla="*/ 358775 w 332"/>
                <a:gd name="T85" fmla="*/ 403225 h 334"/>
                <a:gd name="T86" fmla="*/ 381000 w 332"/>
                <a:gd name="T87" fmla="*/ 387350 h 334"/>
                <a:gd name="T88" fmla="*/ 400050 w 332"/>
                <a:gd name="T89" fmla="*/ 368300 h 334"/>
                <a:gd name="T90" fmla="*/ 415925 w 332"/>
                <a:gd name="T91" fmla="*/ 346075 h 334"/>
                <a:gd name="T92" fmla="*/ 400050 w 332"/>
                <a:gd name="T93" fmla="*/ 282575 h 334"/>
                <a:gd name="T94" fmla="*/ 400050 w 332"/>
                <a:gd name="T95" fmla="*/ 225425 h 334"/>
                <a:gd name="T96" fmla="*/ 422275 w 332"/>
                <a:gd name="T97" fmla="*/ 200025 h 334"/>
                <a:gd name="T98" fmla="*/ 469900 w 332"/>
                <a:gd name="T99" fmla="*/ 184150 h 334"/>
                <a:gd name="T100" fmla="*/ 508000 w 332"/>
                <a:gd name="T101" fmla="*/ 177800 h 334"/>
                <a:gd name="T102" fmla="*/ 514350 w 332"/>
                <a:gd name="T103" fmla="*/ 142875 h 334"/>
                <a:gd name="T104" fmla="*/ 527050 w 332"/>
                <a:gd name="T105" fmla="*/ 107950 h 334"/>
                <a:gd name="T106" fmla="*/ 508000 w 332"/>
                <a:gd name="T107" fmla="*/ 73025 h 334"/>
                <a:gd name="T108" fmla="*/ 504825 w 332"/>
                <a:gd name="T109" fmla="*/ 38100 h 33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32"/>
                <a:gd name="T166" fmla="*/ 0 h 334"/>
                <a:gd name="T167" fmla="*/ 332 w 332"/>
                <a:gd name="T168" fmla="*/ 334 h 33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32" h="334">
                  <a:moveTo>
                    <a:pt x="318" y="14"/>
                  </a:moveTo>
                  <a:lnTo>
                    <a:pt x="314" y="10"/>
                  </a:lnTo>
                  <a:lnTo>
                    <a:pt x="314" y="6"/>
                  </a:lnTo>
                  <a:lnTo>
                    <a:pt x="310" y="0"/>
                  </a:lnTo>
                  <a:lnTo>
                    <a:pt x="306" y="0"/>
                  </a:lnTo>
                  <a:lnTo>
                    <a:pt x="302" y="0"/>
                  </a:lnTo>
                  <a:lnTo>
                    <a:pt x="302" y="2"/>
                  </a:lnTo>
                  <a:lnTo>
                    <a:pt x="298" y="2"/>
                  </a:lnTo>
                  <a:lnTo>
                    <a:pt x="298" y="10"/>
                  </a:lnTo>
                  <a:lnTo>
                    <a:pt x="296" y="14"/>
                  </a:lnTo>
                  <a:lnTo>
                    <a:pt x="296" y="18"/>
                  </a:lnTo>
                  <a:lnTo>
                    <a:pt x="292" y="18"/>
                  </a:lnTo>
                  <a:lnTo>
                    <a:pt x="288" y="18"/>
                  </a:lnTo>
                  <a:lnTo>
                    <a:pt x="284" y="14"/>
                  </a:lnTo>
                  <a:lnTo>
                    <a:pt x="280" y="14"/>
                  </a:lnTo>
                  <a:lnTo>
                    <a:pt x="276" y="18"/>
                  </a:lnTo>
                  <a:lnTo>
                    <a:pt x="270" y="18"/>
                  </a:lnTo>
                  <a:lnTo>
                    <a:pt x="270" y="14"/>
                  </a:lnTo>
                  <a:lnTo>
                    <a:pt x="266" y="14"/>
                  </a:lnTo>
                  <a:lnTo>
                    <a:pt x="262" y="14"/>
                  </a:lnTo>
                  <a:lnTo>
                    <a:pt x="258" y="14"/>
                  </a:lnTo>
                  <a:lnTo>
                    <a:pt x="256" y="14"/>
                  </a:lnTo>
                  <a:lnTo>
                    <a:pt x="252" y="10"/>
                  </a:lnTo>
                  <a:lnTo>
                    <a:pt x="248" y="6"/>
                  </a:lnTo>
                  <a:lnTo>
                    <a:pt x="240" y="2"/>
                  </a:lnTo>
                  <a:lnTo>
                    <a:pt x="236" y="2"/>
                  </a:lnTo>
                  <a:lnTo>
                    <a:pt x="236" y="6"/>
                  </a:lnTo>
                  <a:lnTo>
                    <a:pt x="230" y="10"/>
                  </a:lnTo>
                  <a:lnTo>
                    <a:pt x="222" y="14"/>
                  </a:lnTo>
                  <a:lnTo>
                    <a:pt x="222" y="18"/>
                  </a:lnTo>
                  <a:lnTo>
                    <a:pt x="222" y="22"/>
                  </a:lnTo>
                  <a:lnTo>
                    <a:pt x="222" y="24"/>
                  </a:lnTo>
                  <a:lnTo>
                    <a:pt x="222" y="28"/>
                  </a:lnTo>
                  <a:lnTo>
                    <a:pt x="218" y="28"/>
                  </a:lnTo>
                  <a:lnTo>
                    <a:pt x="212" y="36"/>
                  </a:lnTo>
                  <a:lnTo>
                    <a:pt x="200" y="42"/>
                  </a:lnTo>
                  <a:lnTo>
                    <a:pt x="196" y="46"/>
                  </a:lnTo>
                  <a:lnTo>
                    <a:pt x="196" y="50"/>
                  </a:lnTo>
                  <a:lnTo>
                    <a:pt x="192" y="50"/>
                  </a:lnTo>
                  <a:lnTo>
                    <a:pt x="192" y="54"/>
                  </a:lnTo>
                  <a:lnTo>
                    <a:pt x="190" y="58"/>
                  </a:lnTo>
                  <a:lnTo>
                    <a:pt x="186" y="58"/>
                  </a:lnTo>
                  <a:lnTo>
                    <a:pt x="182" y="62"/>
                  </a:lnTo>
                  <a:lnTo>
                    <a:pt x="178" y="62"/>
                  </a:lnTo>
                  <a:lnTo>
                    <a:pt x="178" y="58"/>
                  </a:lnTo>
                  <a:lnTo>
                    <a:pt x="174" y="58"/>
                  </a:lnTo>
                  <a:lnTo>
                    <a:pt x="172" y="68"/>
                  </a:lnTo>
                  <a:lnTo>
                    <a:pt x="168" y="72"/>
                  </a:lnTo>
                  <a:lnTo>
                    <a:pt x="168" y="76"/>
                  </a:lnTo>
                  <a:lnTo>
                    <a:pt x="172" y="80"/>
                  </a:lnTo>
                  <a:lnTo>
                    <a:pt x="160" y="84"/>
                  </a:lnTo>
                  <a:lnTo>
                    <a:pt x="160" y="86"/>
                  </a:lnTo>
                  <a:lnTo>
                    <a:pt x="164" y="90"/>
                  </a:lnTo>
                  <a:lnTo>
                    <a:pt x="164" y="94"/>
                  </a:lnTo>
                  <a:lnTo>
                    <a:pt x="164" y="98"/>
                  </a:lnTo>
                  <a:lnTo>
                    <a:pt x="168" y="98"/>
                  </a:lnTo>
                  <a:lnTo>
                    <a:pt x="168" y="102"/>
                  </a:lnTo>
                  <a:lnTo>
                    <a:pt x="164" y="104"/>
                  </a:lnTo>
                  <a:lnTo>
                    <a:pt x="164" y="108"/>
                  </a:lnTo>
                  <a:lnTo>
                    <a:pt x="164" y="112"/>
                  </a:lnTo>
                  <a:lnTo>
                    <a:pt x="164" y="116"/>
                  </a:lnTo>
                  <a:lnTo>
                    <a:pt x="160" y="120"/>
                  </a:lnTo>
                  <a:lnTo>
                    <a:pt x="160" y="124"/>
                  </a:lnTo>
                  <a:lnTo>
                    <a:pt x="160" y="130"/>
                  </a:lnTo>
                  <a:lnTo>
                    <a:pt x="168" y="134"/>
                  </a:lnTo>
                  <a:lnTo>
                    <a:pt x="168" y="138"/>
                  </a:lnTo>
                  <a:lnTo>
                    <a:pt x="168" y="142"/>
                  </a:lnTo>
                  <a:lnTo>
                    <a:pt x="164" y="148"/>
                  </a:lnTo>
                  <a:lnTo>
                    <a:pt x="164" y="156"/>
                  </a:lnTo>
                  <a:lnTo>
                    <a:pt x="168" y="156"/>
                  </a:lnTo>
                  <a:lnTo>
                    <a:pt x="168" y="160"/>
                  </a:lnTo>
                  <a:lnTo>
                    <a:pt x="164" y="164"/>
                  </a:lnTo>
                  <a:lnTo>
                    <a:pt x="160" y="160"/>
                  </a:lnTo>
                  <a:lnTo>
                    <a:pt x="156" y="164"/>
                  </a:lnTo>
                  <a:lnTo>
                    <a:pt x="152" y="166"/>
                  </a:lnTo>
                  <a:lnTo>
                    <a:pt x="152" y="164"/>
                  </a:lnTo>
                  <a:lnTo>
                    <a:pt x="152" y="160"/>
                  </a:lnTo>
                  <a:lnTo>
                    <a:pt x="152" y="156"/>
                  </a:lnTo>
                  <a:lnTo>
                    <a:pt x="152" y="152"/>
                  </a:lnTo>
                  <a:lnTo>
                    <a:pt x="150" y="148"/>
                  </a:lnTo>
                  <a:lnTo>
                    <a:pt x="152" y="146"/>
                  </a:lnTo>
                  <a:lnTo>
                    <a:pt x="152" y="142"/>
                  </a:lnTo>
                  <a:lnTo>
                    <a:pt x="150" y="138"/>
                  </a:lnTo>
                  <a:lnTo>
                    <a:pt x="150" y="134"/>
                  </a:lnTo>
                  <a:lnTo>
                    <a:pt x="150" y="130"/>
                  </a:lnTo>
                  <a:lnTo>
                    <a:pt x="152" y="124"/>
                  </a:lnTo>
                  <a:lnTo>
                    <a:pt x="142" y="120"/>
                  </a:lnTo>
                  <a:lnTo>
                    <a:pt x="142" y="116"/>
                  </a:lnTo>
                  <a:lnTo>
                    <a:pt x="138" y="112"/>
                  </a:lnTo>
                  <a:lnTo>
                    <a:pt x="130" y="108"/>
                  </a:lnTo>
                  <a:lnTo>
                    <a:pt x="128" y="104"/>
                  </a:lnTo>
                  <a:lnTo>
                    <a:pt x="124" y="98"/>
                  </a:lnTo>
                  <a:lnTo>
                    <a:pt x="116" y="98"/>
                  </a:lnTo>
                  <a:lnTo>
                    <a:pt x="110" y="98"/>
                  </a:lnTo>
                  <a:lnTo>
                    <a:pt x="106" y="90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94" y="80"/>
                  </a:lnTo>
                  <a:lnTo>
                    <a:pt x="88" y="76"/>
                  </a:lnTo>
                  <a:lnTo>
                    <a:pt x="84" y="80"/>
                  </a:lnTo>
                  <a:lnTo>
                    <a:pt x="80" y="84"/>
                  </a:lnTo>
                  <a:lnTo>
                    <a:pt x="80" y="86"/>
                  </a:lnTo>
                  <a:lnTo>
                    <a:pt x="76" y="86"/>
                  </a:lnTo>
                  <a:lnTo>
                    <a:pt x="76" y="90"/>
                  </a:lnTo>
                  <a:lnTo>
                    <a:pt x="72" y="90"/>
                  </a:lnTo>
                  <a:lnTo>
                    <a:pt x="72" y="98"/>
                  </a:lnTo>
                  <a:lnTo>
                    <a:pt x="72" y="108"/>
                  </a:lnTo>
                  <a:lnTo>
                    <a:pt x="76" y="112"/>
                  </a:lnTo>
                  <a:lnTo>
                    <a:pt x="62" y="134"/>
                  </a:lnTo>
                  <a:lnTo>
                    <a:pt x="58" y="130"/>
                  </a:lnTo>
                  <a:lnTo>
                    <a:pt x="54" y="126"/>
                  </a:lnTo>
                  <a:lnTo>
                    <a:pt x="50" y="130"/>
                  </a:lnTo>
                  <a:lnTo>
                    <a:pt x="48" y="130"/>
                  </a:lnTo>
                  <a:lnTo>
                    <a:pt x="48" y="134"/>
                  </a:lnTo>
                  <a:lnTo>
                    <a:pt x="54" y="138"/>
                  </a:lnTo>
                  <a:lnTo>
                    <a:pt x="50" y="146"/>
                  </a:lnTo>
                  <a:lnTo>
                    <a:pt x="48" y="142"/>
                  </a:lnTo>
                  <a:lnTo>
                    <a:pt x="48" y="148"/>
                  </a:lnTo>
                  <a:lnTo>
                    <a:pt x="48" y="156"/>
                  </a:lnTo>
                  <a:lnTo>
                    <a:pt x="40" y="160"/>
                  </a:lnTo>
                  <a:lnTo>
                    <a:pt x="40" y="164"/>
                  </a:lnTo>
                  <a:lnTo>
                    <a:pt x="36" y="166"/>
                  </a:lnTo>
                  <a:lnTo>
                    <a:pt x="28" y="170"/>
                  </a:lnTo>
                  <a:lnTo>
                    <a:pt x="22" y="174"/>
                  </a:lnTo>
                  <a:lnTo>
                    <a:pt x="18" y="178"/>
                  </a:lnTo>
                  <a:lnTo>
                    <a:pt x="14" y="182"/>
                  </a:lnTo>
                  <a:lnTo>
                    <a:pt x="10" y="188"/>
                  </a:lnTo>
                  <a:lnTo>
                    <a:pt x="6" y="192"/>
                  </a:lnTo>
                  <a:lnTo>
                    <a:pt x="6" y="196"/>
                  </a:lnTo>
                  <a:lnTo>
                    <a:pt x="4" y="200"/>
                  </a:lnTo>
                  <a:lnTo>
                    <a:pt x="0" y="226"/>
                  </a:lnTo>
                  <a:lnTo>
                    <a:pt x="4" y="226"/>
                  </a:lnTo>
                  <a:lnTo>
                    <a:pt x="6" y="222"/>
                  </a:lnTo>
                  <a:lnTo>
                    <a:pt x="10" y="222"/>
                  </a:lnTo>
                  <a:lnTo>
                    <a:pt x="14" y="222"/>
                  </a:lnTo>
                  <a:lnTo>
                    <a:pt x="18" y="222"/>
                  </a:lnTo>
                  <a:lnTo>
                    <a:pt x="22" y="226"/>
                  </a:lnTo>
                  <a:lnTo>
                    <a:pt x="26" y="226"/>
                  </a:lnTo>
                  <a:lnTo>
                    <a:pt x="28" y="222"/>
                  </a:lnTo>
                  <a:lnTo>
                    <a:pt x="32" y="230"/>
                  </a:lnTo>
                  <a:lnTo>
                    <a:pt x="36" y="230"/>
                  </a:lnTo>
                  <a:lnTo>
                    <a:pt x="40" y="230"/>
                  </a:lnTo>
                  <a:lnTo>
                    <a:pt x="44" y="230"/>
                  </a:lnTo>
                  <a:lnTo>
                    <a:pt x="48" y="226"/>
                  </a:lnTo>
                  <a:lnTo>
                    <a:pt x="50" y="230"/>
                  </a:lnTo>
                  <a:lnTo>
                    <a:pt x="50" y="232"/>
                  </a:lnTo>
                  <a:lnTo>
                    <a:pt x="54" y="232"/>
                  </a:lnTo>
                  <a:lnTo>
                    <a:pt x="54" y="236"/>
                  </a:lnTo>
                  <a:lnTo>
                    <a:pt x="58" y="236"/>
                  </a:lnTo>
                  <a:lnTo>
                    <a:pt x="58" y="240"/>
                  </a:lnTo>
                  <a:lnTo>
                    <a:pt x="58" y="244"/>
                  </a:lnTo>
                  <a:lnTo>
                    <a:pt x="62" y="244"/>
                  </a:lnTo>
                  <a:lnTo>
                    <a:pt x="62" y="248"/>
                  </a:lnTo>
                  <a:lnTo>
                    <a:pt x="66" y="248"/>
                  </a:lnTo>
                  <a:lnTo>
                    <a:pt x="72" y="254"/>
                  </a:lnTo>
                  <a:lnTo>
                    <a:pt x="72" y="258"/>
                  </a:lnTo>
                  <a:lnTo>
                    <a:pt x="76" y="258"/>
                  </a:lnTo>
                  <a:lnTo>
                    <a:pt x="76" y="262"/>
                  </a:lnTo>
                  <a:lnTo>
                    <a:pt x="84" y="266"/>
                  </a:lnTo>
                  <a:lnTo>
                    <a:pt x="88" y="270"/>
                  </a:lnTo>
                  <a:lnTo>
                    <a:pt x="98" y="272"/>
                  </a:lnTo>
                  <a:lnTo>
                    <a:pt x="110" y="276"/>
                  </a:lnTo>
                  <a:lnTo>
                    <a:pt x="116" y="280"/>
                  </a:lnTo>
                  <a:lnTo>
                    <a:pt x="120" y="284"/>
                  </a:lnTo>
                  <a:lnTo>
                    <a:pt x="120" y="294"/>
                  </a:lnTo>
                  <a:lnTo>
                    <a:pt x="116" y="306"/>
                  </a:lnTo>
                  <a:lnTo>
                    <a:pt x="116" y="316"/>
                  </a:lnTo>
                  <a:lnTo>
                    <a:pt x="124" y="328"/>
                  </a:lnTo>
                  <a:lnTo>
                    <a:pt x="128" y="334"/>
                  </a:lnTo>
                  <a:lnTo>
                    <a:pt x="138" y="334"/>
                  </a:lnTo>
                  <a:lnTo>
                    <a:pt x="150" y="328"/>
                  </a:lnTo>
                  <a:lnTo>
                    <a:pt x="152" y="324"/>
                  </a:lnTo>
                  <a:lnTo>
                    <a:pt x="164" y="306"/>
                  </a:lnTo>
                  <a:lnTo>
                    <a:pt x="160" y="306"/>
                  </a:lnTo>
                  <a:lnTo>
                    <a:pt x="160" y="302"/>
                  </a:lnTo>
                  <a:lnTo>
                    <a:pt x="156" y="298"/>
                  </a:lnTo>
                  <a:lnTo>
                    <a:pt x="156" y="294"/>
                  </a:lnTo>
                  <a:lnTo>
                    <a:pt x="160" y="292"/>
                  </a:lnTo>
                  <a:lnTo>
                    <a:pt x="164" y="288"/>
                  </a:lnTo>
                  <a:lnTo>
                    <a:pt x="164" y="284"/>
                  </a:lnTo>
                  <a:lnTo>
                    <a:pt x="168" y="284"/>
                  </a:lnTo>
                  <a:lnTo>
                    <a:pt x="168" y="280"/>
                  </a:lnTo>
                  <a:lnTo>
                    <a:pt x="172" y="272"/>
                  </a:lnTo>
                  <a:lnTo>
                    <a:pt x="172" y="270"/>
                  </a:lnTo>
                  <a:lnTo>
                    <a:pt x="172" y="266"/>
                  </a:lnTo>
                  <a:lnTo>
                    <a:pt x="172" y="262"/>
                  </a:lnTo>
                  <a:lnTo>
                    <a:pt x="172" y="258"/>
                  </a:lnTo>
                  <a:lnTo>
                    <a:pt x="172" y="254"/>
                  </a:lnTo>
                  <a:lnTo>
                    <a:pt x="174" y="250"/>
                  </a:lnTo>
                  <a:lnTo>
                    <a:pt x="178" y="250"/>
                  </a:lnTo>
                  <a:lnTo>
                    <a:pt x="178" y="248"/>
                  </a:lnTo>
                  <a:lnTo>
                    <a:pt x="182" y="244"/>
                  </a:lnTo>
                  <a:lnTo>
                    <a:pt x="186" y="248"/>
                  </a:lnTo>
                  <a:lnTo>
                    <a:pt x="190" y="250"/>
                  </a:lnTo>
                  <a:lnTo>
                    <a:pt x="186" y="266"/>
                  </a:lnTo>
                  <a:lnTo>
                    <a:pt x="196" y="266"/>
                  </a:lnTo>
                  <a:lnTo>
                    <a:pt x="200" y="266"/>
                  </a:lnTo>
                  <a:lnTo>
                    <a:pt x="200" y="270"/>
                  </a:lnTo>
                  <a:lnTo>
                    <a:pt x="204" y="272"/>
                  </a:lnTo>
                  <a:lnTo>
                    <a:pt x="208" y="258"/>
                  </a:lnTo>
                  <a:lnTo>
                    <a:pt x="204" y="254"/>
                  </a:lnTo>
                  <a:lnTo>
                    <a:pt x="204" y="250"/>
                  </a:lnTo>
                  <a:lnTo>
                    <a:pt x="204" y="248"/>
                  </a:lnTo>
                  <a:lnTo>
                    <a:pt x="204" y="244"/>
                  </a:lnTo>
                  <a:lnTo>
                    <a:pt x="196" y="240"/>
                  </a:lnTo>
                  <a:lnTo>
                    <a:pt x="192" y="240"/>
                  </a:lnTo>
                  <a:lnTo>
                    <a:pt x="192" y="232"/>
                  </a:lnTo>
                  <a:lnTo>
                    <a:pt x="204" y="240"/>
                  </a:lnTo>
                  <a:lnTo>
                    <a:pt x="208" y="244"/>
                  </a:lnTo>
                  <a:lnTo>
                    <a:pt x="212" y="244"/>
                  </a:lnTo>
                  <a:lnTo>
                    <a:pt x="214" y="248"/>
                  </a:lnTo>
                  <a:lnTo>
                    <a:pt x="222" y="248"/>
                  </a:lnTo>
                  <a:lnTo>
                    <a:pt x="222" y="250"/>
                  </a:lnTo>
                  <a:lnTo>
                    <a:pt x="222" y="254"/>
                  </a:lnTo>
                  <a:lnTo>
                    <a:pt x="226" y="254"/>
                  </a:lnTo>
                  <a:lnTo>
                    <a:pt x="230" y="254"/>
                  </a:lnTo>
                  <a:lnTo>
                    <a:pt x="226" y="240"/>
                  </a:lnTo>
                  <a:lnTo>
                    <a:pt x="234" y="244"/>
                  </a:lnTo>
                  <a:lnTo>
                    <a:pt x="236" y="244"/>
                  </a:lnTo>
                  <a:lnTo>
                    <a:pt x="240" y="244"/>
                  </a:lnTo>
                  <a:lnTo>
                    <a:pt x="240" y="240"/>
                  </a:lnTo>
                  <a:lnTo>
                    <a:pt x="244" y="240"/>
                  </a:lnTo>
                  <a:lnTo>
                    <a:pt x="244" y="236"/>
                  </a:lnTo>
                  <a:lnTo>
                    <a:pt x="244" y="230"/>
                  </a:lnTo>
                  <a:lnTo>
                    <a:pt x="252" y="232"/>
                  </a:lnTo>
                  <a:lnTo>
                    <a:pt x="256" y="230"/>
                  </a:lnTo>
                  <a:lnTo>
                    <a:pt x="258" y="230"/>
                  </a:lnTo>
                  <a:lnTo>
                    <a:pt x="258" y="222"/>
                  </a:lnTo>
                  <a:lnTo>
                    <a:pt x="262" y="222"/>
                  </a:lnTo>
                  <a:lnTo>
                    <a:pt x="262" y="218"/>
                  </a:lnTo>
                  <a:lnTo>
                    <a:pt x="258" y="210"/>
                  </a:lnTo>
                  <a:lnTo>
                    <a:pt x="258" y="204"/>
                  </a:lnTo>
                  <a:lnTo>
                    <a:pt x="258" y="186"/>
                  </a:lnTo>
                  <a:lnTo>
                    <a:pt x="256" y="182"/>
                  </a:lnTo>
                  <a:lnTo>
                    <a:pt x="252" y="178"/>
                  </a:lnTo>
                  <a:lnTo>
                    <a:pt x="248" y="170"/>
                  </a:lnTo>
                  <a:lnTo>
                    <a:pt x="240" y="164"/>
                  </a:lnTo>
                  <a:lnTo>
                    <a:pt x="244" y="152"/>
                  </a:lnTo>
                  <a:lnTo>
                    <a:pt x="252" y="146"/>
                  </a:lnTo>
                  <a:lnTo>
                    <a:pt x="252" y="142"/>
                  </a:lnTo>
                  <a:lnTo>
                    <a:pt x="252" y="138"/>
                  </a:lnTo>
                  <a:lnTo>
                    <a:pt x="252" y="134"/>
                  </a:lnTo>
                  <a:lnTo>
                    <a:pt x="256" y="134"/>
                  </a:lnTo>
                  <a:lnTo>
                    <a:pt x="256" y="130"/>
                  </a:lnTo>
                  <a:lnTo>
                    <a:pt x="266" y="126"/>
                  </a:lnTo>
                  <a:lnTo>
                    <a:pt x="280" y="120"/>
                  </a:lnTo>
                  <a:lnTo>
                    <a:pt x="284" y="120"/>
                  </a:lnTo>
                  <a:lnTo>
                    <a:pt x="288" y="116"/>
                  </a:lnTo>
                  <a:lnTo>
                    <a:pt x="288" y="112"/>
                  </a:lnTo>
                  <a:lnTo>
                    <a:pt x="296" y="116"/>
                  </a:lnTo>
                  <a:lnTo>
                    <a:pt x="298" y="116"/>
                  </a:lnTo>
                  <a:lnTo>
                    <a:pt x="302" y="116"/>
                  </a:lnTo>
                  <a:lnTo>
                    <a:pt x="314" y="116"/>
                  </a:lnTo>
                  <a:lnTo>
                    <a:pt x="318" y="112"/>
                  </a:lnTo>
                  <a:lnTo>
                    <a:pt x="320" y="112"/>
                  </a:lnTo>
                  <a:lnTo>
                    <a:pt x="320" y="108"/>
                  </a:lnTo>
                  <a:lnTo>
                    <a:pt x="320" y="104"/>
                  </a:lnTo>
                  <a:lnTo>
                    <a:pt x="320" y="98"/>
                  </a:lnTo>
                  <a:lnTo>
                    <a:pt x="320" y="94"/>
                  </a:lnTo>
                  <a:lnTo>
                    <a:pt x="324" y="90"/>
                  </a:lnTo>
                  <a:lnTo>
                    <a:pt x="328" y="86"/>
                  </a:lnTo>
                  <a:lnTo>
                    <a:pt x="332" y="80"/>
                  </a:lnTo>
                  <a:lnTo>
                    <a:pt x="332" y="76"/>
                  </a:lnTo>
                  <a:lnTo>
                    <a:pt x="332" y="72"/>
                  </a:lnTo>
                  <a:lnTo>
                    <a:pt x="332" y="68"/>
                  </a:lnTo>
                  <a:lnTo>
                    <a:pt x="328" y="64"/>
                  </a:lnTo>
                  <a:lnTo>
                    <a:pt x="328" y="58"/>
                  </a:lnTo>
                  <a:lnTo>
                    <a:pt x="328" y="50"/>
                  </a:lnTo>
                  <a:lnTo>
                    <a:pt x="324" y="50"/>
                  </a:lnTo>
                  <a:lnTo>
                    <a:pt x="320" y="46"/>
                  </a:lnTo>
                  <a:lnTo>
                    <a:pt x="320" y="40"/>
                  </a:lnTo>
                  <a:lnTo>
                    <a:pt x="320" y="36"/>
                  </a:lnTo>
                  <a:lnTo>
                    <a:pt x="318" y="32"/>
                  </a:lnTo>
                  <a:lnTo>
                    <a:pt x="314" y="28"/>
                  </a:lnTo>
                  <a:lnTo>
                    <a:pt x="318" y="24"/>
                  </a:lnTo>
                  <a:lnTo>
                    <a:pt x="320" y="22"/>
                  </a:lnTo>
                  <a:lnTo>
                    <a:pt x="320" y="18"/>
                  </a:lnTo>
                  <a:lnTo>
                    <a:pt x="318" y="1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6" name="Freeform 8411"/>
            <p:cNvSpPr>
              <a:spLocks/>
            </p:cNvSpPr>
            <p:nvPr/>
          </p:nvSpPr>
          <p:spPr bwMode="auto">
            <a:xfrm>
              <a:off x="5467350" y="4157663"/>
              <a:ext cx="974725" cy="1111250"/>
            </a:xfrm>
            <a:custGeom>
              <a:avLst/>
              <a:gdLst>
                <a:gd name="T0" fmla="*/ 914400 w 614"/>
                <a:gd name="T1" fmla="*/ 12700 h 700"/>
                <a:gd name="T2" fmla="*/ 841375 w 614"/>
                <a:gd name="T3" fmla="*/ 41275 h 700"/>
                <a:gd name="T4" fmla="*/ 730250 w 614"/>
                <a:gd name="T5" fmla="*/ 47625 h 700"/>
                <a:gd name="T6" fmla="*/ 619125 w 614"/>
                <a:gd name="T7" fmla="*/ 168275 h 700"/>
                <a:gd name="T8" fmla="*/ 625475 w 614"/>
                <a:gd name="T9" fmla="*/ 247650 h 700"/>
                <a:gd name="T10" fmla="*/ 612775 w 614"/>
                <a:gd name="T11" fmla="*/ 288925 h 700"/>
                <a:gd name="T12" fmla="*/ 619125 w 614"/>
                <a:gd name="T13" fmla="*/ 371475 h 700"/>
                <a:gd name="T14" fmla="*/ 609600 w 614"/>
                <a:gd name="T15" fmla="*/ 434975 h 700"/>
                <a:gd name="T16" fmla="*/ 574675 w 614"/>
                <a:gd name="T17" fmla="*/ 479425 h 700"/>
                <a:gd name="T18" fmla="*/ 581025 w 614"/>
                <a:gd name="T19" fmla="*/ 539750 h 700"/>
                <a:gd name="T20" fmla="*/ 549275 w 614"/>
                <a:gd name="T21" fmla="*/ 577850 h 700"/>
                <a:gd name="T22" fmla="*/ 561975 w 614"/>
                <a:gd name="T23" fmla="*/ 638175 h 700"/>
                <a:gd name="T24" fmla="*/ 549275 w 614"/>
                <a:gd name="T25" fmla="*/ 688975 h 700"/>
                <a:gd name="T26" fmla="*/ 504825 w 614"/>
                <a:gd name="T27" fmla="*/ 711200 h 700"/>
                <a:gd name="T28" fmla="*/ 476250 w 614"/>
                <a:gd name="T29" fmla="*/ 625475 h 700"/>
                <a:gd name="T30" fmla="*/ 450850 w 614"/>
                <a:gd name="T31" fmla="*/ 603250 h 700"/>
                <a:gd name="T32" fmla="*/ 428625 w 614"/>
                <a:gd name="T33" fmla="*/ 542925 h 700"/>
                <a:gd name="T34" fmla="*/ 412750 w 614"/>
                <a:gd name="T35" fmla="*/ 498475 h 700"/>
                <a:gd name="T36" fmla="*/ 352425 w 614"/>
                <a:gd name="T37" fmla="*/ 542925 h 700"/>
                <a:gd name="T38" fmla="*/ 301625 w 614"/>
                <a:gd name="T39" fmla="*/ 561975 h 700"/>
                <a:gd name="T40" fmla="*/ 307975 w 614"/>
                <a:gd name="T41" fmla="*/ 625475 h 700"/>
                <a:gd name="T42" fmla="*/ 323850 w 614"/>
                <a:gd name="T43" fmla="*/ 666750 h 700"/>
                <a:gd name="T44" fmla="*/ 323850 w 614"/>
                <a:gd name="T45" fmla="*/ 765175 h 700"/>
                <a:gd name="T46" fmla="*/ 260350 w 614"/>
                <a:gd name="T47" fmla="*/ 781050 h 700"/>
                <a:gd name="T48" fmla="*/ 238125 w 614"/>
                <a:gd name="T49" fmla="*/ 800100 h 700"/>
                <a:gd name="T50" fmla="*/ 184150 w 614"/>
                <a:gd name="T51" fmla="*/ 815975 h 700"/>
                <a:gd name="T52" fmla="*/ 180975 w 614"/>
                <a:gd name="T53" fmla="*/ 863600 h 700"/>
                <a:gd name="T54" fmla="*/ 63500 w 614"/>
                <a:gd name="T55" fmla="*/ 955675 h 700"/>
                <a:gd name="T56" fmla="*/ 28575 w 614"/>
                <a:gd name="T57" fmla="*/ 1041400 h 700"/>
                <a:gd name="T58" fmla="*/ 104775 w 614"/>
                <a:gd name="T59" fmla="*/ 1054100 h 700"/>
                <a:gd name="T60" fmla="*/ 155575 w 614"/>
                <a:gd name="T61" fmla="*/ 1082675 h 700"/>
                <a:gd name="T62" fmla="*/ 190500 w 614"/>
                <a:gd name="T63" fmla="*/ 1111250 h 700"/>
                <a:gd name="T64" fmla="*/ 215900 w 614"/>
                <a:gd name="T65" fmla="*/ 1076325 h 700"/>
                <a:gd name="T66" fmla="*/ 231775 w 614"/>
                <a:gd name="T67" fmla="*/ 1012825 h 700"/>
                <a:gd name="T68" fmla="*/ 266700 w 614"/>
                <a:gd name="T69" fmla="*/ 968375 h 700"/>
                <a:gd name="T70" fmla="*/ 301625 w 614"/>
                <a:gd name="T71" fmla="*/ 936625 h 700"/>
                <a:gd name="T72" fmla="*/ 342900 w 614"/>
                <a:gd name="T73" fmla="*/ 962025 h 700"/>
                <a:gd name="T74" fmla="*/ 400050 w 614"/>
                <a:gd name="T75" fmla="*/ 968375 h 700"/>
                <a:gd name="T76" fmla="*/ 434975 w 614"/>
                <a:gd name="T77" fmla="*/ 949325 h 700"/>
                <a:gd name="T78" fmla="*/ 492125 w 614"/>
                <a:gd name="T79" fmla="*/ 942975 h 700"/>
                <a:gd name="T80" fmla="*/ 555625 w 614"/>
                <a:gd name="T81" fmla="*/ 933450 h 700"/>
                <a:gd name="T82" fmla="*/ 581025 w 614"/>
                <a:gd name="T83" fmla="*/ 990600 h 700"/>
                <a:gd name="T84" fmla="*/ 631825 w 614"/>
                <a:gd name="T85" fmla="*/ 977900 h 700"/>
                <a:gd name="T86" fmla="*/ 682625 w 614"/>
                <a:gd name="T87" fmla="*/ 933450 h 700"/>
                <a:gd name="T88" fmla="*/ 730250 w 614"/>
                <a:gd name="T89" fmla="*/ 885825 h 700"/>
                <a:gd name="T90" fmla="*/ 771525 w 614"/>
                <a:gd name="T91" fmla="*/ 879475 h 700"/>
                <a:gd name="T92" fmla="*/ 793750 w 614"/>
                <a:gd name="T93" fmla="*/ 828675 h 700"/>
                <a:gd name="T94" fmla="*/ 800100 w 614"/>
                <a:gd name="T95" fmla="*/ 787400 h 700"/>
                <a:gd name="T96" fmla="*/ 835025 w 614"/>
                <a:gd name="T97" fmla="*/ 758825 h 700"/>
                <a:gd name="T98" fmla="*/ 857250 w 614"/>
                <a:gd name="T99" fmla="*/ 723900 h 700"/>
                <a:gd name="T100" fmla="*/ 885825 w 614"/>
                <a:gd name="T101" fmla="*/ 682625 h 700"/>
                <a:gd name="T102" fmla="*/ 904875 w 614"/>
                <a:gd name="T103" fmla="*/ 631825 h 700"/>
                <a:gd name="T104" fmla="*/ 942975 w 614"/>
                <a:gd name="T105" fmla="*/ 568325 h 700"/>
                <a:gd name="T106" fmla="*/ 968375 w 614"/>
                <a:gd name="T107" fmla="*/ 504825 h 700"/>
                <a:gd name="T108" fmla="*/ 968375 w 614"/>
                <a:gd name="T109" fmla="*/ 463550 h 700"/>
                <a:gd name="T110" fmla="*/ 942975 w 614"/>
                <a:gd name="T111" fmla="*/ 415925 h 700"/>
                <a:gd name="T112" fmla="*/ 942975 w 614"/>
                <a:gd name="T113" fmla="*/ 352425 h 700"/>
                <a:gd name="T114" fmla="*/ 942975 w 614"/>
                <a:gd name="T115" fmla="*/ 307975 h 700"/>
                <a:gd name="T116" fmla="*/ 933450 w 614"/>
                <a:gd name="T117" fmla="*/ 260350 h 700"/>
                <a:gd name="T118" fmla="*/ 892175 w 614"/>
                <a:gd name="T119" fmla="*/ 225425 h 700"/>
                <a:gd name="T120" fmla="*/ 939800 w 614"/>
                <a:gd name="T121" fmla="*/ 155575 h 700"/>
                <a:gd name="T122" fmla="*/ 933450 w 614"/>
                <a:gd name="T123" fmla="*/ 98425 h 7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14"/>
                <a:gd name="T187" fmla="*/ 0 h 700"/>
                <a:gd name="T188" fmla="*/ 614 w 614"/>
                <a:gd name="T189" fmla="*/ 700 h 7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14" h="700">
                  <a:moveTo>
                    <a:pt x="598" y="22"/>
                  </a:moveTo>
                  <a:lnTo>
                    <a:pt x="592" y="18"/>
                  </a:lnTo>
                  <a:lnTo>
                    <a:pt x="588" y="18"/>
                  </a:lnTo>
                  <a:lnTo>
                    <a:pt x="588" y="8"/>
                  </a:lnTo>
                  <a:lnTo>
                    <a:pt x="588" y="0"/>
                  </a:lnTo>
                  <a:lnTo>
                    <a:pt x="580" y="4"/>
                  </a:lnTo>
                  <a:lnTo>
                    <a:pt x="576" y="8"/>
                  </a:lnTo>
                  <a:lnTo>
                    <a:pt x="574" y="10"/>
                  </a:lnTo>
                  <a:lnTo>
                    <a:pt x="558" y="10"/>
                  </a:lnTo>
                  <a:lnTo>
                    <a:pt x="544" y="10"/>
                  </a:lnTo>
                  <a:lnTo>
                    <a:pt x="540" y="14"/>
                  </a:lnTo>
                  <a:lnTo>
                    <a:pt x="540" y="18"/>
                  </a:lnTo>
                  <a:lnTo>
                    <a:pt x="536" y="18"/>
                  </a:lnTo>
                  <a:lnTo>
                    <a:pt x="530" y="26"/>
                  </a:lnTo>
                  <a:lnTo>
                    <a:pt x="522" y="30"/>
                  </a:lnTo>
                  <a:lnTo>
                    <a:pt x="518" y="30"/>
                  </a:lnTo>
                  <a:lnTo>
                    <a:pt x="514" y="26"/>
                  </a:lnTo>
                  <a:lnTo>
                    <a:pt x="510" y="30"/>
                  </a:lnTo>
                  <a:lnTo>
                    <a:pt x="508" y="26"/>
                  </a:lnTo>
                  <a:lnTo>
                    <a:pt x="496" y="30"/>
                  </a:lnTo>
                  <a:lnTo>
                    <a:pt x="460" y="30"/>
                  </a:lnTo>
                  <a:lnTo>
                    <a:pt x="380" y="70"/>
                  </a:lnTo>
                  <a:lnTo>
                    <a:pt x="384" y="72"/>
                  </a:lnTo>
                  <a:lnTo>
                    <a:pt x="384" y="76"/>
                  </a:lnTo>
                  <a:lnTo>
                    <a:pt x="384" y="80"/>
                  </a:lnTo>
                  <a:lnTo>
                    <a:pt x="390" y="94"/>
                  </a:lnTo>
                  <a:lnTo>
                    <a:pt x="394" y="94"/>
                  </a:lnTo>
                  <a:lnTo>
                    <a:pt x="390" y="106"/>
                  </a:lnTo>
                  <a:lnTo>
                    <a:pt x="390" y="112"/>
                  </a:lnTo>
                  <a:lnTo>
                    <a:pt x="390" y="116"/>
                  </a:lnTo>
                  <a:lnTo>
                    <a:pt x="384" y="124"/>
                  </a:lnTo>
                  <a:lnTo>
                    <a:pt x="386" y="134"/>
                  </a:lnTo>
                  <a:lnTo>
                    <a:pt x="386" y="142"/>
                  </a:lnTo>
                  <a:lnTo>
                    <a:pt x="390" y="150"/>
                  </a:lnTo>
                  <a:lnTo>
                    <a:pt x="394" y="156"/>
                  </a:lnTo>
                  <a:lnTo>
                    <a:pt x="394" y="160"/>
                  </a:lnTo>
                  <a:lnTo>
                    <a:pt x="398" y="164"/>
                  </a:lnTo>
                  <a:lnTo>
                    <a:pt x="402" y="172"/>
                  </a:lnTo>
                  <a:lnTo>
                    <a:pt x="402" y="174"/>
                  </a:lnTo>
                  <a:lnTo>
                    <a:pt x="398" y="178"/>
                  </a:lnTo>
                  <a:lnTo>
                    <a:pt x="390" y="178"/>
                  </a:lnTo>
                  <a:lnTo>
                    <a:pt x="386" y="182"/>
                  </a:lnTo>
                  <a:lnTo>
                    <a:pt x="386" y="186"/>
                  </a:lnTo>
                  <a:lnTo>
                    <a:pt x="390" y="186"/>
                  </a:lnTo>
                  <a:lnTo>
                    <a:pt x="394" y="194"/>
                  </a:lnTo>
                  <a:lnTo>
                    <a:pt x="390" y="196"/>
                  </a:lnTo>
                  <a:lnTo>
                    <a:pt x="386" y="200"/>
                  </a:lnTo>
                  <a:lnTo>
                    <a:pt x="384" y="212"/>
                  </a:lnTo>
                  <a:lnTo>
                    <a:pt x="390" y="234"/>
                  </a:lnTo>
                  <a:lnTo>
                    <a:pt x="390" y="238"/>
                  </a:lnTo>
                  <a:lnTo>
                    <a:pt x="390" y="240"/>
                  </a:lnTo>
                  <a:lnTo>
                    <a:pt x="390" y="252"/>
                  </a:lnTo>
                  <a:lnTo>
                    <a:pt x="390" y="256"/>
                  </a:lnTo>
                  <a:lnTo>
                    <a:pt x="384" y="266"/>
                  </a:lnTo>
                  <a:lnTo>
                    <a:pt x="384" y="270"/>
                  </a:lnTo>
                  <a:lnTo>
                    <a:pt x="384" y="274"/>
                  </a:lnTo>
                  <a:lnTo>
                    <a:pt x="376" y="274"/>
                  </a:lnTo>
                  <a:lnTo>
                    <a:pt x="366" y="280"/>
                  </a:lnTo>
                  <a:lnTo>
                    <a:pt x="362" y="288"/>
                  </a:lnTo>
                  <a:lnTo>
                    <a:pt x="362" y="292"/>
                  </a:lnTo>
                  <a:lnTo>
                    <a:pt x="362" y="296"/>
                  </a:lnTo>
                  <a:lnTo>
                    <a:pt x="366" y="300"/>
                  </a:lnTo>
                  <a:lnTo>
                    <a:pt x="362" y="302"/>
                  </a:lnTo>
                  <a:lnTo>
                    <a:pt x="362" y="306"/>
                  </a:lnTo>
                  <a:lnTo>
                    <a:pt x="358" y="310"/>
                  </a:lnTo>
                  <a:lnTo>
                    <a:pt x="368" y="324"/>
                  </a:lnTo>
                  <a:lnTo>
                    <a:pt x="368" y="328"/>
                  </a:lnTo>
                  <a:lnTo>
                    <a:pt x="368" y="332"/>
                  </a:lnTo>
                  <a:lnTo>
                    <a:pt x="368" y="336"/>
                  </a:lnTo>
                  <a:lnTo>
                    <a:pt x="366" y="340"/>
                  </a:lnTo>
                  <a:lnTo>
                    <a:pt x="362" y="340"/>
                  </a:lnTo>
                  <a:lnTo>
                    <a:pt x="358" y="342"/>
                  </a:lnTo>
                  <a:lnTo>
                    <a:pt x="358" y="346"/>
                  </a:lnTo>
                  <a:lnTo>
                    <a:pt x="358" y="354"/>
                  </a:lnTo>
                  <a:lnTo>
                    <a:pt x="350" y="358"/>
                  </a:lnTo>
                  <a:lnTo>
                    <a:pt x="346" y="358"/>
                  </a:lnTo>
                  <a:lnTo>
                    <a:pt x="346" y="364"/>
                  </a:lnTo>
                  <a:lnTo>
                    <a:pt x="346" y="368"/>
                  </a:lnTo>
                  <a:lnTo>
                    <a:pt x="350" y="380"/>
                  </a:lnTo>
                  <a:lnTo>
                    <a:pt x="354" y="390"/>
                  </a:lnTo>
                  <a:lnTo>
                    <a:pt x="354" y="394"/>
                  </a:lnTo>
                  <a:lnTo>
                    <a:pt x="358" y="394"/>
                  </a:lnTo>
                  <a:lnTo>
                    <a:pt x="354" y="398"/>
                  </a:lnTo>
                  <a:lnTo>
                    <a:pt x="354" y="402"/>
                  </a:lnTo>
                  <a:lnTo>
                    <a:pt x="358" y="408"/>
                  </a:lnTo>
                  <a:lnTo>
                    <a:pt x="354" y="412"/>
                  </a:lnTo>
                  <a:lnTo>
                    <a:pt x="354" y="416"/>
                  </a:lnTo>
                  <a:lnTo>
                    <a:pt x="354" y="420"/>
                  </a:lnTo>
                  <a:lnTo>
                    <a:pt x="350" y="426"/>
                  </a:lnTo>
                  <a:lnTo>
                    <a:pt x="346" y="430"/>
                  </a:lnTo>
                  <a:lnTo>
                    <a:pt x="346" y="434"/>
                  </a:lnTo>
                  <a:lnTo>
                    <a:pt x="346" y="438"/>
                  </a:lnTo>
                  <a:lnTo>
                    <a:pt x="346" y="442"/>
                  </a:lnTo>
                  <a:lnTo>
                    <a:pt x="344" y="444"/>
                  </a:lnTo>
                  <a:lnTo>
                    <a:pt x="340" y="444"/>
                  </a:lnTo>
                  <a:lnTo>
                    <a:pt x="324" y="448"/>
                  </a:lnTo>
                  <a:lnTo>
                    <a:pt x="322" y="444"/>
                  </a:lnTo>
                  <a:lnTo>
                    <a:pt x="318" y="448"/>
                  </a:lnTo>
                  <a:lnTo>
                    <a:pt x="310" y="442"/>
                  </a:lnTo>
                  <a:lnTo>
                    <a:pt x="304" y="434"/>
                  </a:lnTo>
                  <a:lnTo>
                    <a:pt x="304" y="430"/>
                  </a:lnTo>
                  <a:lnTo>
                    <a:pt x="300" y="424"/>
                  </a:lnTo>
                  <a:lnTo>
                    <a:pt x="300" y="416"/>
                  </a:lnTo>
                  <a:lnTo>
                    <a:pt x="300" y="398"/>
                  </a:lnTo>
                  <a:lnTo>
                    <a:pt x="300" y="394"/>
                  </a:lnTo>
                  <a:lnTo>
                    <a:pt x="300" y="390"/>
                  </a:lnTo>
                  <a:lnTo>
                    <a:pt x="296" y="390"/>
                  </a:lnTo>
                  <a:lnTo>
                    <a:pt x="288" y="394"/>
                  </a:lnTo>
                  <a:lnTo>
                    <a:pt x="284" y="390"/>
                  </a:lnTo>
                  <a:lnTo>
                    <a:pt x="284" y="386"/>
                  </a:lnTo>
                  <a:lnTo>
                    <a:pt x="284" y="382"/>
                  </a:lnTo>
                  <a:lnTo>
                    <a:pt x="284" y="380"/>
                  </a:lnTo>
                  <a:lnTo>
                    <a:pt x="284" y="376"/>
                  </a:lnTo>
                  <a:lnTo>
                    <a:pt x="284" y="368"/>
                  </a:lnTo>
                  <a:lnTo>
                    <a:pt x="282" y="364"/>
                  </a:lnTo>
                  <a:lnTo>
                    <a:pt x="282" y="358"/>
                  </a:lnTo>
                  <a:lnTo>
                    <a:pt x="278" y="346"/>
                  </a:lnTo>
                  <a:lnTo>
                    <a:pt x="274" y="346"/>
                  </a:lnTo>
                  <a:lnTo>
                    <a:pt x="270" y="342"/>
                  </a:lnTo>
                  <a:lnTo>
                    <a:pt x="266" y="336"/>
                  </a:lnTo>
                  <a:lnTo>
                    <a:pt x="266" y="328"/>
                  </a:lnTo>
                  <a:lnTo>
                    <a:pt x="266" y="324"/>
                  </a:lnTo>
                  <a:lnTo>
                    <a:pt x="266" y="320"/>
                  </a:lnTo>
                  <a:lnTo>
                    <a:pt x="266" y="314"/>
                  </a:lnTo>
                  <a:lnTo>
                    <a:pt x="262" y="310"/>
                  </a:lnTo>
                  <a:lnTo>
                    <a:pt x="260" y="314"/>
                  </a:lnTo>
                  <a:lnTo>
                    <a:pt x="252" y="318"/>
                  </a:lnTo>
                  <a:lnTo>
                    <a:pt x="244" y="318"/>
                  </a:lnTo>
                  <a:lnTo>
                    <a:pt x="240" y="320"/>
                  </a:lnTo>
                  <a:lnTo>
                    <a:pt x="230" y="332"/>
                  </a:lnTo>
                  <a:lnTo>
                    <a:pt x="226" y="336"/>
                  </a:lnTo>
                  <a:lnTo>
                    <a:pt x="222" y="340"/>
                  </a:lnTo>
                  <a:lnTo>
                    <a:pt x="222" y="342"/>
                  </a:lnTo>
                  <a:lnTo>
                    <a:pt x="216" y="342"/>
                  </a:lnTo>
                  <a:lnTo>
                    <a:pt x="212" y="342"/>
                  </a:lnTo>
                  <a:lnTo>
                    <a:pt x="208" y="342"/>
                  </a:lnTo>
                  <a:lnTo>
                    <a:pt x="204" y="346"/>
                  </a:lnTo>
                  <a:lnTo>
                    <a:pt x="198" y="346"/>
                  </a:lnTo>
                  <a:lnTo>
                    <a:pt x="190" y="350"/>
                  </a:lnTo>
                  <a:lnTo>
                    <a:pt x="190" y="354"/>
                  </a:lnTo>
                  <a:lnTo>
                    <a:pt x="186" y="368"/>
                  </a:lnTo>
                  <a:lnTo>
                    <a:pt x="182" y="382"/>
                  </a:lnTo>
                  <a:lnTo>
                    <a:pt x="182" y="386"/>
                  </a:lnTo>
                  <a:lnTo>
                    <a:pt x="186" y="386"/>
                  </a:lnTo>
                  <a:lnTo>
                    <a:pt x="186" y="390"/>
                  </a:lnTo>
                  <a:lnTo>
                    <a:pt x="190" y="390"/>
                  </a:lnTo>
                  <a:lnTo>
                    <a:pt x="194" y="394"/>
                  </a:lnTo>
                  <a:lnTo>
                    <a:pt x="194" y="402"/>
                  </a:lnTo>
                  <a:lnTo>
                    <a:pt x="190" y="404"/>
                  </a:lnTo>
                  <a:lnTo>
                    <a:pt x="190" y="408"/>
                  </a:lnTo>
                  <a:lnTo>
                    <a:pt x="194" y="416"/>
                  </a:lnTo>
                  <a:lnTo>
                    <a:pt x="198" y="420"/>
                  </a:lnTo>
                  <a:lnTo>
                    <a:pt x="200" y="420"/>
                  </a:lnTo>
                  <a:lnTo>
                    <a:pt x="204" y="420"/>
                  </a:lnTo>
                  <a:lnTo>
                    <a:pt x="204" y="426"/>
                  </a:lnTo>
                  <a:lnTo>
                    <a:pt x="198" y="444"/>
                  </a:lnTo>
                  <a:lnTo>
                    <a:pt x="200" y="448"/>
                  </a:lnTo>
                  <a:lnTo>
                    <a:pt x="204" y="448"/>
                  </a:lnTo>
                  <a:lnTo>
                    <a:pt x="212" y="452"/>
                  </a:lnTo>
                  <a:lnTo>
                    <a:pt x="204" y="474"/>
                  </a:lnTo>
                  <a:lnTo>
                    <a:pt x="204" y="482"/>
                  </a:lnTo>
                  <a:lnTo>
                    <a:pt x="200" y="486"/>
                  </a:lnTo>
                  <a:lnTo>
                    <a:pt x="198" y="486"/>
                  </a:lnTo>
                  <a:lnTo>
                    <a:pt x="190" y="488"/>
                  </a:lnTo>
                  <a:lnTo>
                    <a:pt x="182" y="492"/>
                  </a:lnTo>
                  <a:lnTo>
                    <a:pt x="176" y="496"/>
                  </a:lnTo>
                  <a:lnTo>
                    <a:pt x="172" y="496"/>
                  </a:lnTo>
                  <a:lnTo>
                    <a:pt x="164" y="492"/>
                  </a:lnTo>
                  <a:lnTo>
                    <a:pt x="158" y="496"/>
                  </a:lnTo>
                  <a:lnTo>
                    <a:pt x="158" y="500"/>
                  </a:lnTo>
                  <a:lnTo>
                    <a:pt x="158" y="504"/>
                  </a:lnTo>
                  <a:lnTo>
                    <a:pt x="158" y="506"/>
                  </a:lnTo>
                  <a:lnTo>
                    <a:pt x="154" y="510"/>
                  </a:lnTo>
                  <a:lnTo>
                    <a:pt x="150" y="506"/>
                  </a:lnTo>
                  <a:lnTo>
                    <a:pt x="150" y="504"/>
                  </a:lnTo>
                  <a:lnTo>
                    <a:pt x="142" y="500"/>
                  </a:lnTo>
                  <a:lnTo>
                    <a:pt x="138" y="500"/>
                  </a:lnTo>
                  <a:lnTo>
                    <a:pt x="128" y="496"/>
                  </a:lnTo>
                  <a:lnTo>
                    <a:pt x="120" y="500"/>
                  </a:lnTo>
                  <a:lnTo>
                    <a:pt x="120" y="506"/>
                  </a:lnTo>
                  <a:lnTo>
                    <a:pt x="120" y="514"/>
                  </a:lnTo>
                  <a:lnTo>
                    <a:pt x="116" y="514"/>
                  </a:lnTo>
                  <a:lnTo>
                    <a:pt x="116" y="518"/>
                  </a:lnTo>
                  <a:lnTo>
                    <a:pt x="116" y="526"/>
                  </a:lnTo>
                  <a:lnTo>
                    <a:pt x="116" y="528"/>
                  </a:lnTo>
                  <a:lnTo>
                    <a:pt x="116" y="532"/>
                  </a:lnTo>
                  <a:lnTo>
                    <a:pt x="116" y="536"/>
                  </a:lnTo>
                  <a:lnTo>
                    <a:pt x="116" y="540"/>
                  </a:lnTo>
                  <a:lnTo>
                    <a:pt x="114" y="544"/>
                  </a:lnTo>
                  <a:lnTo>
                    <a:pt x="88" y="558"/>
                  </a:lnTo>
                  <a:lnTo>
                    <a:pt x="96" y="570"/>
                  </a:lnTo>
                  <a:lnTo>
                    <a:pt x="88" y="572"/>
                  </a:lnTo>
                  <a:lnTo>
                    <a:pt x="80" y="588"/>
                  </a:lnTo>
                  <a:lnTo>
                    <a:pt x="70" y="590"/>
                  </a:lnTo>
                  <a:lnTo>
                    <a:pt x="58" y="598"/>
                  </a:lnTo>
                  <a:lnTo>
                    <a:pt x="40" y="602"/>
                  </a:lnTo>
                  <a:lnTo>
                    <a:pt x="30" y="602"/>
                  </a:lnTo>
                  <a:lnTo>
                    <a:pt x="18" y="606"/>
                  </a:lnTo>
                  <a:lnTo>
                    <a:pt x="8" y="616"/>
                  </a:lnTo>
                  <a:lnTo>
                    <a:pt x="0" y="628"/>
                  </a:lnTo>
                  <a:lnTo>
                    <a:pt x="8" y="638"/>
                  </a:lnTo>
                  <a:lnTo>
                    <a:pt x="18" y="652"/>
                  </a:lnTo>
                  <a:lnTo>
                    <a:pt x="18" y="656"/>
                  </a:lnTo>
                  <a:lnTo>
                    <a:pt x="22" y="656"/>
                  </a:lnTo>
                  <a:lnTo>
                    <a:pt x="30" y="660"/>
                  </a:lnTo>
                  <a:lnTo>
                    <a:pt x="40" y="664"/>
                  </a:lnTo>
                  <a:lnTo>
                    <a:pt x="44" y="672"/>
                  </a:lnTo>
                  <a:lnTo>
                    <a:pt x="54" y="672"/>
                  </a:lnTo>
                  <a:lnTo>
                    <a:pt x="66" y="668"/>
                  </a:lnTo>
                  <a:lnTo>
                    <a:pt x="66" y="664"/>
                  </a:lnTo>
                  <a:lnTo>
                    <a:pt x="70" y="660"/>
                  </a:lnTo>
                  <a:lnTo>
                    <a:pt x="80" y="664"/>
                  </a:lnTo>
                  <a:lnTo>
                    <a:pt x="84" y="668"/>
                  </a:lnTo>
                  <a:lnTo>
                    <a:pt x="88" y="672"/>
                  </a:lnTo>
                  <a:lnTo>
                    <a:pt x="92" y="678"/>
                  </a:lnTo>
                  <a:lnTo>
                    <a:pt x="96" y="678"/>
                  </a:lnTo>
                  <a:lnTo>
                    <a:pt x="98" y="682"/>
                  </a:lnTo>
                  <a:lnTo>
                    <a:pt x="102" y="690"/>
                  </a:lnTo>
                  <a:lnTo>
                    <a:pt x="106" y="690"/>
                  </a:lnTo>
                  <a:lnTo>
                    <a:pt x="110" y="694"/>
                  </a:lnTo>
                  <a:lnTo>
                    <a:pt x="114" y="694"/>
                  </a:lnTo>
                  <a:lnTo>
                    <a:pt x="114" y="696"/>
                  </a:lnTo>
                  <a:lnTo>
                    <a:pt x="116" y="700"/>
                  </a:lnTo>
                  <a:lnTo>
                    <a:pt x="120" y="700"/>
                  </a:lnTo>
                  <a:lnTo>
                    <a:pt x="124" y="700"/>
                  </a:lnTo>
                  <a:lnTo>
                    <a:pt x="124" y="696"/>
                  </a:lnTo>
                  <a:lnTo>
                    <a:pt x="128" y="696"/>
                  </a:lnTo>
                  <a:lnTo>
                    <a:pt x="128" y="694"/>
                  </a:lnTo>
                  <a:lnTo>
                    <a:pt x="132" y="690"/>
                  </a:lnTo>
                  <a:lnTo>
                    <a:pt x="136" y="686"/>
                  </a:lnTo>
                  <a:lnTo>
                    <a:pt x="136" y="678"/>
                  </a:lnTo>
                  <a:lnTo>
                    <a:pt x="136" y="674"/>
                  </a:lnTo>
                  <a:lnTo>
                    <a:pt x="138" y="664"/>
                  </a:lnTo>
                  <a:lnTo>
                    <a:pt x="138" y="660"/>
                  </a:lnTo>
                  <a:lnTo>
                    <a:pt x="138" y="652"/>
                  </a:lnTo>
                  <a:lnTo>
                    <a:pt x="142" y="652"/>
                  </a:lnTo>
                  <a:lnTo>
                    <a:pt x="146" y="646"/>
                  </a:lnTo>
                  <a:lnTo>
                    <a:pt x="146" y="638"/>
                  </a:lnTo>
                  <a:lnTo>
                    <a:pt x="150" y="632"/>
                  </a:lnTo>
                  <a:lnTo>
                    <a:pt x="154" y="628"/>
                  </a:lnTo>
                  <a:lnTo>
                    <a:pt x="158" y="624"/>
                  </a:lnTo>
                  <a:lnTo>
                    <a:pt x="158" y="620"/>
                  </a:lnTo>
                  <a:lnTo>
                    <a:pt x="160" y="612"/>
                  </a:lnTo>
                  <a:lnTo>
                    <a:pt x="164" y="610"/>
                  </a:lnTo>
                  <a:lnTo>
                    <a:pt x="168" y="610"/>
                  </a:lnTo>
                  <a:lnTo>
                    <a:pt x="168" y="606"/>
                  </a:lnTo>
                  <a:lnTo>
                    <a:pt x="168" y="602"/>
                  </a:lnTo>
                  <a:lnTo>
                    <a:pt x="168" y="598"/>
                  </a:lnTo>
                  <a:lnTo>
                    <a:pt x="172" y="590"/>
                  </a:lnTo>
                  <a:lnTo>
                    <a:pt x="176" y="588"/>
                  </a:lnTo>
                  <a:lnTo>
                    <a:pt x="178" y="588"/>
                  </a:lnTo>
                  <a:lnTo>
                    <a:pt x="190" y="590"/>
                  </a:lnTo>
                  <a:lnTo>
                    <a:pt x="200" y="590"/>
                  </a:lnTo>
                  <a:lnTo>
                    <a:pt x="216" y="590"/>
                  </a:lnTo>
                  <a:lnTo>
                    <a:pt x="220" y="594"/>
                  </a:lnTo>
                  <a:lnTo>
                    <a:pt x="208" y="594"/>
                  </a:lnTo>
                  <a:lnTo>
                    <a:pt x="208" y="598"/>
                  </a:lnTo>
                  <a:lnTo>
                    <a:pt x="212" y="602"/>
                  </a:lnTo>
                  <a:lnTo>
                    <a:pt x="216" y="606"/>
                  </a:lnTo>
                  <a:lnTo>
                    <a:pt x="226" y="606"/>
                  </a:lnTo>
                  <a:lnTo>
                    <a:pt x="230" y="612"/>
                  </a:lnTo>
                  <a:lnTo>
                    <a:pt x="238" y="610"/>
                  </a:lnTo>
                  <a:lnTo>
                    <a:pt x="240" y="610"/>
                  </a:lnTo>
                  <a:lnTo>
                    <a:pt x="244" y="610"/>
                  </a:lnTo>
                  <a:lnTo>
                    <a:pt x="248" y="610"/>
                  </a:lnTo>
                  <a:lnTo>
                    <a:pt x="252" y="610"/>
                  </a:lnTo>
                  <a:lnTo>
                    <a:pt x="256" y="610"/>
                  </a:lnTo>
                  <a:lnTo>
                    <a:pt x="252" y="606"/>
                  </a:lnTo>
                  <a:lnTo>
                    <a:pt x="256" y="606"/>
                  </a:lnTo>
                  <a:lnTo>
                    <a:pt x="262" y="602"/>
                  </a:lnTo>
                  <a:lnTo>
                    <a:pt x="270" y="602"/>
                  </a:lnTo>
                  <a:lnTo>
                    <a:pt x="270" y="598"/>
                  </a:lnTo>
                  <a:lnTo>
                    <a:pt x="274" y="598"/>
                  </a:lnTo>
                  <a:lnTo>
                    <a:pt x="278" y="594"/>
                  </a:lnTo>
                  <a:lnTo>
                    <a:pt x="282" y="590"/>
                  </a:lnTo>
                  <a:lnTo>
                    <a:pt x="292" y="588"/>
                  </a:lnTo>
                  <a:lnTo>
                    <a:pt x="296" y="588"/>
                  </a:lnTo>
                  <a:lnTo>
                    <a:pt x="304" y="590"/>
                  </a:lnTo>
                  <a:lnTo>
                    <a:pt x="306" y="594"/>
                  </a:lnTo>
                  <a:lnTo>
                    <a:pt x="310" y="594"/>
                  </a:lnTo>
                  <a:lnTo>
                    <a:pt x="310" y="590"/>
                  </a:lnTo>
                  <a:lnTo>
                    <a:pt x="314" y="590"/>
                  </a:lnTo>
                  <a:lnTo>
                    <a:pt x="322" y="588"/>
                  </a:lnTo>
                  <a:lnTo>
                    <a:pt x="324" y="584"/>
                  </a:lnTo>
                  <a:lnTo>
                    <a:pt x="344" y="584"/>
                  </a:lnTo>
                  <a:lnTo>
                    <a:pt x="346" y="590"/>
                  </a:lnTo>
                  <a:lnTo>
                    <a:pt x="350" y="588"/>
                  </a:lnTo>
                  <a:lnTo>
                    <a:pt x="354" y="594"/>
                  </a:lnTo>
                  <a:lnTo>
                    <a:pt x="358" y="602"/>
                  </a:lnTo>
                  <a:lnTo>
                    <a:pt x="358" y="606"/>
                  </a:lnTo>
                  <a:lnTo>
                    <a:pt x="358" y="610"/>
                  </a:lnTo>
                  <a:lnTo>
                    <a:pt x="362" y="616"/>
                  </a:lnTo>
                  <a:lnTo>
                    <a:pt x="362" y="620"/>
                  </a:lnTo>
                  <a:lnTo>
                    <a:pt x="366" y="624"/>
                  </a:lnTo>
                  <a:lnTo>
                    <a:pt x="368" y="628"/>
                  </a:lnTo>
                  <a:lnTo>
                    <a:pt x="368" y="632"/>
                  </a:lnTo>
                  <a:lnTo>
                    <a:pt x="372" y="632"/>
                  </a:lnTo>
                  <a:lnTo>
                    <a:pt x="376" y="632"/>
                  </a:lnTo>
                  <a:lnTo>
                    <a:pt x="386" y="624"/>
                  </a:lnTo>
                  <a:lnTo>
                    <a:pt x="394" y="624"/>
                  </a:lnTo>
                  <a:lnTo>
                    <a:pt x="398" y="616"/>
                  </a:lnTo>
                  <a:lnTo>
                    <a:pt x="398" y="612"/>
                  </a:lnTo>
                  <a:lnTo>
                    <a:pt x="402" y="612"/>
                  </a:lnTo>
                  <a:lnTo>
                    <a:pt x="408" y="612"/>
                  </a:lnTo>
                  <a:lnTo>
                    <a:pt x="412" y="610"/>
                  </a:lnTo>
                  <a:lnTo>
                    <a:pt x="416" y="612"/>
                  </a:lnTo>
                  <a:lnTo>
                    <a:pt x="424" y="598"/>
                  </a:lnTo>
                  <a:lnTo>
                    <a:pt x="430" y="588"/>
                  </a:lnTo>
                  <a:lnTo>
                    <a:pt x="430" y="584"/>
                  </a:lnTo>
                  <a:lnTo>
                    <a:pt x="438" y="576"/>
                  </a:lnTo>
                  <a:lnTo>
                    <a:pt x="442" y="572"/>
                  </a:lnTo>
                  <a:lnTo>
                    <a:pt x="448" y="570"/>
                  </a:lnTo>
                  <a:lnTo>
                    <a:pt x="456" y="570"/>
                  </a:lnTo>
                  <a:lnTo>
                    <a:pt x="456" y="562"/>
                  </a:lnTo>
                  <a:lnTo>
                    <a:pt x="460" y="558"/>
                  </a:lnTo>
                  <a:lnTo>
                    <a:pt x="456" y="554"/>
                  </a:lnTo>
                  <a:lnTo>
                    <a:pt x="464" y="554"/>
                  </a:lnTo>
                  <a:lnTo>
                    <a:pt x="468" y="554"/>
                  </a:lnTo>
                  <a:lnTo>
                    <a:pt x="470" y="554"/>
                  </a:lnTo>
                  <a:lnTo>
                    <a:pt x="478" y="554"/>
                  </a:lnTo>
                  <a:lnTo>
                    <a:pt x="482" y="558"/>
                  </a:lnTo>
                  <a:lnTo>
                    <a:pt x="486" y="554"/>
                  </a:lnTo>
                  <a:lnTo>
                    <a:pt x="490" y="548"/>
                  </a:lnTo>
                  <a:lnTo>
                    <a:pt x="492" y="548"/>
                  </a:lnTo>
                  <a:lnTo>
                    <a:pt x="496" y="544"/>
                  </a:lnTo>
                  <a:lnTo>
                    <a:pt x="496" y="536"/>
                  </a:lnTo>
                  <a:lnTo>
                    <a:pt x="500" y="532"/>
                  </a:lnTo>
                  <a:lnTo>
                    <a:pt x="500" y="526"/>
                  </a:lnTo>
                  <a:lnTo>
                    <a:pt x="500" y="522"/>
                  </a:lnTo>
                  <a:lnTo>
                    <a:pt x="496" y="522"/>
                  </a:lnTo>
                  <a:lnTo>
                    <a:pt x="496" y="518"/>
                  </a:lnTo>
                  <a:lnTo>
                    <a:pt x="500" y="518"/>
                  </a:lnTo>
                  <a:lnTo>
                    <a:pt x="500" y="510"/>
                  </a:lnTo>
                  <a:lnTo>
                    <a:pt x="504" y="504"/>
                  </a:lnTo>
                  <a:lnTo>
                    <a:pt x="504" y="500"/>
                  </a:lnTo>
                  <a:lnTo>
                    <a:pt x="504" y="496"/>
                  </a:lnTo>
                  <a:lnTo>
                    <a:pt x="508" y="496"/>
                  </a:lnTo>
                  <a:lnTo>
                    <a:pt x="510" y="492"/>
                  </a:lnTo>
                  <a:lnTo>
                    <a:pt x="518" y="492"/>
                  </a:lnTo>
                  <a:lnTo>
                    <a:pt x="522" y="492"/>
                  </a:lnTo>
                  <a:lnTo>
                    <a:pt x="522" y="488"/>
                  </a:lnTo>
                  <a:lnTo>
                    <a:pt x="522" y="486"/>
                  </a:lnTo>
                  <a:lnTo>
                    <a:pt x="526" y="478"/>
                  </a:lnTo>
                  <a:lnTo>
                    <a:pt x="530" y="474"/>
                  </a:lnTo>
                  <a:lnTo>
                    <a:pt x="530" y="470"/>
                  </a:lnTo>
                  <a:lnTo>
                    <a:pt x="530" y="466"/>
                  </a:lnTo>
                  <a:lnTo>
                    <a:pt x="526" y="464"/>
                  </a:lnTo>
                  <a:lnTo>
                    <a:pt x="530" y="460"/>
                  </a:lnTo>
                  <a:lnTo>
                    <a:pt x="532" y="460"/>
                  </a:lnTo>
                  <a:lnTo>
                    <a:pt x="540" y="456"/>
                  </a:lnTo>
                  <a:lnTo>
                    <a:pt x="548" y="456"/>
                  </a:lnTo>
                  <a:lnTo>
                    <a:pt x="554" y="460"/>
                  </a:lnTo>
                  <a:lnTo>
                    <a:pt x="558" y="452"/>
                  </a:lnTo>
                  <a:lnTo>
                    <a:pt x="558" y="448"/>
                  </a:lnTo>
                  <a:lnTo>
                    <a:pt x="558" y="444"/>
                  </a:lnTo>
                  <a:lnTo>
                    <a:pt x="554" y="434"/>
                  </a:lnTo>
                  <a:lnTo>
                    <a:pt x="558" y="430"/>
                  </a:lnTo>
                  <a:lnTo>
                    <a:pt x="558" y="426"/>
                  </a:lnTo>
                  <a:lnTo>
                    <a:pt x="558" y="420"/>
                  </a:lnTo>
                  <a:lnTo>
                    <a:pt x="562" y="412"/>
                  </a:lnTo>
                  <a:lnTo>
                    <a:pt x="562" y="408"/>
                  </a:lnTo>
                  <a:lnTo>
                    <a:pt x="558" y="404"/>
                  </a:lnTo>
                  <a:lnTo>
                    <a:pt x="566" y="402"/>
                  </a:lnTo>
                  <a:lnTo>
                    <a:pt x="570" y="398"/>
                  </a:lnTo>
                  <a:lnTo>
                    <a:pt x="570" y="390"/>
                  </a:lnTo>
                  <a:lnTo>
                    <a:pt x="570" y="386"/>
                  </a:lnTo>
                  <a:lnTo>
                    <a:pt x="576" y="382"/>
                  </a:lnTo>
                  <a:lnTo>
                    <a:pt x="580" y="380"/>
                  </a:lnTo>
                  <a:lnTo>
                    <a:pt x="580" y="372"/>
                  </a:lnTo>
                  <a:lnTo>
                    <a:pt x="584" y="368"/>
                  </a:lnTo>
                  <a:lnTo>
                    <a:pt x="594" y="358"/>
                  </a:lnTo>
                  <a:lnTo>
                    <a:pt x="598" y="350"/>
                  </a:lnTo>
                  <a:lnTo>
                    <a:pt x="598" y="346"/>
                  </a:lnTo>
                  <a:lnTo>
                    <a:pt x="594" y="340"/>
                  </a:lnTo>
                  <a:lnTo>
                    <a:pt x="598" y="332"/>
                  </a:lnTo>
                  <a:lnTo>
                    <a:pt x="606" y="328"/>
                  </a:lnTo>
                  <a:lnTo>
                    <a:pt x="610" y="324"/>
                  </a:lnTo>
                  <a:lnTo>
                    <a:pt x="610" y="318"/>
                  </a:lnTo>
                  <a:lnTo>
                    <a:pt x="614" y="310"/>
                  </a:lnTo>
                  <a:lnTo>
                    <a:pt x="610" y="306"/>
                  </a:lnTo>
                  <a:lnTo>
                    <a:pt x="610" y="302"/>
                  </a:lnTo>
                  <a:lnTo>
                    <a:pt x="606" y="302"/>
                  </a:lnTo>
                  <a:lnTo>
                    <a:pt x="606" y="300"/>
                  </a:lnTo>
                  <a:lnTo>
                    <a:pt x="606" y="296"/>
                  </a:lnTo>
                  <a:lnTo>
                    <a:pt x="610" y="292"/>
                  </a:lnTo>
                  <a:lnTo>
                    <a:pt x="614" y="288"/>
                  </a:lnTo>
                  <a:lnTo>
                    <a:pt x="614" y="284"/>
                  </a:lnTo>
                  <a:lnTo>
                    <a:pt x="614" y="280"/>
                  </a:lnTo>
                  <a:lnTo>
                    <a:pt x="610" y="278"/>
                  </a:lnTo>
                  <a:lnTo>
                    <a:pt x="610" y="270"/>
                  </a:lnTo>
                  <a:lnTo>
                    <a:pt x="610" y="266"/>
                  </a:lnTo>
                  <a:lnTo>
                    <a:pt x="594" y="262"/>
                  </a:lnTo>
                  <a:lnTo>
                    <a:pt x="594" y="256"/>
                  </a:lnTo>
                  <a:lnTo>
                    <a:pt x="592" y="248"/>
                  </a:lnTo>
                  <a:lnTo>
                    <a:pt x="588" y="244"/>
                  </a:lnTo>
                  <a:lnTo>
                    <a:pt x="588" y="238"/>
                  </a:lnTo>
                  <a:lnTo>
                    <a:pt x="594" y="230"/>
                  </a:lnTo>
                  <a:lnTo>
                    <a:pt x="594" y="226"/>
                  </a:lnTo>
                  <a:lnTo>
                    <a:pt x="594" y="222"/>
                  </a:lnTo>
                  <a:lnTo>
                    <a:pt x="598" y="222"/>
                  </a:lnTo>
                  <a:lnTo>
                    <a:pt x="594" y="216"/>
                  </a:lnTo>
                  <a:lnTo>
                    <a:pt x="592" y="208"/>
                  </a:lnTo>
                  <a:lnTo>
                    <a:pt x="588" y="204"/>
                  </a:lnTo>
                  <a:lnTo>
                    <a:pt x="592" y="200"/>
                  </a:lnTo>
                  <a:lnTo>
                    <a:pt x="594" y="196"/>
                  </a:lnTo>
                  <a:lnTo>
                    <a:pt x="594" y="194"/>
                  </a:lnTo>
                  <a:lnTo>
                    <a:pt x="592" y="190"/>
                  </a:lnTo>
                  <a:lnTo>
                    <a:pt x="594" y="186"/>
                  </a:lnTo>
                  <a:lnTo>
                    <a:pt x="594" y="182"/>
                  </a:lnTo>
                  <a:lnTo>
                    <a:pt x="594" y="174"/>
                  </a:lnTo>
                  <a:lnTo>
                    <a:pt x="594" y="172"/>
                  </a:lnTo>
                  <a:lnTo>
                    <a:pt x="592" y="168"/>
                  </a:lnTo>
                  <a:lnTo>
                    <a:pt x="588" y="164"/>
                  </a:lnTo>
                  <a:lnTo>
                    <a:pt x="584" y="168"/>
                  </a:lnTo>
                  <a:lnTo>
                    <a:pt x="576" y="164"/>
                  </a:lnTo>
                  <a:lnTo>
                    <a:pt x="574" y="156"/>
                  </a:lnTo>
                  <a:lnTo>
                    <a:pt x="570" y="154"/>
                  </a:lnTo>
                  <a:lnTo>
                    <a:pt x="566" y="150"/>
                  </a:lnTo>
                  <a:lnTo>
                    <a:pt x="562" y="146"/>
                  </a:lnTo>
                  <a:lnTo>
                    <a:pt x="562" y="142"/>
                  </a:lnTo>
                  <a:lnTo>
                    <a:pt x="558" y="120"/>
                  </a:lnTo>
                  <a:lnTo>
                    <a:pt x="562" y="116"/>
                  </a:lnTo>
                  <a:lnTo>
                    <a:pt x="570" y="116"/>
                  </a:lnTo>
                  <a:lnTo>
                    <a:pt x="574" y="116"/>
                  </a:lnTo>
                  <a:lnTo>
                    <a:pt x="580" y="112"/>
                  </a:lnTo>
                  <a:lnTo>
                    <a:pt x="592" y="106"/>
                  </a:lnTo>
                  <a:lnTo>
                    <a:pt x="592" y="98"/>
                  </a:lnTo>
                  <a:lnTo>
                    <a:pt x="588" y="94"/>
                  </a:lnTo>
                  <a:lnTo>
                    <a:pt x="588" y="92"/>
                  </a:lnTo>
                  <a:lnTo>
                    <a:pt x="592" y="88"/>
                  </a:lnTo>
                  <a:lnTo>
                    <a:pt x="592" y="80"/>
                  </a:lnTo>
                  <a:lnTo>
                    <a:pt x="592" y="72"/>
                  </a:lnTo>
                  <a:lnTo>
                    <a:pt x="592" y="66"/>
                  </a:lnTo>
                  <a:lnTo>
                    <a:pt x="588" y="62"/>
                  </a:lnTo>
                  <a:lnTo>
                    <a:pt x="592" y="58"/>
                  </a:lnTo>
                  <a:lnTo>
                    <a:pt x="594" y="54"/>
                  </a:lnTo>
                  <a:lnTo>
                    <a:pt x="594" y="50"/>
                  </a:lnTo>
                  <a:lnTo>
                    <a:pt x="598" y="44"/>
                  </a:lnTo>
                  <a:lnTo>
                    <a:pt x="598" y="36"/>
                  </a:lnTo>
                  <a:lnTo>
                    <a:pt x="598" y="2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7" name="Freeform 8412"/>
            <p:cNvSpPr>
              <a:spLocks/>
            </p:cNvSpPr>
            <p:nvPr/>
          </p:nvSpPr>
          <p:spPr bwMode="auto">
            <a:xfrm>
              <a:off x="5746750" y="5494338"/>
              <a:ext cx="317500" cy="425450"/>
            </a:xfrm>
            <a:custGeom>
              <a:avLst/>
              <a:gdLst>
                <a:gd name="T0" fmla="*/ 133350 w 200"/>
                <a:gd name="T1" fmla="*/ 19050 h 268"/>
                <a:gd name="T2" fmla="*/ 101600 w 200"/>
                <a:gd name="T3" fmla="*/ 0 h 268"/>
                <a:gd name="T4" fmla="*/ 120650 w 200"/>
                <a:gd name="T5" fmla="*/ 19050 h 268"/>
                <a:gd name="T6" fmla="*/ 120650 w 200"/>
                <a:gd name="T7" fmla="*/ 34925 h 268"/>
                <a:gd name="T8" fmla="*/ 114300 w 200"/>
                <a:gd name="T9" fmla="*/ 60325 h 268"/>
                <a:gd name="T10" fmla="*/ 92075 w 200"/>
                <a:gd name="T11" fmla="*/ 53975 h 268"/>
                <a:gd name="T12" fmla="*/ 85725 w 200"/>
                <a:gd name="T13" fmla="*/ 19050 h 268"/>
                <a:gd name="T14" fmla="*/ 73025 w 200"/>
                <a:gd name="T15" fmla="*/ 28575 h 268"/>
                <a:gd name="T16" fmla="*/ 69850 w 200"/>
                <a:gd name="T17" fmla="*/ 47625 h 268"/>
                <a:gd name="T18" fmla="*/ 69850 w 200"/>
                <a:gd name="T19" fmla="*/ 63500 h 268"/>
                <a:gd name="T20" fmla="*/ 57150 w 200"/>
                <a:gd name="T21" fmla="*/ 82550 h 268"/>
                <a:gd name="T22" fmla="*/ 44450 w 200"/>
                <a:gd name="T23" fmla="*/ 98425 h 268"/>
                <a:gd name="T24" fmla="*/ 50800 w 200"/>
                <a:gd name="T25" fmla="*/ 117475 h 268"/>
                <a:gd name="T26" fmla="*/ 34925 w 200"/>
                <a:gd name="T27" fmla="*/ 152400 h 268"/>
                <a:gd name="T28" fmla="*/ 15875 w 200"/>
                <a:gd name="T29" fmla="*/ 180975 h 268"/>
                <a:gd name="T30" fmla="*/ 28575 w 200"/>
                <a:gd name="T31" fmla="*/ 203200 h 268"/>
                <a:gd name="T32" fmla="*/ 28575 w 200"/>
                <a:gd name="T33" fmla="*/ 222250 h 268"/>
                <a:gd name="T34" fmla="*/ 34925 w 200"/>
                <a:gd name="T35" fmla="*/ 238125 h 268"/>
                <a:gd name="T36" fmla="*/ 44450 w 200"/>
                <a:gd name="T37" fmla="*/ 266700 h 268"/>
                <a:gd name="T38" fmla="*/ 50800 w 200"/>
                <a:gd name="T39" fmla="*/ 295275 h 268"/>
                <a:gd name="T40" fmla="*/ 69850 w 200"/>
                <a:gd name="T41" fmla="*/ 295275 h 268"/>
                <a:gd name="T42" fmla="*/ 34925 w 200"/>
                <a:gd name="T43" fmla="*/ 320675 h 268"/>
                <a:gd name="T44" fmla="*/ 9525 w 200"/>
                <a:gd name="T45" fmla="*/ 358775 h 268"/>
                <a:gd name="T46" fmla="*/ 3175 w 200"/>
                <a:gd name="T47" fmla="*/ 390525 h 268"/>
                <a:gd name="T48" fmla="*/ 22225 w 200"/>
                <a:gd name="T49" fmla="*/ 384175 h 268"/>
                <a:gd name="T50" fmla="*/ 34925 w 200"/>
                <a:gd name="T51" fmla="*/ 384175 h 268"/>
                <a:gd name="T52" fmla="*/ 44450 w 200"/>
                <a:gd name="T53" fmla="*/ 371475 h 268"/>
                <a:gd name="T54" fmla="*/ 63500 w 200"/>
                <a:gd name="T55" fmla="*/ 365125 h 268"/>
                <a:gd name="T56" fmla="*/ 79375 w 200"/>
                <a:gd name="T57" fmla="*/ 358775 h 268"/>
                <a:gd name="T58" fmla="*/ 92075 w 200"/>
                <a:gd name="T59" fmla="*/ 365125 h 268"/>
                <a:gd name="T60" fmla="*/ 107950 w 200"/>
                <a:gd name="T61" fmla="*/ 384175 h 268"/>
                <a:gd name="T62" fmla="*/ 120650 w 200"/>
                <a:gd name="T63" fmla="*/ 371475 h 268"/>
                <a:gd name="T64" fmla="*/ 136525 w 200"/>
                <a:gd name="T65" fmla="*/ 371475 h 268"/>
                <a:gd name="T66" fmla="*/ 155575 w 200"/>
                <a:gd name="T67" fmla="*/ 377825 h 268"/>
                <a:gd name="T68" fmla="*/ 149225 w 200"/>
                <a:gd name="T69" fmla="*/ 406400 h 268"/>
                <a:gd name="T70" fmla="*/ 168275 w 200"/>
                <a:gd name="T71" fmla="*/ 419100 h 268"/>
                <a:gd name="T72" fmla="*/ 190500 w 200"/>
                <a:gd name="T73" fmla="*/ 425450 h 268"/>
                <a:gd name="T74" fmla="*/ 206375 w 200"/>
                <a:gd name="T75" fmla="*/ 419100 h 268"/>
                <a:gd name="T76" fmla="*/ 219075 w 200"/>
                <a:gd name="T77" fmla="*/ 406400 h 268"/>
                <a:gd name="T78" fmla="*/ 225425 w 200"/>
                <a:gd name="T79" fmla="*/ 384175 h 268"/>
                <a:gd name="T80" fmla="*/ 219075 w 200"/>
                <a:gd name="T81" fmla="*/ 365125 h 268"/>
                <a:gd name="T82" fmla="*/ 234950 w 200"/>
                <a:gd name="T83" fmla="*/ 355600 h 268"/>
                <a:gd name="T84" fmla="*/ 247650 w 200"/>
                <a:gd name="T85" fmla="*/ 336550 h 268"/>
                <a:gd name="T86" fmla="*/ 254000 w 200"/>
                <a:gd name="T87" fmla="*/ 323850 h 268"/>
                <a:gd name="T88" fmla="*/ 247650 w 200"/>
                <a:gd name="T89" fmla="*/ 307975 h 268"/>
                <a:gd name="T90" fmla="*/ 260350 w 200"/>
                <a:gd name="T91" fmla="*/ 285750 h 268"/>
                <a:gd name="T92" fmla="*/ 282575 w 200"/>
                <a:gd name="T93" fmla="*/ 273050 h 268"/>
                <a:gd name="T94" fmla="*/ 295275 w 200"/>
                <a:gd name="T95" fmla="*/ 257175 h 268"/>
                <a:gd name="T96" fmla="*/ 301625 w 200"/>
                <a:gd name="T97" fmla="*/ 244475 h 268"/>
                <a:gd name="T98" fmla="*/ 311150 w 200"/>
                <a:gd name="T99" fmla="*/ 225425 h 268"/>
                <a:gd name="T100" fmla="*/ 311150 w 200"/>
                <a:gd name="T101" fmla="*/ 215900 h 268"/>
                <a:gd name="T102" fmla="*/ 295275 w 200"/>
                <a:gd name="T103" fmla="*/ 209550 h 268"/>
                <a:gd name="T104" fmla="*/ 295275 w 200"/>
                <a:gd name="T105" fmla="*/ 193675 h 268"/>
                <a:gd name="T106" fmla="*/ 266700 w 200"/>
                <a:gd name="T107" fmla="*/ 174625 h 268"/>
                <a:gd name="T108" fmla="*/ 247650 w 200"/>
                <a:gd name="T109" fmla="*/ 161925 h 268"/>
                <a:gd name="T110" fmla="*/ 212725 w 200"/>
                <a:gd name="T111" fmla="*/ 152400 h 268"/>
                <a:gd name="T112" fmla="*/ 203200 w 200"/>
                <a:gd name="T113" fmla="*/ 146050 h 268"/>
                <a:gd name="T114" fmla="*/ 203200 w 200"/>
                <a:gd name="T115" fmla="*/ 123825 h 268"/>
                <a:gd name="T116" fmla="*/ 196850 w 200"/>
                <a:gd name="T117" fmla="*/ 95250 h 268"/>
                <a:gd name="T118" fmla="*/ 190500 w 200"/>
                <a:gd name="T119" fmla="*/ 63500 h 268"/>
                <a:gd name="T120" fmla="*/ 161925 w 200"/>
                <a:gd name="T121" fmla="*/ 53975 h 268"/>
                <a:gd name="T122" fmla="*/ 142875 w 200"/>
                <a:gd name="T123" fmla="*/ 41275 h 268"/>
                <a:gd name="T124" fmla="*/ 149225 w 200"/>
                <a:gd name="T125" fmla="*/ 28575 h 2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0"/>
                <a:gd name="T190" fmla="*/ 0 h 268"/>
                <a:gd name="T191" fmla="*/ 200 w 200"/>
                <a:gd name="T192" fmla="*/ 268 h 26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0" h="268">
                  <a:moveTo>
                    <a:pt x="94" y="16"/>
                  </a:moveTo>
                  <a:lnTo>
                    <a:pt x="86" y="16"/>
                  </a:lnTo>
                  <a:lnTo>
                    <a:pt x="84" y="12"/>
                  </a:lnTo>
                  <a:lnTo>
                    <a:pt x="80" y="12"/>
                  </a:lnTo>
                  <a:lnTo>
                    <a:pt x="76" y="8"/>
                  </a:lnTo>
                  <a:lnTo>
                    <a:pt x="64" y="0"/>
                  </a:lnTo>
                  <a:lnTo>
                    <a:pt x="64" y="8"/>
                  </a:lnTo>
                  <a:lnTo>
                    <a:pt x="68" y="8"/>
                  </a:lnTo>
                  <a:lnTo>
                    <a:pt x="76" y="12"/>
                  </a:lnTo>
                  <a:lnTo>
                    <a:pt x="76" y="16"/>
                  </a:lnTo>
                  <a:lnTo>
                    <a:pt x="76" y="18"/>
                  </a:lnTo>
                  <a:lnTo>
                    <a:pt x="76" y="22"/>
                  </a:lnTo>
                  <a:lnTo>
                    <a:pt x="80" y="26"/>
                  </a:lnTo>
                  <a:lnTo>
                    <a:pt x="76" y="40"/>
                  </a:lnTo>
                  <a:lnTo>
                    <a:pt x="72" y="38"/>
                  </a:lnTo>
                  <a:lnTo>
                    <a:pt x="72" y="34"/>
                  </a:lnTo>
                  <a:lnTo>
                    <a:pt x="68" y="34"/>
                  </a:lnTo>
                  <a:lnTo>
                    <a:pt x="58" y="34"/>
                  </a:lnTo>
                  <a:lnTo>
                    <a:pt x="62" y="18"/>
                  </a:lnTo>
                  <a:lnTo>
                    <a:pt x="58" y="16"/>
                  </a:lnTo>
                  <a:lnTo>
                    <a:pt x="54" y="12"/>
                  </a:lnTo>
                  <a:lnTo>
                    <a:pt x="50" y="16"/>
                  </a:lnTo>
                  <a:lnTo>
                    <a:pt x="50" y="18"/>
                  </a:lnTo>
                  <a:lnTo>
                    <a:pt x="46" y="18"/>
                  </a:lnTo>
                  <a:lnTo>
                    <a:pt x="44" y="22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34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0" y="48"/>
                  </a:lnTo>
                  <a:lnTo>
                    <a:pt x="40" y="52"/>
                  </a:lnTo>
                  <a:lnTo>
                    <a:pt x="36" y="52"/>
                  </a:lnTo>
                  <a:lnTo>
                    <a:pt x="36" y="56"/>
                  </a:lnTo>
                  <a:lnTo>
                    <a:pt x="32" y="60"/>
                  </a:lnTo>
                  <a:lnTo>
                    <a:pt x="28" y="62"/>
                  </a:lnTo>
                  <a:lnTo>
                    <a:pt x="28" y="66"/>
                  </a:lnTo>
                  <a:lnTo>
                    <a:pt x="32" y="70"/>
                  </a:lnTo>
                  <a:lnTo>
                    <a:pt x="32" y="74"/>
                  </a:lnTo>
                  <a:lnTo>
                    <a:pt x="36" y="74"/>
                  </a:lnTo>
                  <a:lnTo>
                    <a:pt x="24" y="92"/>
                  </a:lnTo>
                  <a:lnTo>
                    <a:pt x="22" y="96"/>
                  </a:lnTo>
                  <a:lnTo>
                    <a:pt x="10" y="102"/>
                  </a:lnTo>
                  <a:lnTo>
                    <a:pt x="0" y="102"/>
                  </a:lnTo>
                  <a:lnTo>
                    <a:pt x="10" y="114"/>
                  </a:lnTo>
                  <a:lnTo>
                    <a:pt x="14" y="122"/>
                  </a:lnTo>
                  <a:lnTo>
                    <a:pt x="14" y="124"/>
                  </a:lnTo>
                  <a:lnTo>
                    <a:pt x="18" y="128"/>
                  </a:lnTo>
                  <a:lnTo>
                    <a:pt x="22" y="128"/>
                  </a:lnTo>
                  <a:lnTo>
                    <a:pt x="18" y="132"/>
                  </a:lnTo>
                  <a:lnTo>
                    <a:pt x="18" y="140"/>
                  </a:lnTo>
                  <a:lnTo>
                    <a:pt x="18" y="142"/>
                  </a:lnTo>
                  <a:lnTo>
                    <a:pt x="18" y="146"/>
                  </a:lnTo>
                  <a:lnTo>
                    <a:pt x="22" y="150"/>
                  </a:lnTo>
                  <a:lnTo>
                    <a:pt x="24" y="154"/>
                  </a:lnTo>
                  <a:lnTo>
                    <a:pt x="28" y="162"/>
                  </a:lnTo>
                  <a:lnTo>
                    <a:pt x="28" y="168"/>
                  </a:lnTo>
                  <a:lnTo>
                    <a:pt x="28" y="176"/>
                  </a:lnTo>
                  <a:lnTo>
                    <a:pt x="28" y="184"/>
                  </a:lnTo>
                  <a:lnTo>
                    <a:pt x="32" y="186"/>
                  </a:lnTo>
                  <a:lnTo>
                    <a:pt x="36" y="184"/>
                  </a:lnTo>
                  <a:lnTo>
                    <a:pt x="40" y="184"/>
                  </a:lnTo>
                  <a:lnTo>
                    <a:pt x="44" y="186"/>
                  </a:lnTo>
                  <a:lnTo>
                    <a:pt x="36" y="194"/>
                  </a:lnTo>
                  <a:lnTo>
                    <a:pt x="28" y="198"/>
                  </a:lnTo>
                  <a:lnTo>
                    <a:pt x="22" y="202"/>
                  </a:lnTo>
                  <a:lnTo>
                    <a:pt x="14" y="212"/>
                  </a:lnTo>
                  <a:lnTo>
                    <a:pt x="10" y="220"/>
                  </a:lnTo>
                  <a:lnTo>
                    <a:pt x="6" y="226"/>
                  </a:lnTo>
                  <a:lnTo>
                    <a:pt x="6" y="230"/>
                  </a:lnTo>
                  <a:lnTo>
                    <a:pt x="2" y="242"/>
                  </a:lnTo>
                  <a:lnTo>
                    <a:pt x="2" y="246"/>
                  </a:lnTo>
                  <a:lnTo>
                    <a:pt x="6" y="246"/>
                  </a:lnTo>
                  <a:lnTo>
                    <a:pt x="10" y="246"/>
                  </a:lnTo>
                  <a:lnTo>
                    <a:pt x="14" y="242"/>
                  </a:lnTo>
                  <a:lnTo>
                    <a:pt x="14" y="238"/>
                  </a:lnTo>
                  <a:lnTo>
                    <a:pt x="18" y="238"/>
                  </a:lnTo>
                  <a:lnTo>
                    <a:pt x="22" y="242"/>
                  </a:lnTo>
                  <a:lnTo>
                    <a:pt x="24" y="242"/>
                  </a:lnTo>
                  <a:lnTo>
                    <a:pt x="24" y="238"/>
                  </a:lnTo>
                  <a:lnTo>
                    <a:pt x="28" y="234"/>
                  </a:lnTo>
                  <a:lnTo>
                    <a:pt x="28" y="230"/>
                  </a:lnTo>
                  <a:lnTo>
                    <a:pt x="32" y="230"/>
                  </a:lnTo>
                  <a:lnTo>
                    <a:pt x="40" y="230"/>
                  </a:lnTo>
                  <a:lnTo>
                    <a:pt x="44" y="226"/>
                  </a:lnTo>
                  <a:lnTo>
                    <a:pt x="46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4" y="230"/>
                  </a:lnTo>
                  <a:lnTo>
                    <a:pt x="58" y="230"/>
                  </a:lnTo>
                  <a:lnTo>
                    <a:pt x="58" y="238"/>
                  </a:lnTo>
                  <a:lnTo>
                    <a:pt x="64" y="242"/>
                  </a:lnTo>
                  <a:lnTo>
                    <a:pt x="68" y="242"/>
                  </a:lnTo>
                  <a:lnTo>
                    <a:pt x="72" y="242"/>
                  </a:lnTo>
                  <a:lnTo>
                    <a:pt x="76" y="238"/>
                  </a:lnTo>
                  <a:lnTo>
                    <a:pt x="76" y="234"/>
                  </a:lnTo>
                  <a:lnTo>
                    <a:pt x="80" y="238"/>
                  </a:lnTo>
                  <a:lnTo>
                    <a:pt x="84" y="234"/>
                  </a:lnTo>
                  <a:lnTo>
                    <a:pt x="86" y="234"/>
                  </a:lnTo>
                  <a:lnTo>
                    <a:pt x="86" y="238"/>
                  </a:lnTo>
                  <a:lnTo>
                    <a:pt x="90" y="238"/>
                  </a:lnTo>
                  <a:lnTo>
                    <a:pt x="98" y="238"/>
                  </a:lnTo>
                  <a:lnTo>
                    <a:pt x="94" y="248"/>
                  </a:lnTo>
                  <a:lnTo>
                    <a:pt x="94" y="252"/>
                  </a:lnTo>
                  <a:lnTo>
                    <a:pt x="94" y="256"/>
                  </a:lnTo>
                  <a:lnTo>
                    <a:pt x="94" y="260"/>
                  </a:lnTo>
                  <a:lnTo>
                    <a:pt x="98" y="260"/>
                  </a:lnTo>
                  <a:lnTo>
                    <a:pt x="106" y="264"/>
                  </a:lnTo>
                  <a:lnTo>
                    <a:pt x="112" y="268"/>
                  </a:lnTo>
                  <a:lnTo>
                    <a:pt x="116" y="268"/>
                  </a:lnTo>
                  <a:lnTo>
                    <a:pt x="120" y="268"/>
                  </a:lnTo>
                  <a:lnTo>
                    <a:pt x="124" y="264"/>
                  </a:lnTo>
                  <a:lnTo>
                    <a:pt x="128" y="260"/>
                  </a:lnTo>
                  <a:lnTo>
                    <a:pt x="130" y="264"/>
                  </a:lnTo>
                  <a:lnTo>
                    <a:pt x="134" y="264"/>
                  </a:lnTo>
                  <a:lnTo>
                    <a:pt x="138" y="260"/>
                  </a:lnTo>
                  <a:lnTo>
                    <a:pt x="138" y="256"/>
                  </a:lnTo>
                  <a:lnTo>
                    <a:pt x="134" y="256"/>
                  </a:lnTo>
                  <a:lnTo>
                    <a:pt x="138" y="252"/>
                  </a:lnTo>
                  <a:lnTo>
                    <a:pt x="142" y="242"/>
                  </a:lnTo>
                  <a:lnTo>
                    <a:pt x="142" y="238"/>
                  </a:lnTo>
                  <a:lnTo>
                    <a:pt x="142" y="234"/>
                  </a:lnTo>
                  <a:lnTo>
                    <a:pt x="138" y="230"/>
                  </a:lnTo>
                  <a:lnTo>
                    <a:pt x="142" y="226"/>
                  </a:lnTo>
                  <a:lnTo>
                    <a:pt x="146" y="220"/>
                  </a:lnTo>
                  <a:lnTo>
                    <a:pt x="148" y="224"/>
                  </a:lnTo>
                  <a:lnTo>
                    <a:pt x="152" y="220"/>
                  </a:lnTo>
                  <a:lnTo>
                    <a:pt x="156" y="216"/>
                  </a:lnTo>
                  <a:lnTo>
                    <a:pt x="156" y="212"/>
                  </a:lnTo>
                  <a:lnTo>
                    <a:pt x="152" y="212"/>
                  </a:lnTo>
                  <a:lnTo>
                    <a:pt x="156" y="208"/>
                  </a:lnTo>
                  <a:lnTo>
                    <a:pt x="160" y="204"/>
                  </a:lnTo>
                  <a:lnTo>
                    <a:pt x="156" y="202"/>
                  </a:lnTo>
                  <a:lnTo>
                    <a:pt x="156" y="198"/>
                  </a:lnTo>
                  <a:lnTo>
                    <a:pt x="156" y="194"/>
                  </a:lnTo>
                  <a:lnTo>
                    <a:pt x="160" y="186"/>
                  </a:lnTo>
                  <a:lnTo>
                    <a:pt x="164" y="184"/>
                  </a:lnTo>
                  <a:lnTo>
                    <a:pt x="164" y="180"/>
                  </a:lnTo>
                  <a:lnTo>
                    <a:pt x="168" y="176"/>
                  </a:lnTo>
                  <a:lnTo>
                    <a:pt x="174" y="176"/>
                  </a:lnTo>
                  <a:lnTo>
                    <a:pt x="178" y="172"/>
                  </a:lnTo>
                  <a:lnTo>
                    <a:pt x="182" y="164"/>
                  </a:lnTo>
                  <a:lnTo>
                    <a:pt x="186" y="164"/>
                  </a:lnTo>
                  <a:lnTo>
                    <a:pt x="186" y="162"/>
                  </a:lnTo>
                  <a:lnTo>
                    <a:pt x="190" y="162"/>
                  </a:lnTo>
                  <a:lnTo>
                    <a:pt x="190" y="158"/>
                  </a:lnTo>
                  <a:lnTo>
                    <a:pt x="190" y="154"/>
                  </a:lnTo>
                  <a:lnTo>
                    <a:pt x="190" y="150"/>
                  </a:lnTo>
                  <a:lnTo>
                    <a:pt x="192" y="150"/>
                  </a:lnTo>
                  <a:lnTo>
                    <a:pt x="196" y="142"/>
                  </a:lnTo>
                  <a:lnTo>
                    <a:pt x="200" y="142"/>
                  </a:lnTo>
                  <a:lnTo>
                    <a:pt x="200" y="136"/>
                  </a:lnTo>
                  <a:lnTo>
                    <a:pt x="196" y="136"/>
                  </a:lnTo>
                  <a:lnTo>
                    <a:pt x="192" y="136"/>
                  </a:lnTo>
                  <a:lnTo>
                    <a:pt x="186" y="140"/>
                  </a:lnTo>
                  <a:lnTo>
                    <a:pt x="186" y="132"/>
                  </a:lnTo>
                  <a:lnTo>
                    <a:pt x="186" y="128"/>
                  </a:lnTo>
                  <a:lnTo>
                    <a:pt x="186" y="124"/>
                  </a:lnTo>
                  <a:lnTo>
                    <a:pt x="186" y="122"/>
                  </a:lnTo>
                  <a:lnTo>
                    <a:pt x="182" y="118"/>
                  </a:lnTo>
                  <a:lnTo>
                    <a:pt x="178" y="118"/>
                  </a:lnTo>
                  <a:lnTo>
                    <a:pt x="168" y="110"/>
                  </a:lnTo>
                  <a:lnTo>
                    <a:pt x="168" y="102"/>
                  </a:lnTo>
                  <a:lnTo>
                    <a:pt x="156" y="106"/>
                  </a:lnTo>
                  <a:lnTo>
                    <a:pt x="156" y="102"/>
                  </a:lnTo>
                  <a:lnTo>
                    <a:pt x="148" y="96"/>
                  </a:lnTo>
                  <a:lnTo>
                    <a:pt x="142" y="96"/>
                  </a:lnTo>
                  <a:lnTo>
                    <a:pt x="134" y="96"/>
                  </a:lnTo>
                  <a:lnTo>
                    <a:pt x="134" y="92"/>
                  </a:lnTo>
                  <a:lnTo>
                    <a:pt x="130" y="92"/>
                  </a:lnTo>
                  <a:lnTo>
                    <a:pt x="128" y="92"/>
                  </a:lnTo>
                  <a:lnTo>
                    <a:pt x="124" y="92"/>
                  </a:lnTo>
                  <a:lnTo>
                    <a:pt x="128" y="84"/>
                  </a:lnTo>
                  <a:lnTo>
                    <a:pt x="128" y="78"/>
                  </a:lnTo>
                  <a:lnTo>
                    <a:pt x="128" y="74"/>
                  </a:lnTo>
                  <a:lnTo>
                    <a:pt x="116" y="66"/>
                  </a:lnTo>
                  <a:lnTo>
                    <a:pt x="124" y="60"/>
                  </a:lnTo>
                  <a:lnTo>
                    <a:pt x="120" y="56"/>
                  </a:lnTo>
                  <a:lnTo>
                    <a:pt x="120" y="44"/>
                  </a:lnTo>
                  <a:lnTo>
                    <a:pt x="120" y="40"/>
                  </a:lnTo>
                  <a:lnTo>
                    <a:pt x="116" y="38"/>
                  </a:lnTo>
                  <a:lnTo>
                    <a:pt x="108" y="38"/>
                  </a:lnTo>
                  <a:lnTo>
                    <a:pt x="102" y="34"/>
                  </a:lnTo>
                  <a:lnTo>
                    <a:pt x="98" y="34"/>
                  </a:lnTo>
                  <a:lnTo>
                    <a:pt x="94" y="26"/>
                  </a:lnTo>
                  <a:lnTo>
                    <a:pt x="90" y="26"/>
                  </a:lnTo>
                  <a:lnTo>
                    <a:pt x="90" y="22"/>
                  </a:lnTo>
                  <a:lnTo>
                    <a:pt x="94" y="22"/>
                  </a:lnTo>
                  <a:lnTo>
                    <a:pt x="94" y="18"/>
                  </a:lnTo>
                  <a:lnTo>
                    <a:pt x="94" y="1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28" name="Freeform 8413"/>
            <p:cNvSpPr>
              <a:spLocks/>
            </p:cNvSpPr>
            <p:nvPr/>
          </p:nvSpPr>
          <p:spPr bwMode="auto">
            <a:xfrm>
              <a:off x="5683250" y="5084763"/>
              <a:ext cx="352425" cy="304800"/>
            </a:xfrm>
            <a:custGeom>
              <a:avLst/>
              <a:gdLst>
                <a:gd name="T0" fmla="*/ 28575 w 222"/>
                <a:gd name="T1" fmla="*/ 184150 h 192"/>
                <a:gd name="T2" fmla="*/ 57150 w 222"/>
                <a:gd name="T3" fmla="*/ 196850 h 192"/>
                <a:gd name="T4" fmla="*/ 79375 w 222"/>
                <a:gd name="T5" fmla="*/ 219075 h 192"/>
                <a:gd name="T6" fmla="*/ 101600 w 222"/>
                <a:gd name="T7" fmla="*/ 238125 h 192"/>
                <a:gd name="T8" fmla="*/ 98425 w 222"/>
                <a:gd name="T9" fmla="*/ 260350 h 192"/>
                <a:gd name="T10" fmla="*/ 98425 w 222"/>
                <a:gd name="T11" fmla="*/ 276225 h 192"/>
                <a:gd name="T12" fmla="*/ 101600 w 222"/>
                <a:gd name="T13" fmla="*/ 295275 h 192"/>
                <a:gd name="T14" fmla="*/ 107950 w 222"/>
                <a:gd name="T15" fmla="*/ 301625 h 192"/>
                <a:gd name="T16" fmla="*/ 127000 w 222"/>
                <a:gd name="T17" fmla="*/ 295275 h 192"/>
                <a:gd name="T18" fmla="*/ 120650 w 222"/>
                <a:gd name="T19" fmla="*/ 276225 h 192"/>
                <a:gd name="T20" fmla="*/ 127000 w 222"/>
                <a:gd name="T21" fmla="*/ 254000 h 192"/>
                <a:gd name="T22" fmla="*/ 114300 w 222"/>
                <a:gd name="T23" fmla="*/ 231775 h 192"/>
                <a:gd name="T24" fmla="*/ 120650 w 222"/>
                <a:gd name="T25" fmla="*/ 212725 h 192"/>
                <a:gd name="T26" fmla="*/ 127000 w 222"/>
                <a:gd name="T27" fmla="*/ 196850 h 192"/>
                <a:gd name="T28" fmla="*/ 120650 w 222"/>
                <a:gd name="T29" fmla="*/ 184150 h 192"/>
                <a:gd name="T30" fmla="*/ 133350 w 222"/>
                <a:gd name="T31" fmla="*/ 168275 h 192"/>
                <a:gd name="T32" fmla="*/ 133350 w 222"/>
                <a:gd name="T33" fmla="*/ 149225 h 192"/>
                <a:gd name="T34" fmla="*/ 142875 w 222"/>
                <a:gd name="T35" fmla="*/ 139700 h 192"/>
                <a:gd name="T36" fmla="*/ 161925 w 222"/>
                <a:gd name="T37" fmla="*/ 133350 h 192"/>
                <a:gd name="T38" fmla="*/ 171450 w 222"/>
                <a:gd name="T39" fmla="*/ 120650 h 192"/>
                <a:gd name="T40" fmla="*/ 196850 w 222"/>
                <a:gd name="T41" fmla="*/ 98425 h 192"/>
                <a:gd name="T42" fmla="*/ 212725 w 222"/>
                <a:gd name="T43" fmla="*/ 79375 h 192"/>
                <a:gd name="T44" fmla="*/ 212725 w 222"/>
                <a:gd name="T45" fmla="*/ 63500 h 192"/>
                <a:gd name="T46" fmla="*/ 234950 w 222"/>
                <a:gd name="T47" fmla="*/ 44450 h 192"/>
                <a:gd name="T48" fmla="*/ 260350 w 222"/>
                <a:gd name="T49" fmla="*/ 57150 h 192"/>
                <a:gd name="T50" fmla="*/ 276225 w 222"/>
                <a:gd name="T51" fmla="*/ 63500 h 192"/>
                <a:gd name="T52" fmla="*/ 288925 w 222"/>
                <a:gd name="T53" fmla="*/ 69850 h 192"/>
                <a:gd name="T54" fmla="*/ 311150 w 222"/>
                <a:gd name="T55" fmla="*/ 63500 h 192"/>
                <a:gd name="T56" fmla="*/ 330200 w 222"/>
                <a:gd name="T57" fmla="*/ 69850 h 192"/>
                <a:gd name="T58" fmla="*/ 333375 w 222"/>
                <a:gd name="T59" fmla="*/ 44450 h 192"/>
                <a:gd name="T60" fmla="*/ 346075 w 222"/>
                <a:gd name="T61" fmla="*/ 41275 h 192"/>
                <a:gd name="T62" fmla="*/ 352425 w 222"/>
                <a:gd name="T63" fmla="*/ 28575 h 192"/>
                <a:gd name="T64" fmla="*/ 333375 w 222"/>
                <a:gd name="T65" fmla="*/ 9525 h 192"/>
                <a:gd name="T66" fmla="*/ 295275 w 222"/>
                <a:gd name="T67" fmla="*/ 6350 h 192"/>
                <a:gd name="T68" fmla="*/ 276225 w 222"/>
                <a:gd name="T69" fmla="*/ 15875 h 192"/>
                <a:gd name="T70" fmla="*/ 254000 w 222"/>
                <a:gd name="T71" fmla="*/ 6350 h 192"/>
                <a:gd name="T72" fmla="*/ 225425 w 222"/>
                <a:gd name="T73" fmla="*/ 15875 h 192"/>
                <a:gd name="T74" fmla="*/ 212725 w 222"/>
                <a:gd name="T75" fmla="*/ 28575 h 192"/>
                <a:gd name="T76" fmla="*/ 184150 w 222"/>
                <a:gd name="T77" fmla="*/ 34925 h 192"/>
                <a:gd name="T78" fmla="*/ 177800 w 222"/>
                <a:gd name="T79" fmla="*/ 41275 h 192"/>
                <a:gd name="T80" fmla="*/ 161925 w 222"/>
                <a:gd name="T81" fmla="*/ 41275 h 192"/>
                <a:gd name="T82" fmla="*/ 127000 w 222"/>
                <a:gd name="T83" fmla="*/ 34925 h 192"/>
                <a:gd name="T84" fmla="*/ 114300 w 222"/>
                <a:gd name="T85" fmla="*/ 15875 h 192"/>
                <a:gd name="T86" fmla="*/ 101600 w 222"/>
                <a:gd name="T87" fmla="*/ 9525 h 192"/>
                <a:gd name="T88" fmla="*/ 63500 w 222"/>
                <a:gd name="T89" fmla="*/ 6350 h 192"/>
                <a:gd name="T90" fmla="*/ 50800 w 222"/>
                <a:gd name="T91" fmla="*/ 28575 h 192"/>
                <a:gd name="T92" fmla="*/ 44450 w 222"/>
                <a:gd name="T93" fmla="*/ 41275 h 192"/>
                <a:gd name="T94" fmla="*/ 34925 w 222"/>
                <a:gd name="T95" fmla="*/ 63500 h 192"/>
                <a:gd name="T96" fmla="*/ 15875 w 222"/>
                <a:gd name="T97" fmla="*/ 85725 h 192"/>
                <a:gd name="T98" fmla="*/ 3175 w 222"/>
                <a:gd name="T99" fmla="*/ 107950 h 192"/>
                <a:gd name="T100" fmla="*/ 0 w 222"/>
                <a:gd name="T101" fmla="*/ 142875 h 192"/>
                <a:gd name="T102" fmla="*/ 9525 w 222"/>
                <a:gd name="T103" fmla="*/ 168275 h 1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2"/>
                <a:gd name="T157" fmla="*/ 0 h 192"/>
                <a:gd name="T158" fmla="*/ 222 w 222"/>
                <a:gd name="T159" fmla="*/ 192 h 1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2" h="192">
                  <a:moveTo>
                    <a:pt x="14" y="106"/>
                  </a:moveTo>
                  <a:lnTo>
                    <a:pt x="14" y="110"/>
                  </a:lnTo>
                  <a:lnTo>
                    <a:pt x="18" y="116"/>
                  </a:lnTo>
                  <a:lnTo>
                    <a:pt x="22" y="124"/>
                  </a:lnTo>
                  <a:lnTo>
                    <a:pt x="28" y="124"/>
                  </a:lnTo>
                  <a:lnTo>
                    <a:pt x="36" y="124"/>
                  </a:lnTo>
                  <a:lnTo>
                    <a:pt x="40" y="130"/>
                  </a:lnTo>
                  <a:lnTo>
                    <a:pt x="42" y="134"/>
                  </a:lnTo>
                  <a:lnTo>
                    <a:pt x="50" y="138"/>
                  </a:lnTo>
                  <a:lnTo>
                    <a:pt x="54" y="142"/>
                  </a:lnTo>
                  <a:lnTo>
                    <a:pt x="54" y="146"/>
                  </a:lnTo>
                  <a:lnTo>
                    <a:pt x="64" y="150"/>
                  </a:lnTo>
                  <a:lnTo>
                    <a:pt x="62" y="156"/>
                  </a:lnTo>
                  <a:lnTo>
                    <a:pt x="62" y="160"/>
                  </a:lnTo>
                  <a:lnTo>
                    <a:pt x="62" y="164"/>
                  </a:lnTo>
                  <a:lnTo>
                    <a:pt x="64" y="168"/>
                  </a:lnTo>
                  <a:lnTo>
                    <a:pt x="64" y="172"/>
                  </a:lnTo>
                  <a:lnTo>
                    <a:pt x="62" y="174"/>
                  </a:lnTo>
                  <a:lnTo>
                    <a:pt x="64" y="178"/>
                  </a:lnTo>
                  <a:lnTo>
                    <a:pt x="64" y="182"/>
                  </a:lnTo>
                  <a:lnTo>
                    <a:pt x="64" y="186"/>
                  </a:lnTo>
                  <a:lnTo>
                    <a:pt x="64" y="190"/>
                  </a:lnTo>
                  <a:lnTo>
                    <a:pt x="64" y="192"/>
                  </a:lnTo>
                  <a:lnTo>
                    <a:pt x="68" y="190"/>
                  </a:lnTo>
                  <a:lnTo>
                    <a:pt x="72" y="186"/>
                  </a:lnTo>
                  <a:lnTo>
                    <a:pt x="76" y="190"/>
                  </a:lnTo>
                  <a:lnTo>
                    <a:pt x="80" y="186"/>
                  </a:lnTo>
                  <a:lnTo>
                    <a:pt x="80" y="182"/>
                  </a:lnTo>
                  <a:lnTo>
                    <a:pt x="76" y="182"/>
                  </a:lnTo>
                  <a:lnTo>
                    <a:pt x="76" y="174"/>
                  </a:lnTo>
                  <a:lnTo>
                    <a:pt x="80" y="168"/>
                  </a:lnTo>
                  <a:lnTo>
                    <a:pt x="80" y="164"/>
                  </a:lnTo>
                  <a:lnTo>
                    <a:pt x="80" y="160"/>
                  </a:lnTo>
                  <a:lnTo>
                    <a:pt x="72" y="156"/>
                  </a:lnTo>
                  <a:lnTo>
                    <a:pt x="72" y="150"/>
                  </a:lnTo>
                  <a:lnTo>
                    <a:pt x="72" y="146"/>
                  </a:lnTo>
                  <a:lnTo>
                    <a:pt x="76" y="142"/>
                  </a:lnTo>
                  <a:lnTo>
                    <a:pt x="76" y="138"/>
                  </a:lnTo>
                  <a:lnTo>
                    <a:pt x="76" y="134"/>
                  </a:lnTo>
                  <a:lnTo>
                    <a:pt x="76" y="130"/>
                  </a:lnTo>
                  <a:lnTo>
                    <a:pt x="80" y="128"/>
                  </a:lnTo>
                  <a:lnTo>
                    <a:pt x="80" y="124"/>
                  </a:lnTo>
                  <a:lnTo>
                    <a:pt x="76" y="124"/>
                  </a:lnTo>
                  <a:lnTo>
                    <a:pt x="76" y="120"/>
                  </a:lnTo>
                  <a:lnTo>
                    <a:pt x="76" y="116"/>
                  </a:lnTo>
                  <a:lnTo>
                    <a:pt x="72" y="112"/>
                  </a:lnTo>
                  <a:lnTo>
                    <a:pt x="72" y="110"/>
                  </a:lnTo>
                  <a:lnTo>
                    <a:pt x="84" y="106"/>
                  </a:lnTo>
                  <a:lnTo>
                    <a:pt x="80" y="102"/>
                  </a:lnTo>
                  <a:lnTo>
                    <a:pt x="80" y="98"/>
                  </a:lnTo>
                  <a:lnTo>
                    <a:pt x="84" y="94"/>
                  </a:lnTo>
                  <a:lnTo>
                    <a:pt x="86" y="84"/>
                  </a:lnTo>
                  <a:lnTo>
                    <a:pt x="90" y="84"/>
                  </a:lnTo>
                  <a:lnTo>
                    <a:pt x="90" y="88"/>
                  </a:lnTo>
                  <a:lnTo>
                    <a:pt x="94" y="88"/>
                  </a:lnTo>
                  <a:lnTo>
                    <a:pt x="98" y="84"/>
                  </a:lnTo>
                  <a:lnTo>
                    <a:pt x="102" y="84"/>
                  </a:lnTo>
                  <a:lnTo>
                    <a:pt x="104" y="80"/>
                  </a:lnTo>
                  <a:lnTo>
                    <a:pt x="104" y="76"/>
                  </a:lnTo>
                  <a:lnTo>
                    <a:pt x="108" y="76"/>
                  </a:lnTo>
                  <a:lnTo>
                    <a:pt x="108" y="72"/>
                  </a:lnTo>
                  <a:lnTo>
                    <a:pt x="112" y="68"/>
                  </a:lnTo>
                  <a:lnTo>
                    <a:pt x="124" y="62"/>
                  </a:lnTo>
                  <a:lnTo>
                    <a:pt x="130" y="54"/>
                  </a:lnTo>
                  <a:lnTo>
                    <a:pt x="134" y="54"/>
                  </a:lnTo>
                  <a:lnTo>
                    <a:pt x="134" y="50"/>
                  </a:lnTo>
                  <a:lnTo>
                    <a:pt x="134" y="48"/>
                  </a:lnTo>
                  <a:lnTo>
                    <a:pt x="134" y="44"/>
                  </a:lnTo>
                  <a:lnTo>
                    <a:pt x="134" y="40"/>
                  </a:lnTo>
                  <a:lnTo>
                    <a:pt x="142" y="36"/>
                  </a:lnTo>
                  <a:lnTo>
                    <a:pt x="148" y="32"/>
                  </a:lnTo>
                  <a:lnTo>
                    <a:pt x="148" y="28"/>
                  </a:lnTo>
                  <a:lnTo>
                    <a:pt x="152" y="28"/>
                  </a:lnTo>
                  <a:lnTo>
                    <a:pt x="160" y="32"/>
                  </a:lnTo>
                  <a:lnTo>
                    <a:pt x="164" y="36"/>
                  </a:lnTo>
                  <a:lnTo>
                    <a:pt x="168" y="40"/>
                  </a:lnTo>
                  <a:lnTo>
                    <a:pt x="170" y="40"/>
                  </a:lnTo>
                  <a:lnTo>
                    <a:pt x="174" y="40"/>
                  </a:lnTo>
                  <a:lnTo>
                    <a:pt x="178" y="40"/>
                  </a:lnTo>
                  <a:lnTo>
                    <a:pt x="182" y="40"/>
                  </a:lnTo>
                  <a:lnTo>
                    <a:pt x="182" y="44"/>
                  </a:lnTo>
                  <a:lnTo>
                    <a:pt x="188" y="44"/>
                  </a:lnTo>
                  <a:lnTo>
                    <a:pt x="192" y="40"/>
                  </a:lnTo>
                  <a:lnTo>
                    <a:pt x="196" y="40"/>
                  </a:lnTo>
                  <a:lnTo>
                    <a:pt x="200" y="44"/>
                  </a:lnTo>
                  <a:lnTo>
                    <a:pt x="204" y="44"/>
                  </a:lnTo>
                  <a:lnTo>
                    <a:pt x="208" y="44"/>
                  </a:lnTo>
                  <a:lnTo>
                    <a:pt x="208" y="40"/>
                  </a:lnTo>
                  <a:lnTo>
                    <a:pt x="210" y="36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4" y="26"/>
                  </a:lnTo>
                  <a:lnTo>
                    <a:pt x="218" y="26"/>
                  </a:lnTo>
                  <a:lnTo>
                    <a:pt x="222" y="26"/>
                  </a:lnTo>
                  <a:lnTo>
                    <a:pt x="222" y="22"/>
                  </a:lnTo>
                  <a:lnTo>
                    <a:pt x="222" y="18"/>
                  </a:lnTo>
                  <a:lnTo>
                    <a:pt x="218" y="10"/>
                  </a:lnTo>
                  <a:lnTo>
                    <a:pt x="214" y="4"/>
                  </a:lnTo>
                  <a:lnTo>
                    <a:pt x="210" y="6"/>
                  </a:lnTo>
                  <a:lnTo>
                    <a:pt x="208" y="0"/>
                  </a:lnTo>
                  <a:lnTo>
                    <a:pt x="188" y="0"/>
                  </a:lnTo>
                  <a:lnTo>
                    <a:pt x="186" y="4"/>
                  </a:lnTo>
                  <a:lnTo>
                    <a:pt x="178" y="6"/>
                  </a:lnTo>
                  <a:lnTo>
                    <a:pt x="174" y="6"/>
                  </a:lnTo>
                  <a:lnTo>
                    <a:pt x="174" y="10"/>
                  </a:lnTo>
                  <a:lnTo>
                    <a:pt x="170" y="10"/>
                  </a:lnTo>
                  <a:lnTo>
                    <a:pt x="168" y="6"/>
                  </a:lnTo>
                  <a:lnTo>
                    <a:pt x="160" y="4"/>
                  </a:lnTo>
                  <a:lnTo>
                    <a:pt x="156" y="4"/>
                  </a:lnTo>
                  <a:lnTo>
                    <a:pt x="146" y="6"/>
                  </a:lnTo>
                  <a:lnTo>
                    <a:pt x="142" y="10"/>
                  </a:lnTo>
                  <a:lnTo>
                    <a:pt x="138" y="14"/>
                  </a:lnTo>
                  <a:lnTo>
                    <a:pt x="134" y="14"/>
                  </a:lnTo>
                  <a:lnTo>
                    <a:pt x="134" y="18"/>
                  </a:lnTo>
                  <a:lnTo>
                    <a:pt x="126" y="18"/>
                  </a:lnTo>
                  <a:lnTo>
                    <a:pt x="120" y="22"/>
                  </a:lnTo>
                  <a:lnTo>
                    <a:pt x="116" y="22"/>
                  </a:lnTo>
                  <a:lnTo>
                    <a:pt x="120" y="26"/>
                  </a:lnTo>
                  <a:lnTo>
                    <a:pt x="116" y="26"/>
                  </a:lnTo>
                  <a:lnTo>
                    <a:pt x="112" y="26"/>
                  </a:lnTo>
                  <a:lnTo>
                    <a:pt x="108" y="26"/>
                  </a:lnTo>
                  <a:lnTo>
                    <a:pt x="104" y="26"/>
                  </a:lnTo>
                  <a:lnTo>
                    <a:pt x="102" y="26"/>
                  </a:lnTo>
                  <a:lnTo>
                    <a:pt x="94" y="28"/>
                  </a:lnTo>
                  <a:lnTo>
                    <a:pt x="90" y="22"/>
                  </a:lnTo>
                  <a:lnTo>
                    <a:pt x="80" y="22"/>
                  </a:lnTo>
                  <a:lnTo>
                    <a:pt x="76" y="18"/>
                  </a:lnTo>
                  <a:lnTo>
                    <a:pt x="72" y="14"/>
                  </a:lnTo>
                  <a:lnTo>
                    <a:pt x="72" y="10"/>
                  </a:lnTo>
                  <a:lnTo>
                    <a:pt x="84" y="10"/>
                  </a:lnTo>
                  <a:lnTo>
                    <a:pt x="80" y="6"/>
                  </a:lnTo>
                  <a:lnTo>
                    <a:pt x="64" y="6"/>
                  </a:lnTo>
                  <a:lnTo>
                    <a:pt x="54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6"/>
                  </a:lnTo>
                  <a:lnTo>
                    <a:pt x="32" y="14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4" y="28"/>
                  </a:lnTo>
                  <a:lnTo>
                    <a:pt x="22" y="36"/>
                  </a:lnTo>
                  <a:lnTo>
                    <a:pt x="22" y="40"/>
                  </a:lnTo>
                  <a:lnTo>
                    <a:pt x="18" y="44"/>
                  </a:lnTo>
                  <a:lnTo>
                    <a:pt x="14" y="48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6" y="68"/>
                  </a:lnTo>
                  <a:lnTo>
                    <a:pt x="2" y="68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0" y="102"/>
                  </a:lnTo>
                  <a:lnTo>
                    <a:pt x="6" y="106"/>
                  </a:lnTo>
                  <a:lnTo>
                    <a:pt x="14" y="10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1" name="Freeform 8416"/>
            <p:cNvSpPr>
              <a:spLocks/>
            </p:cNvSpPr>
            <p:nvPr/>
          </p:nvSpPr>
          <p:spPr bwMode="auto">
            <a:xfrm>
              <a:off x="5194300" y="1735138"/>
              <a:ext cx="615950" cy="558800"/>
            </a:xfrm>
            <a:custGeom>
              <a:avLst/>
              <a:gdLst>
                <a:gd name="T0" fmla="*/ 76200 w 388"/>
                <a:gd name="T1" fmla="*/ 196850 h 352"/>
                <a:gd name="T2" fmla="*/ 127000 w 388"/>
                <a:gd name="T3" fmla="*/ 209550 h 352"/>
                <a:gd name="T4" fmla="*/ 152400 w 388"/>
                <a:gd name="T5" fmla="*/ 168275 h 352"/>
                <a:gd name="T6" fmla="*/ 196850 w 388"/>
                <a:gd name="T7" fmla="*/ 180975 h 352"/>
                <a:gd name="T8" fmla="*/ 244475 w 388"/>
                <a:gd name="T9" fmla="*/ 215900 h 352"/>
                <a:gd name="T10" fmla="*/ 285750 w 388"/>
                <a:gd name="T11" fmla="*/ 238125 h 352"/>
                <a:gd name="T12" fmla="*/ 307975 w 388"/>
                <a:gd name="T13" fmla="*/ 250825 h 352"/>
                <a:gd name="T14" fmla="*/ 330200 w 388"/>
                <a:gd name="T15" fmla="*/ 292100 h 352"/>
                <a:gd name="T16" fmla="*/ 355600 w 388"/>
                <a:gd name="T17" fmla="*/ 314325 h 352"/>
                <a:gd name="T18" fmla="*/ 358775 w 388"/>
                <a:gd name="T19" fmla="*/ 349250 h 352"/>
                <a:gd name="T20" fmla="*/ 419100 w 388"/>
                <a:gd name="T21" fmla="*/ 377825 h 352"/>
                <a:gd name="T22" fmla="*/ 454025 w 388"/>
                <a:gd name="T23" fmla="*/ 384175 h 352"/>
                <a:gd name="T24" fmla="*/ 482600 w 388"/>
                <a:gd name="T25" fmla="*/ 393700 h 352"/>
                <a:gd name="T26" fmla="*/ 498475 w 388"/>
                <a:gd name="T27" fmla="*/ 425450 h 352"/>
                <a:gd name="T28" fmla="*/ 463550 w 388"/>
                <a:gd name="T29" fmla="*/ 434975 h 352"/>
                <a:gd name="T30" fmla="*/ 434975 w 388"/>
                <a:gd name="T31" fmla="*/ 454025 h 352"/>
                <a:gd name="T32" fmla="*/ 454025 w 388"/>
                <a:gd name="T33" fmla="*/ 517525 h 352"/>
                <a:gd name="T34" fmla="*/ 469900 w 388"/>
                <a:gd name="T35" fmla="*/ 517525 h 352"/>
                <a:gd name="T36" fmla="*/ 511175 w 388"/>
                <a:gd name="T37" fmla="*/ 511175 h 352"/>
                <a:gd name="T38" fmla="*/ 533400 w 388"/>
                <a:gd name="T39" fmla="*/ 511175 h 352"/>
                <a:gd name="T40" fmla="*/ 568325 w 388"/>
                <a:gd name="T41" fmla="*/ 552450 h 352"/>
                <a:gd name="T42" fmla="*/ 581025 w 388"/>
                <a:gd name="T43" fmla="*/ 511175 h 352"/>
                <a:gd name="T44" fmla="*/ 581025 w 388"/>
                <a:gd name="T45" fmla="*/ 460375 h 352"/>
                <a:gd name="T46" fmla="*/ 587375 w 388"/>
                <a:gd name="T47" fmla="*/ 447675 h 352"/>
                <a:gd name="T48" fmla="*/ 603250 w 388"/>
                <a:gd name="T49" fmla="*/ 393700 h 352"/>
                <a:gd name="T50" fmla="*/ 590550 w 388"/>
                <a:gd name="T51" fmla="*/ 349250 h 352"/>
                <a:gd name="T52" fmla="*/ 568325 w 388"/>
                <a:gd name="T53" fmla="*/ 349250 h 352"/>
                <a:gd name="T54" fmla="*/ 533400 w 388"/>
                <a:gd name="T55" fmla="*/ 320675 h 352"/>
                <a:gd name="T56" fmla="*/ 504825 w 388"/>
                <a:gd name="T57" fmla="*/ 301625 h 352"/>
                <a:gd name="T58" fmla="*/ 492125 w 388"/>
                <a:gd name="T59" fmla="*/ 260350 h 352"/>
                <a:gd name="T60" fmla="*/ 488950 w 388"/>
                <a:gd name="T61" fmla="*/ 228600 h 352"/>
                <a:gd name="T62" fmla="*/ 457200 w 388"/>
                <a:gd name="T63" fmla="*/ 231775 h 352"/>
                <a:gd name="T64" fmla="*/ 441325 w 388"/>
                <a:gd name="T65" fmla="*/ 174625 h 352"/>
                <a:gd name="T66" fmla="*/ 384175 w 388"/>
                <a:gd name="T67" fmla="*/ 196850 h 352"/>
                <a:gd name="T68" fmla="*/ 349250 w 388"/>
                <a:gd name="T69" fmla="*/ 168275 h 352"/>
                <a:gd name="T70" fmla="*/ 342900 w 388"/>
                <a:gd name="T71" fmla="*/ 130175 h 352"/>
                <a:gd name="T72" fmla="*/ 384175 w 388"/>
                <a:gd name="T73" fmla="*/ 111125 h 352"/>
                <a:gd name="T74" fmla="*/ 365125 w 388"/>
                <a:gd name="T75" fmla="*/ 82550 h 352"/>
                <a:gd name="T76" fmla="*/ 330200 w 388"/>
                <a:gd name="T77" fmla="*/ 69850 h 352"/>
                <a:gd name="T78" fmla="*/ 301625 w 388"/>
                <a:gd name="T79" fmla="*/ 69850 h 352"/>
                <a:gd name="T80" fmla="*/ 285750 w 388"/>
                <a:gd name="T81" fmla="*/ 95250 h 352"/>
                <a:gd name="T82" fmla="*/ 273050 w 388"/>
                <a:gd name="T83" fmla="*/ 63500 h 352"/>
                <a:gd name="T84" fmla="*/ 257175 w 388"/>
                <a:gd name="T85" fmla="*/ 31750 h 352"/>
                <a:gd name="T86" fmla="*/ 222250 w 388"/>
                <a:gd name="T87" fmla="*/ 19050 h 352"/>
                <a:gd name="T88" fmla="*/ 187325 w 388"/>
                <a:gd name="T89" fmla="*/ 12700 h 352"/>
                <a:gd name="T90" fmla="*/ 174625 w 388"/>
                <a:gd name="T91" fmla="*/ 47625 h 352"/>
                <a:gd name="T92" fmla="*/ 146050 w 388"/>
                <a:gd name="T93" fmla="*/ 31750 h 352"/>
                <a:gd name="T94" fmla="*/ 123825 w 388"/>
                <a:gd name="T95" fmla="*/ 25400 h 352"/>
                <a:gd name="T96" fmla="*/ 98425 w 388"/>
                <a:gd name="T97" fmla="*/ 53975 h 352"/>
                <a:gd name="T98" fmla="*/ 69850 w 388"/>
                <a:gd name="T99" fmla="*/ 31750 h 352"/>
                <a:gd name="T100" fmla="*/ 53975 w 388"/>
                <a:gd name="T101" fmla="*/ 41275 h 352"/>
                <a:gd name="T102" fmla="*/ 19050 w 388"/>
                <a:gd name="T103" fmla="*/ 53975 h 352"/>
                <a:gd name="T104" fmla="*/ 28575 w 388"/>
                <a:gd name="T105" fmla="*/ 123825 h 352"/>
                <a:gd name="T106" fmla="*/ 63500 w 388"/>
                <a:gd name="T107" fmla="*/ 123825 h 352"/>
                <a:gd name="T108" fmla="*/ 76200 w 388"/>
                <a:gd name="T109" fmla="*/ 152400 h 352"/>
                <a:gd name="T110" fmla="*/ 41275 w 388"/>
                <a:gd name="T111" fmla="*/ 174625 h 35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8"/>
                <a:gd name="T169" fmla="*/ 0 h 352"/>
                <a:gd name="T170" fmla="*/ 388 w 388"/>
                <a:gd name="T171" fmla="*/ 352 h 35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8" h="352">
                  <a:moveTo>
                    <a:pt x="30" y="114"/>
                  </a:moveTo>
                  <a:lnTo>
                    <a:pt x="30" y="118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8" y="124"/>
                  </a:lnTo>
                  <a:lnTo>
                    <a:pt x="56" y="132"/>
                  </a:lnTo>
                  <a:lnTo>
                    <a:pt x="62" y="136"/>
                  </a:lnTo>
                  <a:lnTo>
                    <a:pt x="66" y="132"/>
                  </a:lnTo>
                  <a:lnTo>
                    <a:pt x="70" y="128"/>
                  </a:lnTo>
                  <a:lnTo>
                    <a:pt x="74" y="128"/>
                  </a:lnTo>
                  <a:lnTo>
                    <a:pt x="78" y="128"/>
                  </a:lnTo>
                  <a:lnTo>
                    <a:pt x="80" y="132"/>
                  </a:lnTo>
                  <a:lnTo>
                    <a:pt x="80" y="128"/>
                  </a:lnTo>
                  <a:lnTo>
                    <a:pt x="84" y="132"/>
                  </a:lnTo>
                  <a:lnTo>
                    <a:pt x="92" y="128"/>
                  </a:lnTo>
                  <a:lnTo>
                    <a:pt x="84" y="118"/>
                  </a:lnTo>
                  <a:lnTo>
                    <a:pt x="88" y="114"/>
                  </a:lnTo>
                  <a:lnTo>
                    <a:pt x="92" y="110"/>
                  </a:lnTo>
                  <a:lnTo>
                    <a:pt x="96" y="106"/>
                  </a:lnTo>
                  <a:lnTo>
                    <a:pt x="102" y="102"/>
                  </a:lnTo>
                  <a:lnTo>
                    <a:pt x="110" y="102"/>
                  </a:lnTo>
                  <a:lnTo>
                    <a:pt x="114" y="102"/>
                  </a:lnTo>
                  <a:lnTo>
                    <a:pt x="114" y="106"/>
                  </a:lnTo>
                  <a:lnTo>
                    <a:pt x="118" y="106"/>
                  </a:lnTo>
                  <a:lnTo>
                    <a:pt x="122" y="110"/>
                  </a:lnTo>
                  <a:lnTo>
                    <a:pt x="124" y="114"/>
                  </a:lnTo>
                  <a:lnTo>
                    <a:pt x="128" y="114"/>
                  </a:lnTo>
                  <a:lnTo>
                    <a:pt x="132" y="122"/>
                  </a:lnTo>
                  <a:lnTo>
                    <a:pt x="136" y="118"/>
                  </a:lnTo>
                  <a:lnTo>
                    <a:pt x="142" y="128"/>
                  </a:lnTo>
                  <a:lnTo>
                    <a:pt x="146" y="124"/>
                  </a:lnTo>
                  <a:lnTo>
                    <a:pt x="150" y="124"/>
                  </a:lnTo>
                  <a:lnTo>
                    <a:pt x="154" y="136"/>
                  </a:lnTo>
                  <a:lnTo>
                    <a:pt x="158" y="136"/>
                  </a:lnTo>
                  <a:lnTo>
                    <a:pt x="162" y="136"/>
                  </a:lnTo>
                  <a:lnTo>
                    <a:pt x="164" y="140"/>
                  </a:lnTo>
                  <a:lnTo>
                    <a:pt x="168" y="144"/>
                  </a:lnTo>
                  <a:lnTo>
                    <a:pt x="172" y="144"/>
                  </a:lnTo>
                  <a:lnTo>
                    <a:pt x="176" y="146"/>
                  </a:lnTo>
                  <a:lnTo>
                    <a:pt x="180" y="150"/>
                  </a:lnTo>
                  <a:lnTo>
                    <a:pt x="184" y="154"/>
                  </a:lnTo>
                  <a:lnTo>
                    <a:pt x="186" y="146"/>
                  </a:lnTo>
                  <a:lnTo>
                    <a:pt x="190" y="150"/>
                  </a:lnTo>
                  <a:lnTo>
                    <a:pt x="194" y="154"/>
                  </a:lnTo>
                  <a:lnTo>
                    <a:pt x="198" y="150"/>
                  </a:lnTo>
                  <a:lnTo>
                    <a:pt x="202" y="154"/>
                  </a:lnTo>
                  <a:lnTo>
                    <a:pt x="194" y="158"/>
                  </a:lnTo>
                  <a:lnTo>
                    <a:pt x="194" y="168"/>
                  </a:lnTo>
                  <a:lnTo>
                    <a:pt x="198" y="172"/>
                  </a:lnTo>
                  <a:lnTo>
                    <a:pt x="202" y="172"/>
                  </a:lnTo>
                  <a:lnTo>
                    <a:pt x="202" y="176"/>
                  </a:lnTo>
                  <a:lnTo>
                    <a:pt x="206" y="180"/>
                  </a:lnTo>
                  <a:lnTo>
                    <a:pt x="208" y="180"/>
                  </a:lnTo>
                  <a:lnTo>
                    <a:pt x="208" y="184"/>
                  </a:lnTo>
                  <a:lnTo>
                    <a:pt x="208" y="186"/>
                  </a:lnTo>
                  <a:lnTo>
                    <a:pt x="212" y="186"/>
                  </a:lnTo>
                  <a:lnTo>
                    <a:pt x="212" y="190"/>
                  </a:lnTo>
                  <a:lnTo>
                    <a:pt x="216" y="190"/>
                  </a:lnTo>
                  <a:lnTo>
                    <a:pt x="220" y="190"/>
                  </a:lnTo>
                  <a:lnTo>
                    <a:pt x="220" y="198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24" y="212"/>
                  </a:lnTo>
                  <a:lnTo>
                    <a:pt x="220" y="216"/>
                  </a:lnTo>
                  <a:lnTo>
                    <a:pt x="224" y="216"/>
                  </a:lnTo>
                  <a:lnTo>
                    <a:pt x="220" y="220"/>
                  </a:lnTo>
                  <a:lnTo>
                    <a:pt x="224" y="220"/>
                  </a:lnTo>
                  <a:lnTo>
                    <a:pt x="226" y="220"/>
                  </a:lnTo>
                  <a:lnTo>
                    <a:pt x="230" y="216"/>
                  </a:lnTo>
                  <a:lnTo>
                    <a:pt x="230" y="220"/>
                  </a:lnTo>
                  <a:lnTo>
                    <a:pt x="234" y="220"/>
                  </a:lnTo>
                  <a:lnTo>
                    <a:pt x="238" y="216"/>
                  </a:lnTo>
                  <a:lnTo>
                    <a:pt x="256" y="230"/>
                  </a:lnTo>
                  <a:lnTo>
                    <a:pt x="260" y="234"/>
                  </a:lnTo>
                  <a:lnTo>
                    <a:pt x="264" y="238"/>
                  </a:lnTo>
                  <a:lnTo>
                    <a:pt x="268" y="238"/>
                  </a:lnTo>
                  <a:lnTo>
                    <a:pt x="270" y="238"/>
                  </a:lnTo>
                  <a:lnTo>
                    <a:pt x="274" y="238"/>
                  </a:lnTo>
                  <a:lnTo>
                    <a:pt x="278" y="238"/>
                  </a:lnTo>
                  <a:lnTo>
                    <a:pt x="278" y="242"/>
                  </a:lnTo>
                  <a:lnTo>
                    <a:pt x="282" y="242"/>
                  </a:lnTo>
                  <a:lnTo>
                    <a:pt x="286" y="242"/>
                  </a:lnTo>
                  <a:lnTo>
                    <a:pt x="288" y="242"/>
                  </a:lnTo>
                  <a:lnTo>
                    <a:pt x="292" y="242"/>
                  </a:lnTo>
                  <a:lnTo>
                    <a:pt x="300" y="238"/>
                  </a:lnTo>
                  <a:lnTo>
                    <a:pt x="300" y="242"/>
                  </a:lnTo>
                  <a:lnTo>
                    <a:pt x="300" y="246"/>
                  </a:lnTo>
                  <a:lnTo>
                    <a:pt x="304" y="246"/>
                  </a:lnTo>
                  <a:lnTo>
                    <a:pt x="304" y="248"/>
                  </a:lnTo>
                  <a:lnTo>
                    <a:pt x="310" y="252"/>
                  </a:lnTo>
                  <a:lnTo>
                    <a:pt x="310" y="248"/>
                  </a:lnTo>
                  <a:lnTo>
                    <a:pt x="314" y="248"/>
                  </a:lnTo>
                  <a:lnTo>
                    <a:pt x="314" y="252"/>
                  </a:lnTo>
                  <a:lnTo>
                    <a:pt x="314" y="260"/>
                  </a:lnTo>
                  <a:lnTo>
                    <a:pt x="310" y="264"/>
                  </a:lnTo>
                  <a:lnTo>
                    <a:pt x="314" y="268"/>
                  </a:lnTo>
                  <a:lnTo>
                    <a:pt x="314" y="270"/>
                  </a:lnTo>
                  <a:lnTo>
                    <a:pt x="310" y="282"/>
                  </a:lnTo>
                  <a:lnTo>
                    <a:pt x="304" y="286"/>
                  </a:lnTo>
                  <a:lnTo>
                    <a:pt x="304" y="282"/>
                  </a:lnTo>
                  <a:lnTo>
                    <a:pt x="300" y="286"/>
                  </a:lnTo>
                  <a:lnTo>
                    <a:pt x="296" y="282"/>
                  </a:lnTo>
                  <a:lnTo>
                    <a:pt x="292" y="274"/>
                  </a:lnTo>
                  <a:lnTo>
                    <a:pt x="288" y="274"/>
                  </a:lnTo>
                  <a:lnTo>
                    <a:pt x="286" y="274"/>
                  </a:lnTo>
                  <a:lnTo>
                    <a:pt x="286" y="278"/>
                  </a:lnTo>
                  <a:lnTo>
                    <a:pt x="282" y="282"/>
                  </a:lnTo>
                  <a:lnTo>
                    <a:pt x="282" y="278"/>
                  </a:lnTo>
                  <a:lnTo>
                    <a:pt x="278" y="282"/>
                  </a:lnTo>
                  <a:lnTo>
                    <a:pt x="274" y="286"/>
                  </a:lnTo>
                  <a:lnTo>
                    <a:pt x="274" y="290"/>
                  </a:lnTo>
                  <a:lnTo>
                    <a:pt x="282" y="296"/>
                  </a:lnTo>
                  <a:lnTo>
                    <a:pt x="278" y="308"/>
                  </a:lnTo>
                  <a:lnTo>
                    <a:pt x="282" y="310"/>
                  </a:lnTo>
                  <a:lnTo>
                    <a:pt x="282" y="314"/>
                  </a:lnTo>
                  <a:lnTo>
                    <a:pt x="286" y="318"/>
                  </a:lnTo>
                  <a:lnTo>
                    <a:pt x="286" y="326"/>
                  </a:lnTo>
                  <a:lnTo>
                    <a:pt x="288" y="326"/>
                  </a:lnTo>
                  <a:lnTo>
                    <a:pt x="288" y="332"/>
                  </a:lnTo>
                  <a:lnTo>
                    <a:pt x="292" y="330"/>
                  </a:lnTo>
                  <a:lnTo>
                    <a:pt x="296" y="336"/>
                  </a:lnTo>
                  <a:lnTo>
                    <a:pt x="296" y="332"/>
                  </a:lnTo>
                  <a:lnTo>
                    <a:pt x="296" y="330"/>
                  </a:lnTo>
                  <a:lnTo>
                    <a:pt x="296" y="326"/>
                  </a:lnTo>
                  <a:lnTo>
                    <a:pt x="300" y="322"/>
                  </a:lnTo>
                  <a:lnTo>
                    <a:pt x="308" y="318"/>
                  </a:lnTo>
                  <a:lnTo>
                    <a:pt x="310" y="318"/>
                  </a:lnTo>
                  <a:lnTo>
                    <a:pt x="314" y="318"/>
                  </a:lnTo>
                  <a:lnTo>
                    <a:pt x="318" y="318"/>
                  </a:lnTo>
                  <a:lnTo>
                    <a:pt x="322" y="318"/>
                  </a:lnTo>
                  <a:lnTo>
                    <a:pt x="322" y="322"/>
                  </a:lnTo>
                  <a:lnTo>
                    <a:pt x="326" y="326"/>
                  </a:lnTo>
                  <a:lnTo>
                    <a:pt x="326" y="330"/>
                  </a:lnTo>
                  <a:lnTo>
                    <a:pt x="326" y="332"/>
                  </a:lnTo>
                  <a:lnTo>
                    <a:pt x="330" y="330"/>
                  </a:lnTo>
                  <a:lnTo>
                    <a:pt x="330" y="326"/>
                  </a:lnTo>
                  <a:lnTo>
                    <a:pt x="332" y="326"/>
                  </a:lnTo>
                  <a:lnTo>
                    <a:pt x="336" y="322"/>
                  </a:lnTo>
                  <a:lnTo>
                    <a:pt x="340" y="322"/>
                  </a:lnTo>
                  <a:lnTo>
                    <a:pt x="340" y="332"/>
                  </a:lnTo>
                  <a:lnTo>
                    <a:pt x="340" y="336"/>
                  </a:lnTo>
                  <a:lnTo>
                    <a:pt x="344" y="340"/>
                  </a:lnTo>
                  <a:lnTo>
                    <a:pt x="350" y="348"/>
                  </a:lnTo>
                  <a:lnTo>
                    <a:pt x="350" y="352"/>
                  </a:lnTo>
                  <a:lnTo>
                    <a:pt x="358" y="348"/>
                  </a:lnTo>
                  <a:lnTo>
                    <a:pt x="366" y="348"/>
                  </a:lnTo>
                  <a:lnTo>
                    <a:pt x="362" y="344"/>
                  </a:lnTo>
                  <a:lnTo>
                    <a:pt x="362" y="340"/>
                  </a:lnTo>
                  <a:lnTo>
                    <a:pt x="362" y="332"/>
                  </a:lnTo>
                  <a:lnTo>
                    <a:pt x="366" y="330"/>
                  </a:lnTo>
                  <a:lnTo>
                    <a:pt x="366" y="326"/>
                  </a:lnTo>
                  <a:lnTo>
                    <a:pt x="366" y="322"/>
                  </a:lnTo>
                  <a:lnTo>
                    <a:pt x="366" y="318"/>
                  </a:lnTo>
                  <a:lnTo>
                    <a:pt x="362" y="314"/>
                  </a:lnTo>
                  <a:lnTo>
                    <a:pt x="362" y="310"/>
                  </a:lnTo>
                  <a:lnTo>
                    <a:pt x="358" y="308"/>
                  </a:lnTo>
                  <a:lnTo>
                    <a:pt x="362" y="308"/>
                  </a:lnTo>
                  <a:lnTo>
                    <a:pt x="362" y="304"/>
                  </a:lnTo>
                  <a:lnTo>
                    <a:pt x="366" y="290"/>
                  </a:lnTo>
                  <a:lnTo>
                    <a:pt x="372" y="290"/>
                  </a:lnTo>
                  <a:lnTo>
                    <a:pt x="376" y="290"/>
                  </a:lnTo>
                  <a:lnTo>
                    <a:pt x="380" y="290"/>
                  </a:lnTo>
                  <a:lnTo>
                    <a:pt x="384" y="286"/>
                  </a:lnTo>
                  <a:lnTo>
                    <a:pt x="376" y="286"/>
                  </a:lnTo>
                  <a:lnTo>
                    <a:pt x="372" y="282"/>
                  </a:lnTo>
                  <a:lnTo>
                    <a:pt x="370" y="282"/>
                  </a:lnTo>
                  <a:lnTo>
                    <a:pt x="366" y="282"/>
                  </a:lnTo>
                  <a:lnTo>
                    <a:pt x="366" y="278"/>
                  </a:lnTo>
                  <a:lnTo>
                    <a:pt x="366" y="274"/>
                  </a:lnTo>
                  <a:lnTo>
                    <a:pt x="362" y="274"/>
                  </a:lnTo>
                  <a:lnTo>
                    <a:pt x="366" y="268"/>
                  </a:lnTo>
                  <a:lnTo>
                    <a:pt x="372" y="256"/>
                  </a:lnTo>
                  <a:lnTo>
                    <a:pt x="380" y="248"/>
                  </a:lnTo>
                  <a:lnTo>
                    <a:pt x="384" y="248"/>
                  </a:lnTo>
                  <a:lnTo>
                    <a:pt x="388" y="246"/>
                  </a:lnTo>
                  <a:lnTo>
                    <a:pt x="380" y="234"/>
                  </a:lnTo>
                  <a:lnTo>
                    <a:pt x="384" y="224"/>
                  </a:lnTo>
                  <a:lnTo>
                    <a:pt x="380" y="220"/>
                  </a:lnTo>
                  <a:lnTo>
                    <a:pt x="376" y="220"/>
                  </a:lnTo>
                  <a:lnTo>
                    <a:pt x="372" y="220"/>
                  </a:lnTo>
                  <a:lnTo>
                    <a:pt x="372" y="216"/>
                  </a:lnTo>
                  <a:lnTo>
                    <a:pt x="370" y="216"/>
                  </a:lnTo>
                  <a:lnTo>
                    <a:pt x="370" y="220"/>
                  </a:lnTo>
                  <a:lnTo>
                    <a:pt x="366" y="220"/>
                  </a:lnTo>
                  <a:lnTo>
                    <a:pt x="362" y="216"/>
                  </a:lnTo>
                  <a:lnTo>
                    <a:pt x="358" y="216"/>
                  </a:lnTo>
                  <a:lnTo>
                    <a:pt x="358" y="220"/>
                  </a:lnTo>
                  <a:lnTo>
                    <a:pt x="354" y="220"/>
                  </a:lnTo>
                  <a:lnTo>
                    <a:pt x="354" y="212"/>
                  </a:lnTo>
                  <a:lnTo>
                    <a:pt x="350" y="212"/>
                  </a:lnTo>
                  <a:lnTo>
                    <a:pt x="348" y="212"/>
                  </a:lnTo>
                  <a:lnTo>
                    <a:pt x="344" y="208"/>
                  </a:lnTo>
                  <a:lnTo>
                    <a:pt x="340" y="202"/>
                  </a:lnTo>
                  <a:lnTo>
                    <a:pt x="336" y="202"/>
                  </a:lnTo>
                  <a:lnTo>
                    <a:pt x="336" y="198"/>
                  </a:lnTo>
                  <a:lnTo>
                    <a:pt x="332" y="194"/>
                  </a:lnTo>
                  <a:lnTo>
                    <a:pt x="330" y="198"/>
                  </a:lnTo>
                  <a:lnTo>
                    <a:pt x="326" y="198"/>
                  </a:lnTo>
                  <a:lnTo>
                    <a:pt x="326" y="190"/>
                  </a:lnTo>
                  <a:lnTo>
                    <a:pt x="322" y="190"/>
                  </a:lnTo>
                  <a:lnTo>
                    <a:pt x="318" y="190"/>
                  </a:lnTo>
                  <a:lnTo>
                    <a:pt x="322" y="186"/>
                  </a:lnTo>
                  <a:lnTo>
                    <a:pt x="322" y="184"/>
                  </a:lnTo>
                  <a:lnTo>
                    <a:pt x="318" y="176"/>
                  </a:lnTo>
                  <a:lnTo>
                    <a:pt x="314" y="172"/>
                  </a:lnTo>
                  <a:lnTo>
                    <a:pt x="310" y="172"/>
                  </a:lnTo>
                  <a:lnTo>
                    <a:pt x="310" y="168"/>
                  </a:lnTo>
                  <a:lnTo>
                    <a:pt x="310" y="164"/>
                  </a:lnTo>
                  <a:lnTo>
                    <a:pt x="314" y="164"/>
                  </a:lnTo>
                  <a:lnTo>
                    <a:pt x="314" y="158"/>
                  </a:lnTo>
                  <a:lnTo>
                    <a:pt x="314" y="154"/>
                  </a:lnTo>
                  <a:lnTo>
                    <a:pt x="314" y="150"/>
                  </a:lnTo>
                  <a:lnTo>
                    <a:pt x="310" y="150"/>
                  </a:lnTo>
                  <a:lnTo>
                    <a:pt x="308" y="146"/>
                  </a:lnTo>
                  <a:lnTo>
                    <a:pt x="308" y="144"/>
                  </a:lnTo>
                  <a:lnTo>
                    <a:pt x="304" y="144"/>
                  </a:lnTo>
                  <a:lnTo>
                    <a:pt x="300" y="144"/>
                  </a:lnTo>
                  <a:lnTo>
                    <a:pt x="300" y="146"/>
                  </a:lnTo>
                  <a:lnTo>
                    <a:pt x="296" y="146"/>
                  </a:lnTo>
                  <a:lnTo>
                    <a:pt x="292" y="146"/>
                  </a:lnTo>
                  <a:lnTo>
                    <a:pt x="292" y="144"/>
                  </a:lnTo>
                  <a:lnTo>
                    <a:pt x="288" y="146"/>
                  </a:lnTo>
                  <a:lnTo>
                    <a:pt x="286" y="140"/>
                  </a:lnTo>
                  <a:lnTo>
                    <a:pt x="286" y="132"/>
                  </a:lnTo>
                  <a:lnTo>
                    <a:pt x="278" y="128"/>
                  </a:lnTo>
                  <a:lnTo>
                    <a:pt x="278" y="122"/>
                  </a:lnTo>
                  <a:lnTo>
                    <a:pt x="278" y="118"/>
                  </a:lnTo>
                  <a:lnTo>
                    <a:pt x="274" y="114"/>
                  </a:lnTo>
                  <a:lnTo>
                    <a:pt x="278" y="110"/>
                  </a:lnTo>
                  <a:lnTo>
                    <a:pt x="274" y="102"/>
                  </a:lnTo>
                  <a:lnTo>
                    <a:pt x="268" y="106"/>
                  </a:lnTo>
                  <a:lnTo>
                    <a:pt x="260" y="114"/>
                  </a:lnTo>
                  <a:lnTo>
                    <a:pt x="252" y="122"/>
                  </a:lnTo>
                  <a:lnTo>
                    <a:pt x="248" y="124"/>
                  </a:lnTo>
                  <a:lnTo>
                    <a:pt x="246" y="128"/>
                  </a:lnTo>
                  <a:lnTo>
                    <a:pt x="242" y="124"/>
                  </a:lnTo>
                  <a:lnTo>
                    <a:pt x="238" y="124"/>
                  </a:lnTo>
                  <a:lnTo>
                    <a:pt x="230" y="122"/>
                  </a:lnTo>
                  <a:lnTo>
                    <a:pt x="224" y="122"/>
                  </a:lnTo>
                  <a:lnTo>
                    <a:pt x="220" y="122"/>
                  </a:lnTo>
                  <a:lnTo>
                    <a:pt x="220" y="118"/>
                  </a:lnTo>
                  <a:lnTo>
                    <a:pt x="224" y="114"/>
                  </a:lnTo>
                  <a:lnTo>
                    <a:pt x="220" y="106"/>
                  </a:lnTo>
                  <a:lnTo>
                    <a:pt x="216" y="106"/>
                  </a:lnTo>
                  <a:lnTo>
                    <a:pt x="216" y="102"/>
                  </a:lnTo>
                  <a:lnTo>
                    <a:pt x="216" y="100"/>
                  </a:lnTo>
                  <a:lnTo>
                    <a:pt x="216" y="92"/>
                  </a:lnTo>
                  <a:lnTo>
                    <a:pt x="220" y="88"/>
                  </a:lnTo>
                  <a:lnTo>
                    <a:pt x="216" y="84"/>
                  </a:lnTo>
                  <a:lnTo>
                    <a:pt x="216" y="82"/>
                  </a:lnTo>
                  <a:lnTo>
                    <a:pt x="220" y="78"/>
                  </a:lnTo>
                  <a:lnTo>
                    <a:pt x="224" y="74"/>
                  </a:lnTo>
                  <a:lnTo>
                    <a:pt x="226" y="74"/>
                  </a:lnTo>
                  <a:lnTo>
                    <a:pt x="230" y="74"/>
                  </a:lnTo>
                  <a:lnTo>
                    <a:pt x="234" y="74"/>
                  </a:lnTo>
                  <a:lnTo>
                    <a:pt x="238" y="74"/>
                  </a:lnTo>
                  <a:lnTo>
                    <a:pt x="242" y="70"/>
                  </a:lnTo>
                  <a:lnTo>
                    <a:pt x="242" y="66"/>
                  </a:lnTo>
                  <a:lnTo>
                    <a:pt x="246" y="62"/>
                  </a:lnTo>
                  <a:lnTo>
                    <a:pt x="242" y="60"/>
                  </a:lnTo>
                  <a:lnTo>
                    <a:pt x="242" y="56"/>
                  </a:lnTo>
                  <a:lnTo>
                    <a:pt x="238" y="52"/>
                  </a:lnTo>
                  <a:lnTo>
                    <a:pt x="234" y="52"/>
                  </a:lnTo>
                  <a:lnTo>
                    <a:pt x="230" y="52"/>
                  </a:lnTo>
                  <a:lnTo>
                    <a:pt x="226" y="48"/>
                  </a:lnTo>
                  <a:lnTo>
                    <a:pt x="226" y="44"/>
                  </a:lnTo>
                  <a:lnTo>
                    <a:pt x="226" y="38"/>
                  </a:lnTo>
                  <a:lnTo>
                    <a:pt x="224" y="38"/>
                  </a:lnTo>
                  <a:lnTo>
                    <a:pt x="220" y="44"/>
                  </a:lnTo>
                  <a:lnTo>
                    <a:pt x="216" y="48"/>
                  </a:lnTo>
                  <a:lnTo>
                    <a:pt x="208" y="44"/>
                  </a:lnTo>
                  <a:lnTo>
                    <a:pt x="206" y="40"/>
                  </a:lnTo>
                  <a:lnTo>
                    <a:pt x="202" y="44"/>
                  </a:lnTo>
                  <a:lnTo>
                    <a:pt x="202" y="52"/>
                  </a:lnTo>
                  <a:lnTo>
                    <a:pt x="198" y="52"/>
                  </a:lnTo>
                  <a:lnTo>
                    <a:pt x="198" y="48"/>
                  </a:lnTo>
                  <a:lnTo>
                    <a:pt x="194" y="44"/>
                  </a:lnTo>
                  <a:lnTo>
                    <a:pt x="190" y="44"/>
                  </a:lnTo>
                  <a:lnTo>
                    <a:pt x="186" y="44"/>
                  </a:lnTo>
                  <a:lnTo>
                    <a:pt x="186" y="48"/>
                  </a:lnTo>
                  <a:lnTo>
                    <a:pt x="186" y="52"/>
                  </a:lnTo>
                  <a:lnTo>
                    <a:pt x="184" y="56"/>
                  </a:lnTo>
                  <a:lnTo>
                    <a:pt x="184" y="60"/>
                  </a:lnTo>
                  <a:lnTo>
                    <a:pt x="184" y="62"/>
                  </a:lnTo>
                  <a:lnTo>
                    <a:pt x="180" y="60"/>
                  </a:lnTo>
                  <a:lnTo>
                    <a:pt x="176" y="62"/>
                  </a:lnTo>
                  <a:lnTo>
                    <a:pt x="172" y="60"/>
                  </a:lnTo>
                  <a:lnTo>
                    <a:pt x="176" y="48"/>
                  </a:lnTo>
                  <a:lnTo>
                    <a:pt x="168" y="48"/>
                  </a:lnTo>
                  <a:lnTo>
                    <a:pt x="168" y="44"/>
                  </a:lnTo>
                  <a:lnTo>
                    <a:pt x="172" y="44"/>
                  </a:lnTo>
                  <a:lnTo>
                    <a:pt x="172" y="40"/>
                  </a:lnTo>
                  <a:lnTo>
                    <a:pt x="172" y="38"/>
                  </a:lnTo>
                  <a:lnTo>
                    <a:pt x="162" y="38"/>
                  </a:lnTo>
                  <a:lnTo>
                    <a:pt x="158" y="34"/>
                  </a:lnTo>
                  <a:lnTo>
                    <a:pt x="164" y="30"/>
                  </a:lnTo>
                  <a:lnTo>
                    <a:pt x="164" y="26"/>
                  </a:lnTo>
                  <a:lnTo>
                    <a:pt x="162" y="22"/>
                  </a:lnTo>
                  <a:lnTo>
                    <a:pt x="162" y="20"/>
                  </a:lnTo>
                  <a:lnTo>
                    <a:pt x="158" y="20"/>
                  </a:lnTo>
                  <a:lnTo>
                    <a:pt x="154" y="16"/>
                  </a:lnTo>
                  <a:lnTo>
                    <a:pt x="150" y="12"/>
                  </a:lnTo>
                  <a:lnTo>
                    <a:pt x="150" y="8"/>
                  </a:lnTo>
                  <a:lnTo>
                    <a:pt x="146" y="4"/>
                  </a:lnTo>
                  <a:lnTo>
                    <a:pt x="142" y="8"/>
                  </a:lnTo>
                  <a:lnTo>
                    <a:pt x="140" y="12"/>
                  </a:lnTo>
                  <a:lnTo>
                    <a:pt x="140" y="8"/>
                  </a:lnTo>
                  <a:lnTo>
                    <a:pt x="136" y="8"/>
                  </a:lnTo>
                  <a:lnTo>
                    <a:pt x="132" y="4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8" y="4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18" y="16"/>
                  </a:lnTo>
                  <a:lnTo>
                    <a:pt x="122" y="16"/>
                  </a:lnTo>
                  <a:lnTo>
                    <a:pt x="122" y="22"/>
                  </a:lnTo>
                  <a:lnTo>
                    <a:pt x="118" y="26"/>
                  </a:lnTo>
                  <a:lnTo>
                    <a:pt x="114" y="26"/>
                  </a:lnTo>
                  <a:lnTo>
                    <a:pt x="110" y="30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102" y="22"/>
                  </a:lnTo>
                  <a:lnTo>
                    <a:pt x="102" y="20"/>
                  </a:lnTo>
                  <a:lnTo>
                    <a:pt x="100" y="16"/>
                  </a:lnTo>
                  <a:lnTo>
                    <a:pt x="96" y="16"/>
                  </a:lnTo>
                  <a:lnTo>
                    <a:pt x="92" y="20"/>
                  </a:lnTo>
                  <a:lnTo>
                    <a:pt x="88" y="20"/>
                  </a:lnTo>
                  <a:lnTo>
                    <a:pt x="88" y="22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8" y="22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4" y="16"/>
                  </a:lnTo>
                  <a:lnTo>
                    <a:pt x="70" y="16"/>
                  </a:lnTo>
                  <a:lnTo>
                    <a:pt x="62" y="20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2" y="30"/>
                  </a:lnTo>
                  <a:lnTo>
                    <a:pt x="62" y="34"/>
                  </a:lnTo>
                  <a:lnTo>
                    <a:pt x="60" y="34"/>
                  </a:lnTo>
                  <a:lnTo>
                    <a:pt x="56" y="30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48" y="22"/>
                  </a:lnTo>
                  <a:lnTo>
                    <a:pt x="44" y="20"/>
                  </a:lnTo>
                  <a:lnTo>
                    <a:pt x="40" y="16"/>
                  </a:lnTo>
                  <a:lnTo>
                    <a:pt x="38" y="12"/>
                  </a:lnTo>
                  <a:lnTo>
                    <a:pt x="38" y="16"/>
                  </a:lnTo>
                  <a:lnTo>
                    <a:pt x="34" y="16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22" y="26"/>
                  </a:lnTo>
                  <a:lnTo>
                    <a:pt x="18" y="20"/>
                  </a:lnTo>
                  <a:lnTo>
                    <a:pt x="16" y="22"/>
                  </a:lnTo>
                  <a:lnTo>
                    <a:pt x="18" y="26"/>
                  </a:lnTo>
                  <a:lnTo>
                    <a:pt x="18" y="34"/>
                  </a:lnTo>
                  <a:lnTo>
                    <a:pt x="16" y="38"/>
                  </a:lnTo>
                  <a:lnTo>
                    <a:pt x="12" y="34"/>
                  </a:lnTo>
                  <a:lnTo>
                    <a:pt x="0" y="52"/>
                  </a:lnTo>
                  <a:lnTo>
                    <a:pt x="8" y="52"/>
                  </a:lnTo>
                  <a:lnTo>
                    <a:pt x="8" y="56"/>
                  </a:lnTo>
                  <a:lnTo>
                    <a:pt x="0" y="62"/>
                  </a:lnTo>
                  <a:lnTo>
                    <a:pt x="12" y="74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74"/>
                  </a:lnTo>
                  <a:lnTo>
                    <a:pt x="30" y="74"/>
                  </a:lnTo>
                  <a:lnTo>
                    <a:pt x="34" y="74"/>
                  </a:lnTo>
                  <a:lnTo>
                    <a:pt x="38" y="78"/>
                  </a:lnTo>
                  <a:lnTo>
                    <a:pt x="38" y="7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52" y="82"/>
                  </a:lnTo>
                  <a:lnTo>
                    <a:pt x="52" y="84"/>
                  </a:lnTo>
                  <a:lnTo>
                    <a:pt x="52" y="92"/>
                  </a:lnTo>
                  <a:lnTo>
                    <a:pt x="48" y="92"/>
                  </a:lnTo>
                  <a:lnTo>
                    <a:pt x="48" y="96"/>
                  </a:lnTo>
                  <a:lnTo>
                    <a:pt x="48" y="100"/>
                  </a:lnTo>
                  <a:lnTo>
                    <a:pt x="44" y="102"/>
                  </a:lnTo>
                  <a:lnTo>
                    <a:pt x="40" y="102"/>
                  </a:lnTo>
                  <a:lnTo>
                    <a:pt x="38" y="100"/>
                  </a:lnTo>
                  <a:lnTo>
                    <a:pt x="34" y="102"/>
                  </a:lnTo>
                  <a:lnTo>
                    <a:pt x="30" y="106"/>
                  </a:lnTo>
                  <a:lnTo>
                    <a:pt x="26" y="110"/>
                  </a:lnTo>
                  <a:lnTo>
                    <a:pt x="30" y="110"/>
                  </a:lnTo>
                  <a:lnTo>
                    <a:pt x="30" y="11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2" name="Freeform 8417"/>
            <p:cNvSpPr>
              <a:spLocks/>
            </p:cNvSpPr>
            <p:nvPr/>
          </p:nvSpPr>
          <p:spPr bwMode="auto">
            <a:xfrm>
              <a:off x="5683250" y="2627313"/>
              <a:ext cx="695325" cy="841375"/>
            </a:xfrm>
            <a:custGeom>
              <a:avLst/>
              <a:gdLst>
                <a:gd name="T0" fmla="*/ 663575 w 438"/>
                <a:gd name="T1" fmla="*/ 279400 h 530"/>
                <a:gd name="T2" fmla="*/ 619125 w 438"/>
                <a:gd name="T3" fmla="*/ 250825 h 530"/>
                <a:gd name="T4" fmla="*/ 561975 w 438"/>
                <a:gd name="T5" fmla="*/ 266700 h 530"/>
                <a:gd name="T6" fmla="*/ 514350 w 438"/>
                <a:gd name="T7" fmla="*/ 250825 h 530"/>
                <a:gd name="T8" fmla="*/ 549275 w 438"/>
                <a:gd name="T9" fmla="*/ 222250 h 530"/>
                <a:gd name="T10" fmla="*/ 565150 w 438"/>
                <a:gd name="T11" fmla="*/ 174625 h 530"/>
                <a:gd name="T12" fmla="*/ 561975 w 438"/>
                <a:gd name="T13" fmla="*/ 133350 h 530"/>
                <a:gd name="T14" fmla="*/ 555625 w 438"/>
                <a:gd name="T15" fmla="*/ 104775 h 530"/>
                <a:gd name="T16" fmla="*/ 542925 w 438"/>
                <a:gd name="T17" fmla="*/ 82550 h 530"/>
                <a:gd name="T18" fmla="*/ 549275 w 438"/>
                <a:gd name="T19" fmla="*/ 47625 h 530"/>
                <a:gd name="T20" fmla="*/ 457200 w 438"/>
                <a:gd name="T21" fmla="*/ 6350 h 530"/>
                <a:gd name="T22" fmla="*/ 393700 w 438"/>
                <a:gd name="T23" fmla="*/ 41275 h 530"/>
                <a:gd name="T24" fmla="*/ 358775 w 438"/>
                <a:gd name="T25" fmla="*/ 69850 h 530"/>
                <a:gd name="T26" fmla="*/ 295275 w 438"/>
                <a:gd name="T27" fmla="*/ 82550 h 530"/>
                <a:gd name="T28" fmla="*/ 231775 w 438"/>
                <a:gd name="T29" fmla="*/ 76200 h 530"/>
                <a:gd name="T30" fmla="*/ 190500 w 438"/>
                <a:gd name="T31" fmla="*/ 111125 h 530"/>
                <a:gd name="T32" fmla="*/ 206375 w 438"/>
                <a:gd name="T33" fmla="*/ 139700 h 530"/>
                <a:gd name="T34" fmla="*/ 177800 w 438"/>
                <a:gd name="T35" fmla="*/ 196850 h 530"/>
                <a:gd name="T36" fmla="*/ 142875 w 438"/>
                <a:gd name="T37" fmla="*/ 231775 h 530"/>
                <a:gd name="T38" fmla="*/ 98425 w 438"/>
                <a:gd name="T39" fmla="*/ 257175 h 530"/>
                <a:gd name="T40" fmla="*/ 85725 w 438"/>
                <a:gd name="T41" fmla="*/ 285750 h 530"/>
                <a:gd name="T42" fmla="*/ 114300 w 438"/>
                <a:gd name="T43" fmla="*/ 314325 h 530"/>
                <a:gd name="T44" fmla="*/ 149225 w 438"/>
                <a:gd name="T45" fmla="*/ 349250 h 530"/>
                <a:gd name="T46" fmla="*/ 171450 w 438"/>
                <a:gd name="T47" fmla="*/ 419100 h 530"/>
                <a:gd name="T48" fmla="*/ 212725 w 438"/>
                <a:gd name="T49" fmla="*/ 434975 h 530"/>
                <a:gd name="T50" fmla="*/ 190500 w 438"/>
                <a:gd name="T51" fmla="*/ 482600 h 530"/>
                <a:gd name="T52" fmla="*/ 200025 w 438"/>
                <a:gd name="T53" fmla="*/ 511175 h 530"/>
                <a:gd name="T54" fmla="*/ 171450 w 438"/>
                <a:gd name="T55" fmla="*/ 523875 h 530"/>
                <a:gd name="T56" fmla="*/ 101600 w 438"/>
                <a:gd name="T57" fmla="*/ 561975 h 530"/>
                <a:gd name="T58" fmla="*/ 66675 w 438"/>
                <a:gd name="T59" fmla="*/ 581025 h 530"/>
                <a:gd name="T60" fmla="*/ 22225 w 438"/>
                <a:gd name="T61" fmla="*/ 609600 h 530"/>
                <a:gd name="T62" fmla="*/ 15875 w 438"/>
                <a:gd name="T63" fmla="*/ 638175 h 530"/>
                <a:gd name="T64" fmla="*/ 15875 w 438"/>
                <a:gd name="T65" fmla="*/ 688975 h 530"/>
                <a:gd name="T66" fmla="*/ 3175 w 438"/>
                <a:gd name="T67" fmla="*/ 720725 h 530"/>
                <a:gd name="T68" fmla="*/ 38100 w 438"/>
                <a:gd name="T69" fmla="*/ 723900 h 530"/>
                <a:gd name="T70" fmla="*/ 44450 w 438"/>
                <a:gd name="T71" fmla="*/ 793750 h 530"/>
                <a:gd name="T72" fmla="*/ 101600 w 438"/>
                <a:gd name="T73" fmla="*/ 806450 h 530"/>
                <a:gd name="T74" fmla="*/ 155575 w 438"/>
                <a:gd name="T75" fmla="*/ 835025 h 530"/>
                <a:gd name="T76" fmla="*/ 219075 w 438"/>
                <a:gd name="T77" fmla="*/ 819150 h 530"/>
                <a:gd name="T78" fmla="*/ 288925 w 438"/>
                <a:gd name="T79" fmla="*/ 800100 h 530"/>
                <a:gd name="T80" fmla="*/ 323850 w 438"/>
                <a:gd name="T81" fmla="*/ 723900 h 530"/>
                <a:gd name="T82" fmla="*/ 333375 w 438"/>
                <a:gd name="T83" fmla="*/ 673100 h 530"/>
                <a:gd name="T84" fmla="*/ 365125 w 438"/>
                <a:gd name="T85" fmla="*/ 650875 h 530"/>
                <a:gd name="T86" fmla="*/ 431800 w 438"/>
                <a:gd name="T87" fmla="*/ 685800 h 530"/>
                <a:gd name="T88" fmla="*/ 501650 w 438"/>
                <a:gd name="T89" fmla="*/ 685800 h 530"/>
                <a:gd name="T90" fmla="*/ 520700 w 438"/>
                <a:gd name="T91" fmla="*/ 638175 h 530"/>
                <a:gd name="T92" fmla="*/ 606425 w 438"/>
                <a:gd name="T93" fmla="*/ 631825 h 530"/>
                <a:gd name="T94" fmla="*/ 660400 w 438"/>
                <a:gd name="T95" fmla="*/ 574675 h 530"/>
                <a:gd name="T96" fmla="*/ 688975 w 438"/>
                <a:gd name="T97" fmla="*/ 527050 h 530"/>
                <a:gd name="T98" fmla="*/ 669925 w 438"/>
                <a:gd name="T99" fmla="*/ 488950 h 530"/>
                <a:gd name="T100" fmla="*/ 676275 w 438"/>
                <a:gd name="T101" fmla="*/ 454025 h 530"/>
                <a:gd name="T102" fmla="*/ 682625 w 438"/>
                <a:gd name="T103" fmla="*/ 419100 h 530"/>
                <a:gd name="T104" fmla="*/ 682625 w 438"/>
                <a:gd name="T105" fmla="*/ 377825 h 530"/>
                <a:gd name="T106" fmla="*/ 688975 w 438"/>
                <a:gd name="T107" fmla="*/ 342900 h 53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8"/>
                <a:gd name="T163" fmla="*/ 0 h 530"/>
                <a:gd name="T164" fmla="*/ 438 w 438"/>
                <a:gd name="T165" fmla="*/ 530 h 53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8" h="530">
                  <a:moveTo>
                    <a:pt x="426" y="202"/>
                  </a:moveTo>
                  <a:lnTo>
                    <a:pt x="426" y="198"/>
                  </a:lnTo>
                  <a:lnTo>
                    <a:pt x="426" y="186"/>
                  </a:lnTo>
                  <a:lnTo>
                    <a:pt x="422" y="184"/>
                  </a:lnTo>
                  <a:lnTo>
                    <a:pt x="422" y="180"/>
                  </a:lnTo>
                  <a:lnTo>
                    <a:pt x="418" y="176"/>
                  </a:lnTo>
                  <a:lnTo>
                    <a:pt x="416" y="176"/>
                  </a:lnTo>
                  <a:lnTo>
                    <a:pt x="412" y="172"/>
                  </a:lnTo>
                  <a:lnTo>
                    <a:pt x="408" y="164"/>
                  </a:lnTo>
                  <a:lnTo>
                    <a:pt x="404" y="162"/>
                  </a:lnTo>
                  <a:lnTo>
                    <a:pt x="396" y="162"/>
                  </a:lnTo>
                  <a:lnTo>
                    <a:pt x="390" y="158"/>
                  </a:lnTo>
                  <a:lnTo>
                    <a:pt x="386" y="158"/>
                  </a:lnTo>
                  <a:lnTo>
                    <a:pt x="382" y="162"/>
                  </a:lnTo>
                  <a:lnTo>
                    <a:pt x="364" y="172"/>
                  </a:lnTo>
                  <a:lnTo>
                    <a:pt x="360" y="172"/>
                  </a:lnTo>
                  <a:lnTo>
                    <a:pt x="356" y="172"/>
                  </a:lnTo>
                  <a:lnTo>
                    <a:pt x="354" y="168"/>
                  </a:lnTo>
                  <a:lnTo>
                    <a:pt x="346" y="172"/>
                  </a:lnTo>
                  <a:lnTo>
                    <a:pt x="342" y="168"/>
                  </a:lnTo>
                  <a:lnTo>
                    <a:pt x="338" y="164"/>
                  </a:lnTo>
                  <a:lnTo>
                    <a:pt x="334" y="164"/>
                  </a:lnTo>
                  <a:lnTo>
                    <a:pt x="328" y="162"/>
                  </a:lnTo>
                  <a:lnTo>
                    <a:pt x="324" y="158"/>
                  </a:lnTo>
                  <a:lnTo>
                    <a:pt x="316" y="154"/>
                  </a:lnTo>
                  <a:lnTo>
                    <a:pt x="320" y="150"/>
                  </a:lnTo>
                  <a:lnTo>
                    <a:pt x="324" y="146"/>
                  </a:lnTo>
                  <a:lnTo>
                    <a:pt x="338" y="140"/>
                  </a:lnTo>
                  <a:lnTo>
                    <a:pt x="338" y="136"/>
                  </a:lnTo>
                  <a:lnTo>
                    <a:pt x="346" y="140"/>
                  </a:lnTo>
                  <a:lnTo>
                    <a:pt x="350" y="136"/>
                  </a:lnTo>
                  <a:lnTo>
                    <a:pt x="354" y="132"/>
                  </a:lnTo>
                  <a:lnTo>
                    <a:pt x="356" y="128"/>
                  </a:lnTo>
                  <a:lnTo>
                    <a:pt x="364" y="118"/>
                  </a:lnTo>
                  <a:lnTo>
                    <a:pt x="368" y="114"/>
                  </a:lnTo>
                  <a:lnTo>
                    <a:pt x="356" y="110"/>
                  </a:lnTo>
                  <a:lnTo>
                    <a:pt x="356" y="100"/>
                  </a:lnTo>
                  <a:lnTo>
                    <a:pt x="360" y="100"/>
                  </a:lnTo>
                  <a:lnTo>
                    <a:pt x="360" y="96"/>
                  </a:lnTo>
                  <a:lnTo>
                    <a:pt x="360" y="92"/>
                  </a:lnTo>
                  <a:lnTo>
                    <a:pt x="354" y="88"/>
                  </a:lnTo>
                  <a:lnTo>
                    <a:pt x="354" y="84"/>
                  </a:lnTo>
                  <a:lnTo>
                    <a:pt x="354" y="80"/>
                  </a:lnTo>
                  <a:lnTo>
                    <a:pt x="356" y="78"/>
                  </a:lnTo>
                  <a:lnTo>
                    <a:pt x="356" y="74"/>
                  </a:lnTo>
                  <a:lnTo>
                    <a:pt x="354" y="74"/>
                  </a:lnTo>
                  <a:lnTo>
                    <a:pt x="354" y="70"/>
                  </a:lnTo>
                  <a:lnTo>
                    <a:pt x="350" y="66"/>
                  </a:lnTo>
                  <a:lnTo>
                    <a:pt x="346" y="66"/>
                  </a:lnTo>
                  <a:lnTo>
                    <a:pt x="342" y="62"/>
                  </a:lnTo>
                  <a:lnTo>
                    <a:pt x="346" y="62"/>
                  </a:lnTo>
                  <a:lnTo>
                    <a:pt x="342" y="60"/>
                  </a:lnTo>
                  <a:lnTo>
                    <a:pt x="342" y="56"/>
                  </a:lnTo>
                  <a:lnTo>
                    <a:pt x="342" y="52"/>
                  </a:lnTo>
                  <a:lnTo>
                    <a:pt x="350" y="48"/>
                  </a:lnTo>
                  <a:lnTo>
                    <a:pt x="350" y="44"/>
                  </a:lnTo>
                  <a:lnTo>
                    <a:pt x="350" y="40"/>
                  </a:lnTo>
                  <a:lnTo>
                    <a:pt x="350" y="38"/>
                  </a:lnTo>
                  <a:lnTo>
                    <a:pt x="350" y="34"/>
                  </a:lnTo>
                  <a:lnTo>
                    <a:pt x="346" y="30"/>
                  </a:lnTo>
                  <a:lnTo>
                    <a:pt x="346" y="26"/>
                  </a:lnTo>
                  <a:lnTo>
                    <a:pt x="350" y="12"/>
                  </a:lnTo>
                  <a:lnTo>
                    <a:pt x="324" y="4"/>
                  </a:lnTo>
                  <a:lnTo>
                    <a:pt x="302" y="4"/>
                  </a:lnTo>
                  <a:lnTo>
                    <a:pt x="292" y="0"/>
                  </a:lnTo>
                  <a:lnTo>
                    <a:pt x="288" y="4"/>
                  </a:lnTo>
                  <a:lnTo>
                    <a:pt x="272" y="4"/>
                  </a:lnTo>
                  <a:lnTo>
                    <a:pt x="262" y="8"/>
                  </a:lnTo>
                  <a:lnTo>
                    <a:pt x="254" y="18"/>
                  </a:lnTo>
                  <a:lnTo>
                    <a:pt x="254" y="22"/>
                  </a:lnTo>
                  <a:lnTo>
                    <a:pt x="250" y="26"/>
                  </a:lnTo>
                  <a:lnTo>
                    <a:pt x="248" y="26"/>
                  </a:lnTo>
                  <a:lnTo>
                    <a:pt x="244" y="26"/>
                  </a:lnTo>
                  <a:lnTo>
                    <a:pt x="240" y="30"/>
                  </a:lnTo>
                  <a:lnTo>
                    <a:pt x="240" y="38"/>
                  </a:lnTo>
                  <a:lnTo>
                    <a:pt x="236" y="40"/>
                  </a:lnTo>
                  <a:lnTo>
                    <a:pt x="232" y="40"/>
                  </a:lnTo>
                  <a:lnTo>
                    <a:pt x="226" y="44"/>
                  </a:lnTo>
                  <a:lnTo>
                    <a:pt x="222" y="44"/>
                  </a:lnTo>
                  <a:lnTo>
                    <a:pt x="204" y="48"/>
                  </a:lnTo>
                  <a:lnTo>
                    <a:pt x="196" y="56"/>
                  </a:lnTo>
                  <a:lnTo>
                    <a:pt x="192" y="56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6" y="56"/>
                  </a:lnTo>
                  <a:lnTo>
                    <a:pt x="170" y="56"/>
                  </a:lnTo>
                  <a:lnTo>
                    <a:pt x="164" y="56"/>
                  </a:lnTo>
                  <a:lnTo>
                    <a:pt x="160" y="56"/>
                  </a:lnTo>
                  <a:lnTo>
                    <a:pt x="152" y="52"/>
                  </a:lnTo>
                  <a:lnTo>
                    <a:pt x="146" y="48"/>
                  </a:lnTo>
                  <a:lnTo>
                    <a:pt x="138" y="48"/>
                  </a:lnTo>
                  <a:lnTo>
                    <a:pt x="126" y="56"/>
                  </a:lnTo>
                  <a:lnTo>
                    <a:pt x="124" y="60"/>
                  </a:lnTo>
                  <a:lnTo>
                    <a:pt x="124" y="62"/>
                  </a:lnTo>
                  <a:lnTo>
                    <a:pt x="120" y="62"/>
                  </a:lnTo>
                  <a:lnTo>
                    <a:pt x="120" y="70"/>
                  </a:lnTo>
                  <a:lnTo>
                    <a:pt x="124" y="74"/>
                  </a:lnTo>
                  <a:lnTo>
                    <a:pt x="142" y="78"/>
                  </a:lnTo>
                  <a:lnTo>
                    <a:pt x="142" y="80"/>
                  </a:lnTo>
                  <a:lnTo>
                    <a:pt x="138" y="80"/>
                  </a:lnTo>
                  <a:lnTo>
                    <a:pt x="130" y="84"/>
                  </a:lnTo>
                  <a:lnTo>
                    <a:pt x="130" y="88"/>
                  </a:lnTo>
                  <a:lnTo>
                    <a:pt x="130" y="92"/>
                  </a:lnTo>
                  <a:lnTo>
                    <a:pt x="126" y="92"/>
                  </a:lnTo>
                  <a:lnTo>
                    <a:pt x="126" y="100"/>
                  </a:lnTo>
                  <a:lnTo>
                    <a:pt x="124" y="106"/>
                  </a:lnTo>
                  <a:lnTo>
                    <a:pt x="116" y="110"/>
                  </a:lnTo>
                  <a:lnTo>
                    <a:pt x="112" y="124"/>
                  </a:lnTo>
                  <a:lnTo>
                    <a:pt x="112" y="136"/>
                  </a:lnTo>
                  <a:lnTo>
                    <a:pt x="104" y="136"/>
                  </a:lnTo>
                  <a:lnTo>
                    <a:pt x="102" y="140"/>
                  </a:lnTo>
                  <a:lnTo>
                    <a:pt x="98" y="142"/>
                  </a:lnTo>
                  <a:lnTo>
                    <a:pt x="94" y="146"/>
                  </a:lnTo>
                  <a:lnTo>
                    <a:pt x="90" y="146"/>
                  </a:lnTo>
                  <a:lnTo>
                    <a:pt x="86" y="150"/>
                  </a:lnTo>
                  <a:lnTo>
                    <a:pt x="84" y="150"/>
                  </a:lnTo>
                  <a:lnTo>
                    <a:pt x="80" y="150"/>
                  </a:lnTo>
                  <a:lnTo>
                    <a:pt x="76" y="150"/>
                  </a:lnTo>
                  <a:lnTo>
                    <a:pt x="62" y="150"/>
                  </a:lnTo>
                  <a:lnTo>
                    <a:pt x="62" y="162"/>
                  </a:lnTo>
                  <a:lnTo>
                    <a:pt x="64" y="164"/>
                  </a:lnTo>
                  <a:lnTo>
                    <a:pt x="64" y="168"/>
                  </a:lnTo>
                  <a:lnTo>
                    <a:pt x="54" y="172"/>
                  </a:lnTo>
                  <a:lnTo>
                    <a:pt x="58" y="172"/>
                  </a:lnTo>
                  <a:lnTo>
                    <a:pt x="50" y="176"/>
                  </a:lnTo>
                  <a:lnTo>
                    <a:pt x="54" y="180"/>
                  </a:lnTo>
                  <a:lnTo>
                    <a:pt x="62" y="180"/>
                  </a:lnTo>
                  <a:lnTo>
                    <a:pt x="64" y="180"/>
                  </a:lnTo>
                  <a:lnTo>
                    <a:pt x="72" y="184"/>
                  </a:lnTo>
                  <a:lnTo>
                    <a:pt x="72" y="186"/>
                  </a:lnTo>
                  <a:lnTo>
                    <a:pt x="72" y="194"/>
                  </a:lnTo>
                  <a:lnTo>
                    <a:pt x="72" y="198"/>
                  </a:lnTo>
                  <a:lnTo>
                    <a:pt x="76" y="202"/>
                  </a:lnTo>
                  <a:lnTo>
                    <a:pt x="80" y="208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6" y="212"/>
                  </a:lnTo>
                  <a:lnTo>
                    <a:pt x="94" y="220"/>
                  </a:lnTo>
                  <a:lnTo>
                    <a:pt x="98" y="230"/>
                  </a:lnTo>
                  <a:lnTo>
                    <a:pt x="98" y="234"/>
                  </a:lnTo>
                  <a:lnTo>
                    <a:pt x="104" y="230"/>
                  </a:lnTo>
                  <a:lnTo>
                    <a:pt x="104" y="234"/>
                  </a:lnTo>
                  <a:lnTo>
                    <a:pt x="94" y="242"/>
                  </a:lnTo>
                  <a:lnTo>
                    <a:pt x="108" y="264"/>
                  </a:lnTo>
                  <a:lnTo>
                    <a:pt x="112" y="260"/>
                  </a:lnTo>
                  <a:lnTo>
                    <a:pt x="112" y="264"/>
                  </a:lnTo>
                  <a:lnTo>
                    <a:pt x="116" y="270"/>
                  </a:lnTo>
                  <a:lnTo>
                    <a:pt x="120" y="274"/>
                  </a:lnTo>
                  <a:lnTo>
                    <a:pt x="126" y="274"/>
                  </a:lnTo>
                  <a:lnTo>
                    <a:pt x="134" y="274"/>
                  </a:lnTo>
                  <a:lnTo>
                    <a:pt x="130" y="278"/>
                  </a:lnTo>
                  <a:lnTo>
                    <a:pt x="126" y="282"/>
                  </a:lnTo>
                  <a:lnTo>
                    <a:pt x="126" y="286"/>
                  </a:lnTo>
                  <a:lnTo>
                    <a:pt x="124" y="292"/>
                  </a:lnTo>
                  <a:lnTo>
                    <a:pt x="124" y="296"/>
                  </a:lnTo>
                  <a:lnTo>
                    <a:pt x="120" y="304"/>
                  </a:lnTo>
                  <a:lnTo>
                    <a:pt x="120" y="308"/>
                  </a:lnTo>
                  <a:lnTo>
                    <a:pt x="120" y="310"/>
                  </a:lnTo>
                  <a:lnTo>
                    <a:pt x="120" y="314"/>
                  </a:lnTo>
                  <a:lnTo>
                    <a:pt x="120" y="318"/>
                  </a:lnTo>
                  <a:lnTo>
                    <a:pt x="124" y="322"/>
                  </a:lnTo>
                  <a:lnTo>
                    <a:pt x="126" y="322"/>
                  </a:lnTo>
                  <a:lnTo>
                    <a:pt x="126" y="326"/>
                  </a:lnTo>
                  <a:lnTo>
                    <a:pt x="126" y="330"/>
                  </a:lnTo>
                  <a:lnTo>
                    <a:pt x="124" y="330"/>
                  </a:lnTo>
                  <a:lnTo>
                    <a:pt x="116" y="330"/>
                  </a:lnTo>
                  <a:lnTo>
                    <a:pt x="112" y="330"/>
                  </a:lnTo>
                  <a:lnTo>
                    <a:pt x="108" y="330"/>
                  </a:lnTo>
                  <a:lnTo>
                    <a:pt x="98" y="336"/>
                  </a:lnTo>
                  <a:lnTo>
                    <a:pt x="80" y="348"/>
                  </a:lnTo>
                  <a:lnTo>
                    <a:pt x="76" y="348"/>
                  </a:lnTo>
                  <a:lnTo>
                    <a:pt x="76" y="350"/>
                  </a:lnTo>
                  <a:lnTo>
                    <a:pt x="68" y="350"/>
                  </a:lnTo>
                  <a:lnTo>
                    <a:pt x="64" y="354"/>
                  </a:lnTo>
                  <a:lnTo>
                    <a:pt x="62" y="354"/>
                  </a:lnTo>
                  <a:lnTo>
                    <a:pt x="58" y="354"/>
                  </a:lnTo>
                  <a:lnTo>
                    <a:pt x="58" y="362"/>
                  </a:lnTo>
                  <a:lnTo>
                    <a:pt x="54" y="362"/>
                  </a:lnTo>
                  <a:lnTo>
                    <a:pt x="46" y="362"/>
                  </a:lnTo>
                  <a:lnTo>
                    <a:pt x="42" y="366"/>
                  </a:lnTo>
                  <a:lnTo>
                    <a:pt x="40" y="366"/>
                  </a:lnTo>
                  <a:lnTo>
                    <a:pt x="40" y="370"/>
                  </a:lnTo>
                  <a:lnTo>
                    <a:pt x="24" y="376"/>
                  </a:lnTo>
                  <a:lnTo>
                    <a:pt x="18" y="372"/>
                  </a:lnTo>
                  <a:lnTo>
                    <a:pt x="14" y="380"/>
                  </a:lnTo>
                  <a:lnTo>
                    <a:pt x="14" y="384"/>
                  </a:lnTo>
                  <a:lnTo>
                    <a:pt x="10" y="388"/>
                  </a:lnTo>
                  <a:lnTo>
                    <a:pt x="6" y="388"/>
                  </a:lnTo>
                  <a:lnTo>
                    <a:pt x="10" y="394"/>
                  </a:lnTo>
                  <a:lnTo>
                    <a:pt x="14" y="394"/>
                  </a:lnTo>
                  <a:lnTo>
                    <a:pt x="10" y="398"/>
                  </a:lnTo>
                  <a:lnTo>
                    <a:pt x="10" y="402"/>
                  </a:lnTo>
                  <a:lnTo>
                    <a:pt x="6" y="402"/>
                  </a:lnTo>
                  <a:lnTo>
                    <a:pt x="2" y="402"/>
                  </a:lnTo>
                  <a:lnTo>
                    <a:pt x="2" y="406"/>
                  </a:lnTo>
                  <a:lnTo>
                    <a:pt x="6" y="410"/>
                  </a:lnTo>
                  <a:lnTo>
                    <a:pt x="10" y="432"/>
                  </a:lnTo>
                  <a:lnTo>
                    <a:pt x="10" y="434"/>
                  </a:lnTo>
                  <a:lnTo>
                    <a:pt x="6" y="434"/>
                  </a:lnTo>
                  <a:lnTo>
                    <a:pt x="0" y="442"/>
                  </a:lnTo>
                  <a:lnTo>
                    <a:pt x="0" y="446"/>
                  </a:lnTo>
                  <a:lnTo>
                    <a:pt x="2" y="446"/>
                  </a:lnTo>
                  <a:lnTo>
                    <a:pt x="2" y="450"/>
                  </a:lnTo>
                  <a:lnTo>
                    <a:pt x="2" y="454"/>
                  </a:lnTo>
                  <a:lnTo>
                    <a:pt x="2" y="456"/>
                  </a:lnTo>
                  <a:lnTo>
                    <a:pt x="6" y="456"/>
                  </a:lnTo>
                  <a:lnTo>
                    <a:pt x="10" y="460"/>
                  </a:lnTo>
                  <a:lnTo>
                    <a:pt x="18" y="456"/>
                  </a:lnTo>
                  <a:lnTo>
                    <a:pt x="22" y="456"/>
                  </a:lnTo>
                  <a:lnTo>
                    <a:pt x="24" y="456"/>
                  </a:lnTo>
                  <a:lnTo>
                    <a:pt x="28" y="460"/>
                  </a:lnTo>
                  <a:lnTo>
                    <a:pt x="28" y="464"/>
                  </a:lnTo>
                  <a:lnTo>
                    <a:pt x="28" y="468"/>
                  </a:lnTo>
                  <a:lnTo>
                    <a:pt x="36" y="478"/>
                  </a:lnTo>
                  <a:lnTo>
                    <a:pt x="36" y="494"/>
                  </a:lnTo>
                  <a:lnTo>
                    <a:pt x="28" y="500"/>
                  </a:lnTo>
                  <a:lnTo>
                    <a:pt x="32" y="504"/>
                  </a:lnTo>
                  <a:lnTo>
                    <a:pt x="42" y="500"/>
                  </a:lnTo>
                  <a:lnTo>
                    <a:pt x="42" y="504"/>
                  </a:lnTo>
                  <a:lnTo>
                    <a:pt x="54" y="504"/>
                  </a:lnTo>
                  <a:lnTo>
                    <a:pt x="62" y="508"/>
                  </a:lnTo>
                  <a:lnTo>
                    <a:pt x="64" y="508"/>
                  </a:lnTo>
                  <a:lnTo>
                    <a:pt x="72" y="508"/>
                  </a:lnTo>
                  <a:lnTo>
                    <a:pt x="72" y="512"/>
                  </a:lnTo>
                  <a:lnTo>
                    <a:pt x="68" y="526"/>
                  </a:lnTo>
                  <a:lnTo>
                    <a:pt x="80" y="526"/>
                  </a:lnTo>
                  <a:lnTo>
                    <a:pt x="84" y="530"/>
                  </a:lnTo>
                  <a:lnTo>
                    <a:pt x="98" y="526"/>
                  </a:lnTo>
                  <a:lnTo>
                    <a:pt x="102" y="522"/>
                  </a:lnTo>
                  <a:lnTo>
                    <a:pt x="108" y="522"/>
                  </a:lnTo>
                  <a:lnTo>
                    <a:pt x="112" y="518"/>
                  </a:lnTo>
                  <a:lnTo>
                    <a:pt x="116" y="518"/>
                  </a:lnTo>
                  <a:lnTo>
                    <a:pt x="130" y="516"/>
                  </a:lnTo>
                  <a:lnTo>
                    <a:pt x="138" y="516"/>
                  </a:lnTo>
                  <a:lnTo>
                    <a:pt x="146" y="516"/>
                  </a:lnTo>
                  <a:lnTo>
                    <a:pt x="160" y="512"/>
                  </a:lnTo>
                  <a:lnTo>
                    <a:pt x="168" y="512"/>
                  </a:lnTo>
                  <a:lnTo>
                    <a:pt x="170" y="508"/>
                  </a:lnTo>
                  <a:lnTo>
                    <a:pt x="174" y="508"/>
                  </a:lnTo>
                  <a:lnTo>
                    <a:pt x="182" y="504"/>
                  </a:lnTo>
                  <a:lnTo>
                    <a:pt x="192" y="474"/>
                  </a:lnTo>
                  <a:lnTo>
                    <a:pt x="196" y="474"/>
                  </a:lnTo>
                  <a:lnTo>
                    <a:pt x="200" y="472"/>
                  </a:lnTo>
                  <a:lnTo>
                    <a:pt x="200" y="468"/>
                  </a:lnTo>
                  <a:lnTo>
                    <a:pt x="200" y="464"/>
                  </a:lnTo>
                  <a:lnTo>
                    <a:pt x="204" y="456"/>
                  </a:lnTo>
                  <a:lnTo>
                    <a:pt x="204" y="454"/>
                  </a:lnTo>
                  <a:lnTo>
                    <a:pt x="208" y="454"/>
                  </a:lnTo>
                  <a:lnTo>
                    <a:pt x="210" y="450"/>
                  </a:lnTo>
                  <a:lnTo>
                    <a:pt x="210" y="438"/>
                  </a:lnTo>
                  <a:lnTo>
                    <a:pt x="210" y="432"/>
                  </a:lnTo>
                  <a:lnTo>
                    <a:pt x="210" y="424"/>
                  </a:lnTo>
                  <a:lnTo>
                    <a:pt x="214" y="424"/>
                  </a:lnTo>
                  <a:lnTo>
                    <a:pt x="218" y="424"/>
                  </a:lnTo>
                  <a:lnTo>
                    <a:pt x="222" y="420"/>
                  </a:lnTo>
                  <a:lnTo>
                    <a:pt x="226" y="416"/>
                  </a:lnTo>
                  <a:lnTo>
                    <a:pt x="230" y="412"/>
                  </a:lnTo>
                  <a:lnTo>
                    <a:pt x="230" y="410"/>
                  </a:lnTo>
                  <a:lnTo>
                    <a:pt x="232" y="410"/>
                  </a:lnTo>
                  <a:lnTo>
                    <a:pt x="244" y="410"/>
                  </a:lnTo>
                  <a:lnTo>
                    <a:pt x="254" y="412"/>
                  </a:lnTo>
                  <a:lnTo>
                    <a:pt x="266" y="416"/>
                  </a:lnTo>
                  <a:lnTo>
                    <a:pt x="266" y="420"/>
                  </a:lnTo>
                  <a:lnTo>
                    <a:pt x="272" y="432"/>
                  </a:lnTo>
                  <a:lnTo>
                    <a:pt x="276" y="442"/>
                  </a:lnTo>
                  <a:lnTo>
                    <a:pt x="284" y="450"/>
                  </a:lnTo>
                  <a:lnTo>
                    <a:pt x="302" y="438"/>
                  </a:lnTo>
                  <a:lnTo>
                    <a:pt x="302" y="434"/>
                  </a:lnTo>
                  <a:lnTo>
                    <a:pt x="306" y="434"/>
                  </a:lnTo>
                  <a:lnTo>
                    <a:pt x="316" y="432"/>
                  </a:lnTo>
                  <a:lnTo>
                    <a:pt x="316" y="424"/>
                  </a:lnTo>
                  <a:lnTo>
                    <a:pt x="320" y="416"/>
                  </a:lnTo>
                  <a:lnTo>
                    <a:pt x="324" y="416"/>
                  </a:lnTo>
                  <a:lnTo>
                    <a:pt x="332" y="412"/>
                  </a:lnTo>
                  <a:lnTo>
                    <a:pt x="332" y="410"/>
                  </a:lnTo>
                  <a:lnTo>
                    <a:pt x="328" y="402"/>
                  </a:lnTo>
                  <a:lnTo>
                    <a:pt x="338" y="402"/>
                  </a:lnTo>
                  <a:lnTo>
                    <a:pt x="360" y="402"/>
                  </a:lnTo>
                  <a:lnTo>
                    <a:pt x="368" y="406"/>
                  </a:lnTo>
                  <a:lnTo>
                    <a:pt x="374" y="402"/>
                  </a:lnTo>
                  <a:lnTo>
                    <a:pt x="378" y="402"/>
                  </a:lnTo>
                  <a:lnTo>
                    <a:pt x="382" y="398"/>
                  </a:lnTo>
                  <a:lnTo>
                    <a:pt x="386" y="394"/>
                  </a:lnTo>
                  <a:lnTo>
                    <a:pt x="394" y="384"/>
                  </a:lnTo>
                  <a:lnTo>
                    <a:pt x="396" y="380"/>
                  </a:lnTo>
                  <a:lnTo>
                    <a:pt x="408" y="370"/>
                  </a:lnTo>
                  <a:lnTo>
                    <a:pt x="408" y="362"/>
                  </a:lnTo>
                  <a:lnTo>
                    <a:pt x="416" y="362"/>
                  </a:lnTo>
                  <a:lnTo>
                    <a:pt x="422" y="358"/>
                  </a:lnTo>
                  <a:lnTo>
                    <a:pt x="426" y="358"/>
                  </a:lnTo>
                  <a:lnTo>
                    <a:pt x="426" y="350"/>
                  </a:lnTo>
                  <a:lnTo>
                    <a:pt x="434" y="348"/>
                  </a:lnTo>
                  <a:lnTo>
                    <a:pt x="438" y="336"/>
                  </a:lnTo>
                  <a:lnTo>
                    <a:pt x="434" y="332"/>
                  </a:lnTo>
                  <a:lnTo>
                    <a:pt x="438" y="330"/>
                  </a:lnTo>
                  <a:lnTo>
                    <a:pt x="434" y="318"/>
                  </a:lnTo>
                  <a:lnTo>
                    <a:pt x="434" y="314"/>
                  </a:lnTo>
                  <a:lnTo>
                    <a:pt x="426" y="314"/>
                  </a:lnTo>
                  <a:lnTo>
                    <a:pt x="426" y="310"/>
                  </a:lnTo>
                  <a:lnTo>
                    <a:pt x="422" y="308"/>
                  </a:lnTo>
                  <a:lnTo>
                    <a:pt x="422" y="304"/>
                  </a:lnTo>
                  <a:lnTo>
                    <a:pt x="418" y="304"/>
                  </a:lnTo>
                  <a:lnTo>
                    <a:pt x="418" y="300"/>
                  </a:lnTo>
                  <a:lnTo>
                    <a:pt x="418" y="292"/>
                  </a:lnTo>
                  <a:lnTo>
                    <a:pt x="418" y="286"/>
                  </a:lnTo>
                  <a:lnTo>
                    <a:pt x="426" y="286"/>
                  </a:lnTo>
                  <a:lnTo>
                    <a:pt x="430" y="282"/>
                  </a:lnTo>
                  <a:lnTo>
                    <a:pt x="430" y="278"/>
                  </a:lnTo>
                  <a:lnTo>
                    <a:pt x="430" y="274"/>
                  </a:lnTo>
                  <a:lnTo>
                    <a:pt x="426" y="270"/>
                  </a:lnTo>
                  <a:lnTo>
                    <a:pt x="426" y="266"/>
                  </a:lnTo>
                  <a:lnTo>
                    <a:pt x="430" y="264"/>
                  </a:lnTo>
                  <a:lnTo>
                    <a:pt x="430" y="256"/>
                  </a:lnTo>
                  <a:lnTo>
                    <a:pt x="434" y="252"/>
                  </a:lnTo>
                  <a:lnTo>
                    <a:pt x="430" y="248"/>
                  </a:lnTo>
                  <a:lnTo>
                    <a:pt x="430" y="246"/>
                  </a:lnTo>
                  <a:lnTo>
                    <a:pt x="430" y="242"/>
                  </a:lnTo>
                  <a:lnTo>
                    <a:pt x="430" y="238"/>
                  </a:lnTo>
                  <a:lnTo>
                    <a:pt x="430" y="234"/>
                  </a:lnTo>
                  <a:lnTo>
                    <a:pt x="430" y="230"/>
                  </a:lnTo>
                  <a:lnTo>
                    <a:pt x="430" y="226"/>
                  </a:lnTo>
                  <a:lnTo>
                    <a:pt x="434" y="226"/>
                  </a:lnTo>
                  <a:lnTo>
                    <a:pt x="438" y="224"/>
                  </a:lnTo>
                  <a:lnTo>
                    <a:pt x="434" y="216"/>
                  </a:lnTo>
                  <a:lnTo>
                    <a:pt x="426" y="204"/>
                  </a:lnTo>
                  <a:lnTo>
                    <a:pt x="426" y="20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7" name="Freeform 8422"/>
            <p:cNvSpPr>
              <a:spLocks/>
            </p:cNvSpPr>
            <p:nvPr/>
          </p:nvSpPr>
          <p:spPr bwMode="auto">
            <a:xfrm>
              <a:off x="5686425" y="2224088"/>
              <a:ext cx="476250" cy="400050"/>
            </a:xfrm>
            <a:custGeom>
              <a:avLst/>
              <a:gdLst>
                <a:gd name="T0" fmla="*/ 168275 w 300"/>
                <a:gd name="T1" fmla="*/ 196850 h 252"/>
                <a:gd name="T2" fmla="*/ 209550 w 300"/>
                <a:gd name="T3" fmla="*/ 196850 h 252"/>
                <a:gd name="T4" fmla="*/ 222250 w 300"/>
                <a:gd name="T5" fmla="*/ 206375 h 252"/>
                <a:gd name="T6" fmla="*/ 203200 w 300"/>
                <a:gd name="T7" fmla="*/ 276225 h 252"/>
                <a:gd name="T8" fmla="*/ 228600 w 300"/>
                <a:gd name="T9" fmla="*/ 288925 h 252"/>
                <a:gd name="T10" fmla="*/ 257175 w 300"/>
                <a:gd name="T11" fmla="*/ 295275 h 252"/>
                <a:gd name="T12" fmla="*/ 330200 w 300"/>
                <a:gd name="T13" fmla="*/ 368300 h 252"/>
                <a:gd name="T14" fmla="*/ 400050 w 300"/>
                <a:gd name="T15" fmla="*/ 387350 h 252"/>
                <a:gd name="T16" fmla="*/ 412750 w 300"/>
                <a:gd name="T17" fmla="*/ 374650 h 252"/>
                <a:gd name="T18" fmla="*/ 428625 w 300"/>
                <a:gd name="T19" fmla="*/ 358775 h 252"/>
                <a:gd name="T20" fmla="*/ 441325 w 300"/>
                <a:gd name="T21" fmla="*/ 339725 h 252"/>
                <a:gd name="T22" fmla="*/ 460375 w 300"/>
                <a:gd name="T23" fmla="*/ 317500 h 252"/>
                <a:gd name="T24" fmla="*/ 460375 w 300"/>
                <a:gd name="T25" fmla="*/ 298450 h 252"/>
                <a:gd name="T26" fmla="*/ 476250 w 300"/>
                <a:gd name="T27" fmla="*/ 282575 h 252"/>
                <a:gd name="T28" fmla="*/ 463550 w 300"/>
                <a:gd name="T29" fmla="*/ 260350 h 252"/>
                <a:gd name="T30" fmla="*/ 460375 w 300"/>
                <a:gd name="T31" fmla="*/ 231775 h 252"/>
                <a:gd name="T32" fmla="*/ 447675 w 300"/>
                <a:gd name="T33" fmla="*/ 219075 h 252"/>
                <a:gd name="T34" fmla="*/ 447675 w 300"/>
                <a:gd name="T35" fmla="*/ 184150 h 252"/>
                <a:gd name="T36" fmla="*/ 441325 w 300"/>
                <a:gd name="T37" fmla="*/ 155575 h 252"/>
                <a:gd name="T38" fmla="*/ 425450 w 300"/>
                <a:gd name="T39" fmla="*/ 142875 h 252"/>
                <a:gd name="T40" fmla="*/ 412750 w 300"/>
                <a:gd name="T41" fmla="*/ 133350 h 252"/>
                <a:gd name="T42" fmla="*/ 393700 w 300"/>
                <a:gd name="T43" fmla="*/ 120650 h 252"/>
                <a:gd name="T44" fmla="*/ 377825 w 300"/>
                <a:gd name="T45" fmla="*/ 101600 h 252"/>
                <a:gd name="T46" fmla="*/ 365125 w 300"/>
                <a:gd name="T47" fmla="*/ 73025 h 252"/>
                <a:gd name="T48" fmla="*/ 349250 w 300"/>
                <a:gd name="T49" fmla="*/ 38100 h 252"/>
                <a:gd name="T50" fmla="*/ 330200 w 300"/>
                <a:gd name="T51" fmla="*/ 28575 h 252"/>
                <a:gd name="T52" fmla="*/ 295275 w 300"/>
                <a:gd name="T53" fmla="*/ 3175 h 252"/>
                <a:gd name="T54" fmla="*/ 266700 w 300"/>
                <a:gd name="T55" fmla="*/ 22225 h 252"/>
                <a:gd name="T56" fmla="*/ 244475 w 300"/>
                <a:gd name="T57" fmla="*/ 34925 h 252"/>
                <a:gd name="T58" fmla="*/ 231775 w 300"/>
                <a:gd name="T59" fmla="*/ 57150 h 252"/>
                <a:gd name="T60" fmla="*/ 222250 w 300"/>
                <a:gd name="T61" fmla="*/ 85725 h 252"/>
                <a:gd name="T62" fmla="*/ 228600 w 300"/>
                <a:gd name="T63" fmla="*/ 101600 h 252"/>
                <a:gd name="T64" fmla="*/ 209550 w 300"/>
                <a:gd name="T65" fmla="*/ 120650 h 252"/>
                <a:gd name="T66" fmla="*/ 187325 w 300"/>
                <a:gd name="T67" fmla="*/ 120650 h 252"/>
                <a:gd name="T68" fmla="*/ 180975 w 300"/>
                <a:gd name="T69" fmla="*/ 101600 h 252"/>
                <a:gd name="T70" fmla="*/ 161925 w 300"/>
                <a:gd name="T71" fmla="*/ 85725 h 252"/>
                <a:gd name="T72" fmla="*/ 133350 w 300"/>
                <a:gd name="T73" fmla="*/ 98425 h 252"/>
                <a:gd name="T74" fmla="*/ 88900 w 300"/>
                <a:gd name="T75" fmla="*/ 101600 h 252"/>
                <a:gd name="T76" fmla="*/ 53975 w 300"/>
                <a:gd name="T77" fmla="*/ 114300 h 252"/>
                <a:gd name="T78" fmla="*/ 60325 w 300"/>
                <a:gd name="T79" fmla="*/ 136525 h 252"/>
                <a:gd name="T80" fmla="*/ 82550 w 300"/>
                <a:gd name="T81" fmla="*/ 136525 h 252"/>
                <a:gd name="T82" fmla="*/ 104775 w 300"/>
                <a:gd name="T83" fmla="*/ 142875 h 252"/>
                <a:gd name="T84" fmla="*/ 123825 w 300"/>
                <a:gd name="T85" fmla="*/ 161925 h 252"/>
                <a:gd name="T86" fmla="*/ 123825 w 300"/>
                <a:gd name="T87" fmla="*/ 177800 h 252"/>
                <a:gd name="T88" fmla="*/ 95250 w 300"/>
                <a:gd name="T89" fmla="*/ 190500 h 252"/>
                <a:gd name="T90" fmla="*/ 63500 w 300"/>
                <a:gd name="T91" fmla="*/ 196850 h 252"/>
                <a:gd name="T92" fmla="*/ 47625 w 300"/>
                <a:gd name="T93" fmla="*/ 190500 h 252"/>
                <a:gd name="T94" fmla="*/ 12700 w 300"/>
                <a:gd name="T95" fmla="*/ 184150 h 252"/>
                <a:gd name="T96" fmla="*/ 6350 w 300"/>
                <a:gd name="T97" fmla="*/ 225425 h 2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0"/>
                <a:gd name="T148" fmla="*/ 0 h 252"/>
                <a:gd name="T149" fmla="*/ 300 w 300"/>
                <a:gd name="T150" fmla="*/ 252 h 25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0" h="252">
                  <a:moveTo>
                    <a:pt x="48" y="130"/>
                  </a:moveTo>
                  <a:lnTo>
                    <a:pt x="78" y="130"/>
                  </a:lnTo>
                  <a:lnTo>
                    <a:pt x="84" y="126"/>
                  </a:lnTo>
                  <a:lnTo>
                    <a:pt x="106" y="124"/>
                  </a:lnTo>
                  <a:lnTo>
                    <a:pt x="110" y="124"/>
                  </a:lnTo>
                  <a:lnTo>
                    <a:pt x="114" y="124"/>
                  </a:lnTo>
                  <a:lnTo>
                    <a:pt x="122" y="126"/>
                  </a:lnTo>
                  <a:lnTo>
                    <a:pt x="132" y="124"/>
                  </a:lnTo>
                  <a:lnTo>
                    <a:pt x="136" y="124"/>
                  </a:lnTo>
                  <a:lnTo>
                    <a:pt x="140" y="124"/>
                  </a:lnTo>
                  <a:lnTo>
                    <a:pt x="140" y="126"/>
                  </a:lnTo>
                  <a:lnTo>
                    <a:pt x="140" y="130"/>
                  </a:lnTo>
                  <a:lnTo>
                    <a:pt x="136" y="134"/>
                  </a:lnTo>
                  <a:lnTo>
                    <a:pt x="132" y="156"/>
                  </a:lnTo>
                  <a:lnTo>
                    <a:pt x="124" y="152"/>
                  </a:lnTo>
                  <a:lnTo>
                    <a:pt x="128" y="174"/>
                  </a:lnTo>
                  <a:lnTo>
                    <a:pt x="128" y="182"/>
                  </a:lnTo>
                  <a:lnTo>
                    <a:pt x="136" y="186"/>
                  </a:lnTo>
                  <a:lnTo>
                    <a:pt x="136" y="182"/>
                  </a:lnTo>
                  <a:lnTo>
                    <a:pt x="144" y="182"/>
                  </a:lnTo>
                  <a:lnTo>
                    <a:pt x="144" y="178"/>
                  </a:lnTo>
                  <a:lnTo>
                    <a:pt x="154" y="178"/>
                  </a:lnTo>
                  <a:lnTo>
                    <a:pt x="158" y="182"/>
                  </a:lnTo>
                  <a:lnTo>
                    <a:pt x="162" y="186"/>
                  </a:lnTo>
                  <a:lnTo>
                    <a:pt x="172" y="196"/>
                  </a:lnTo>
                  <a:lnTo>
                    <a:pt x="172" y="192"/>
                  </a:lnTo>
                  <a:lnTo>
                    <a:pt x="176" y="196"/>
                  </a:lnTo>
                  <a:lnTo>
                    <a:pt x="208" y="232"/>
                  </a:lnTo>
                  <a:lnTo>
                    <a:pt x="220" y="244"/>
                  </a:lnTo>
                  <a:lnTo>
                    <a:pt x="230" y="244"/>
                  </a:lnTo>
                  <a:lnTo>
                    <a:pt x="246" y="252"/>
                  </a:lnTo>
                  <a:lnTo>
                    <a:pt x="252" y="244"/>
                  </a:lnTo>
                  <a:lnTo>
                    <a:pt x="252" y="240"/>
                  </a:lnTo>
                  <a:lnTo>
                    <a:pt x="256" y="240"/>
                  </a:lnTo>
                  <a:lnTo>
                    <a:pt x="256" y="236"/>
                  </a:lnTo>
                  <a:lnTo>
                    <a:pt x="260" y="236"/>
                  </a:lnTo>
                  <a:lnTo>
                    <a:pt x="264" y="236"/>
                  </a:lnTo>
                  <a:lnTo>
                    <a:pt x="264" y="232"/>
                  </a:lnTo>
                  <a:lnTo>
                    <a:pt x="268" y="226"/>
                  </a:lnTo>
                  <a:lnTo>
                    <a:pt x="270" y="226"/>
                  </a:lnTo>
                  <a:lnTo>
                    <a:pt x="274" y="222"/>
                  </a:lnTo>
                  <a:lnTo>
                    <a:pt x="274" y="218"/>
                  </a:lnTo>
                  <a:lnTo>
                    <a:pt x="278" y="218"/>
                  </a:lnTo>
                  <a:lnTo>
                    <a:pt x="278" y="214"/>
                  </a:lnTo>
                  <a:lnTo>
                    <a:pt x="282" y="214"/>
                  </a:lnTo>
                  <a:lnTo>
                    <a:pt x="286" y="214"/>
                  </a:lnTo>
                  <a:lnTo>
                    <a:pt x="290" y="208"/>
                  </a:lnTo>
                  <a:lnTo>
                    <a:pt x="290" y="200"/>
                  </a:lnTo>
                  <a:lnTo>
                    <a:pt x="290" y="196"/>
                  </a:lnTo>
                  <a:lnTo>
                    <a:pt x="292" y="196"/>
                  </a:lnTo>
                  <a:lnTo>
                    <a:pt x="290" y="192"/>
                  </a:lnTo>
                  <a:lnTo>
                    <a:pt x="290" y="188"/>
                  </a:lnTo>
                  <a:lnTo>
                    <a:pt x="292" y="186"/>
                  </a:lnTo>
                  <a:lnTo>
                    <a:pt x="292" y="182"/>
                  </a:lnTo>
                  <a:lnTo>
                    <a:pt x="296" y="178"/>
                  </a:lnTo>
                  <a:lnTo>
                    <a:pt x="300" y="178"/>
                  </a:lnTo>
                  <a:lnTo>
                    <a:pt x="300" y="170"/>
                  </a:lnTo>
                  <a:lnTo>
                    <a:pt x="296" y="168"/>
                  </a:lnTo>
                  <a:lnTo>
                    <a:pt x="296" y="164"/>
                  </a:lnTo>
                  <a:lnTo>
                    <a:pt x="292" y="164"/>
                  </a:lnTo>
                  <a:lnTo>
                    <a:pt x="290" y="156"/>
                  </a:lnTo>
                  <a:lnTo>
                    <a:pt x="292" y="152"/>
                  </a:lnTo>
                  <a:lnTo>
                    <a:pt x="290" y="148"/>
                  </a:lnTo>
                  <a:lnTo>
                    <a:pt x="290" y="146"/>
                  </a:lnTo>
                  <a:lnTo>
                    <a:pt x="286" y="146"/>
                  </a:lnTo>
                  <a:lnTo>
                    <a:pt x="286" y="142"/>
                  </a:lnTo>
                  <a:lnTo>
                    <a:pt x="286" y="138"/>
                  </a:lnTo>
                  <a:lnTo>
                    <a:pt x="282" y="138"/>
                  </a:lnTo>
                  <a:lnTo>
                    <a:pt x="282" y="126"/>
                  </a:lnTo>
                  <a:lnTo>
                    <a:pt x="278" y="126"/>
                  </a:lnTo>
                  <a:lnTo>
                    <a:pt x="282" y="120"/>
                  </a:lnTo>
                  <a:lnTo>
                    <a:pt x="282" y="116"/>
                  </a:lnTo>
                  <a:lnTo>
                    <a:pt x="278" y="112"/>
                  </a:lnTo>
                  <a:lnTo>
                    <a:pt x="278" y="108"/>
                  </a:lnTo>
                  <a:lnTo>
                    <a:pt x="278" y="106"/>
                  </a:lnTo>
                  <a:lnTo>
                    <a:pt x="278" y="98"/>
                  </a:lnTo>
                  <a:lnTo>
                    <a:pt x="274" y="98"/>
                  </a:lnTo>
                  <a:lnTo>
                    <a:pt x="274" y="94"/>
                  </a:lnTo>
                  <a:lnTo>
                    <a:pt x="270" y="94"/>
                  </a:lnTo>
                  <a:lnTo>
                    <a:pt x="268" y="90"/>
                  </a:lnTo>
                  <a:lnTo>
                    <a:pt x="264" y="90"/>
                  </a:lnTo>
                  <a:lnTo>
                    <a:pt x="264" y="86"/>
                  </a:lnTo>
                  <a:lnTo>
                    <a:pt x="264" y="84"/>
                  </a:lnTo>
                  <a:lnTo>
                    <a:pt x="260" y="84"/>
                  </a:lnTo>
                  <a:lnTo>
                    <a:pt x="256" y="84"/>
                  </a:lnTo>
                  <a:lnTo>
                    <a:pt x="256" y="80"/>
                  </a:lnTo>
                  <a:lnTo>
                    <a:pt x="252" y="80"/>
                  </a:lnTo>
                  <a:lnTo>
                    <a:pt x="248" y="76"/>
                  </a:lnTo>
                  <a:lnTo>
                    <a:pt x="246" y="72"/>
                  </a:lnTo>
                  <a:lnTo>
                    <a:pt x="246" y="68"/>
                  </a:lnTo>
                  <a:lnTo>
                    <a:pt x="242" y="68"/>
                  </a:lnTo>
                  <a:lnTo>
                    <a:pt x="238" y="64"/>
                  </a:lnTo>
                  <a:lnTo>
                    <a:pt x="234" y="62"/>
                  </a:lnTo>
                  <a:lnTo>
                    <a:pt x="230" y="62"/>
                  </a:lnTo>
                  <a:lnTo>
                    <a:pt x="228" y="58"/>
                  </a:lnTo>
                  <a:lnTo>
                    <a:pt x="230" y="46"/>
                  </a:lnTo>
                  <a:lnTo>
                    <a:pt x="228" y="44"/>
                  </a:lnTo>
                  <a:lnTo>
                    <a:pt x="216" y="28"/>
                  </a:lnTo>
                  <a:lnTo>
                    <a:pt x="220" y="28"/>
                  </a:lnTo>
                  <a:lnTo>
                    <a:pt x="220" y="24"/>
                  </a:lnTo>
                  <a:lnTo>
                    <a:pt x="224" y="22"/>
                  </a:lnTo>
                  <a:lnTo>
                    <a:pt x="220" y="18"/>
                  </a:lnTo>
                  <a:lnTo>
                    <a:pt x="216" y="18"/>
                  </a:lnTo>
                  <a:lnTo>
                    <a:pt x="208" y="18"/>
                  </a:lnTo>
                  <a:lnTo>
                    <a:pt x="198" y="10"/>
                  </a:lnTo>
                  <a:lnTo>
                    <a:pt x="198" y="6"/>
                  </a:lnTo>
                  <a:lnTo>
                    <a:pt x="190" y="0"/>
                  </a:lnTo>
                  <a:lnTo>
                    <a:pt x="186" y="2"/>
                  </a:lnTo>
                  <a:lnTo>
                    <a:pt x="186" y="6"/>
                  </a:lnTo>
                  <a:lnTo>
                    <a:pt x="184" y="10"/>
                  </a:lnTo>
                  <a:lnTo>
                    <a:pt x="172" y="10"/>
                  </a:lnTo>
                  <a:lnTo>
                    <a:pt x="168" y="14"/>
                  </a:lnTo>
                  <a:lnTo>
                    <a:pt x="166" y="18"/>
                  </a:lnTo>
                  <a:lnTo>
                    <a:pt x="166" y="22"/>
                  </a:lnTo>
                  <a:lnTo>
                    <a:pt x="158" y="22"/>
                  </a:lnTo>
                  <a:lnTo>
                    <a:pt x="154" y="22"/>
                  </a:lnTo>
                  <a:lnTo>
                    <a:pt x="150" y="24"/>
                  </a:lnTo>
                  <a:lnTo>
                    <a:pt x="150" y="28"/>
                  </a:lnTo>
                  <a:lnTo>
                    <a:pt x="150" y="32"/>
                  </a:lnTo>
                  <a:lnTo>
                    <a:pt x="146" y="36"/>
                  </a:lnTo>
                  <a:lnTo>
                    <a:pt x="146" y="40"/>
                  </a:lnTo>
                  <a:lnTo>
                    <a:pt x="144" y="44"/>
                  </a:lnTo>
                  <a:lnTo>
                    <a:pt x="140" y="50"/>
                  </a:lnTo>
                  <a:lnTo>
                    <a:pt x="140" y="54"/>
                  </a:lnTo>
                  <a:lnTo>
                    <a:pt x="140" y="58"/>
                  </a:lnTo>
                  <a:lnTo>
                    <a:pt x="140" y="62"/>
                  </a:lnTo>
                  <a:lnTo>
                    <a:pt x="144" y="62"/>
                  </a:lnTo>
                  <a:lnTo>
                    <a:pt x="144" y="64"/>
                  </a:lnTo>
                  <a:lnTo>
                    <a:pt x="140" y="68"/>
                  </a:lnTo>
                  <a:lnTo>
                    <a:pt x="136" y="68"/>
                  </a:lnTo>
                  <a:lnTo>
                    <a:pt x="132" y="72"/>
                  </a:lnTo>
                  <a:lnTo>
                    <a:pt x="132" y="76"/>
                  </a:lnTo>
                  <a:lnTo>
                    <a:pt x="128" y="76"/>
                  </a:lnTo>
                  <a:lnTo>
                    <a:pt x="124" y="72"/>
                  </a:lnTo>
                  <a:lnTo>
                    <a:pt x="122" y="76"/>
                  </a:lnTo>
                  <a:lnTo>
                    <a:pt x="118" y="76"/>
                  </a:lnTo>
                  <a:lnTo>
                    <a:pt x="118" y="72"/>
                  </a:lnTo>
                  <a:lnTo>
                    <a:pt x="122" y="68"/>
                  </a:lnTo>
                  <a:lnTo>
                    <a:pt x="118" y="64"/>
                  </a:lnTo>
                  <a:lnTo>
                    <a:pt x="114" y="64"/>
                  </a:lnTo>
                  <a:lnTo>
                    <a:pt x="110" y="64"/>
                  </a:lnTo>
                  <a:lnTo>
                    <a:pt x="110" y="62"/>
                  </a:lnTo>
                  <a:lnTo>
                    <a:pt x="106" y="62"/>
                  </a:lnTo>
                  <a:lnTo>
                    <a:pt x="102" y="54"/>
                  </a:lnTo>
                  <a:lnTo>
                    <a:pt x="100" y="58"/>
                  </a:lnTo>
                  <a:lnTo>
                    <a:pt x="96" y="58"/>
                  </a:lnTo>
                  <a:lnTo>
                    <a:pt x="92" y="58"/>
                  </a:lnTo>
                  <a:lnTo>
                    <a:pt x="84" y="62"/>
                  </a:lnTo>
                  <a:lnTo>
                    <a:pt x="70" y="64"/>
                  </a:lnTo>
                  <a:lnTo>
                    <a:pt x="70" y="62"/>
                  </a:lnTo>
                  <a:lnTo>
                    <a:pt x="62" y="64"/>
                  </a:lnTo>
                  <a:lnTo>
                    <a:pt x="56" y="64"/>
                  </a:lnTo>
                  <a:lnTo>
                    <a:pt x="48" y="64"/>
                  </a:lnTo>
                  <a:lnTo>
                    <a:pt x="40" y="68"/>
                  </a:lnTo>
                  <a:lnTo>
                    <a:pt x="38" y="68"/>
                  </a:lnTo>
                  <a:lnTo>
                    <a:pt x="34" y="72"/>
                  </a:lnTo>
                  <a:lnTo>
                    <a:pt x="34" y="80"/>
                  </a:lnTo>
                  <a:lnTo>
                    <a:pt x="38" y="80"/>
                  </a:lnTo>
                  <a:lnTo>
                    <a:pt x="38" y="84"/>
                  </a:lnTo>
                  <a:lnTo>
                    <a:pt x="38" y="86"/>
                  </a:lnTo>
                  <a:lnTo>
                    <a:pt x="40" y="84"/>
                  </a:lnTo>
                  <a:lnTo>
                    <a:pt x="44" y="84"/>
                  </a:lnTo>
                  <a:lnTo>
                    <a:pt x="48" y="86"/>
                  </a:lnTo>
                  <a:lnTo>
                    <a:pt x="52" y="86"/>
                  </a:lnTo>
                  <a:lnTo>
                    <a:pt x="56" y="86"/>
                  </a:lnTo>
                  <a:lnTo>
                    <a:pt x="60" y="86"/>
                  </a:lnTo>
                  <a:lnTo>
                    <a:pt x="62" y="90"/>
                  </a:lnTo>
                  <a:lnTo>
                    <a:pt x="66" y="90"/>
                  </a:lnTo>
                  <a:lnTo>
                    <a:pt x="70" y="94"/>
                  </a:lnTo>
                  <a:lnTo>
                    <a:pt x="74" y="98"/>
                  </a:lnTo>
                  <a:lnTo>
                    <a:pt x="78" y="98"/>
                  </a:lnTo>
                  <a:lnTo>
                    <a:pt x="78" y="102"/>
                  </a:lnTo>
                  <a:lnTo>
                    <a:pt x="82" y="102"/>
                  </a:lnTo>
                  <a:lnTo>
                    <a:pt x="82" y="106"/>
                  </a:lnTo>
                  <a:lnTo>
                    <a:pt x="82" y="108"/>
                  </a:lnTo>
                  <a:lnTo>
                    <a:pt x="78" y="112"/>
                  </a:lnTo>
                  <a:lnTo>
                    <a:pt x="70" y="116"/>
                  </a:lnTo>
                  <a:lnTo>
                    <a:pt x="66" y="116"/>
                  </a:lnTo>
                  <a:lnTo>
                    <a:pt x="62" y="116"/>
                  </a:lnTo>
                  <a:lnTo>
                    <a:pt x="60" y="120"/>
                  </a:lnTo>
                  <a:lnTo>
                    <a:pt x="52" y="120"/>
                  </a:lnTo>
                  <a:lnTo>
                    <a:pt x="52" y="124"/>
                  </a:lnTo>
                  <a:lnTo>
                    <a:pt x="44" y="124"/>
                  </a:lnTo>
                  <a:lnTo>
                    <a:pt x="40" y="124"/>
                  </a:lnTo>
                  <a:lnTo>
                    <a:pt x="38" y="124"/>
                  </a:lnTo>
                  <a:lnTo>
                    <a:pt x="34" y="124"/>
                  </a:lnTo>
                  <a:lnTo>
                    <a:pt x="30" y="124"/>
                  </a:lnTo>
                  <a:lnTo>
                    <a:pt x="30" y="120"/>
                  </a:lnTo>
                  <a:lnTo>
                    <a:pt x="22" y="116"/>
                  </a:lnTo>
                  <a:lnTo>
                    <a:pt x="20" y="116"/>
                  </a:lnTo>
                  <a:lnTo>
                    <a:pt x="8" y="112"/>
                  </a:lnTo>
                  <a:lnTo>
                    <a:pt x="8" y="116"/>
                  </a:lnTo>
                  <a:lnTo>
                    <a:pt x="8" y="120"/>
                  </a:lnTo>
                  <a:lnTo>
                    <a:pt x="4" y="120"/>
                  </a:lnTo>
                  <a:lnTo>
                    <a:pt x="0" y="126"/>
                  </a:lnTo>
                  <a:lnTo>
                    <a:pt x="4" y="142"/>
                  </a:lnTo>
                  <a:lnTo>
                    <a:pt x="22" y="138"/>
                  </a:lnTo>
                  <a:lnTo>
                    <a:pt x="48" y="13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39" name="Freeform 8424"/>
            <p:cNvSpPr>
              <a:spLocks/>
            </p:cNvSpPr>
            <p:nvPr/>
          </p:nvSpPr>
          <p:spPr bwMode="auto">
            <a:xfrm>
              <a:off x="5184775" y="1268413"/>
              <a:ext cx="746125" cy="958850"/>
            </a:xfrm>
            <a:custGeom>
              <a:avLst/>
              <a:gdLst>
                <a:gd name="T0" fmla="*/ 6350 w 470"/>
                <a:gd name="T1" fmla="*/ 225425 h 604"/>
                <a:gd name="T2" fmla="*/ 22225 w 470"/>
                <a:gd name="T3" fmla="*/ 269875 h 604"/>
                <a:gd name="T4" fmla="*/ 28575 w 470"/>
                <a:gd name="T5" fmla="*/ 333375 h 604"/>
                <a:gd name="T6" fmla="*/ 69850 w 470"/>
                <a:gd name="T7" fmla="*/ 393700 h 604"/>
                <a:gd name="T8" fmla="*/ 63500 w 470"/>
                <a:gd name="T9" fmla="*/ 438150 h 604"/>
                <a:gd name="T10" fmla="*/ 73025 w 470"/>
                <a:gd name="T11" fmla="*/ 485775 h 604"/>
                <a:gd name="T12" fmla="*/ 107950 w 470"/>
                <a:gd name="T13" fmla="*/ 520700 h 604"/>
                <a:gd name="T14" fmla="*/ 133350 w 470"/>
                <a:gd name="T15" fmla="*/ 501650 h 604"/>
                <a:gd name="T16" fmla="*/ 171450 w 470"/>
                <a:gd name="T17" fmla="*/ 501650 h 604"/>
                <a:gd name="T18" fmla="*/ 203200 w 470"/>
                <a:gd name="T19" fmla="*/ 485775 h 604"/>
                <a:gd name="T20" fmla="*/ 234950 w 470"/>
                <a:gd name="T21" fmla="*/ 479425 h 604"/>
                <a:gd name="T22" fmla="*/ 269875 w 470"/>
                <a:gd name="T23" fmla="*/ 514350 h 604"/>
                <a:gd name="T24" fmla="*/ 282575 w 470"/>
                <a:gd name="T25" fmla="*/ 561975 h 604"/>
                <a:gd name="T26" fmla="*/ 311150 w 470"/>
                <a:gd name="T27" fmla="*/ 536575 h 604"/>
                <a:gd name="T28" fmla="*/ 358775 w 470"/>
                <a:gd name="T29" fmla="*/ 536575 h 604"/>
                <a:gd name="T30" fmla="*/ 393700 w 470"/>
                <a:gd name="T31" fmla="*/ 561975 h 604"/>
                <a:gd name="T32" fmla="*/ 358775 w 470"/>
                <a:gd name="T33" fmla="*/ 590550 h 604"/>
                <a:gd name="T34" fmla="*/ 365125 w 470"/>
                <a:gd name="T35" fmla="*/ 647700 h 604"/>
                <a:gd name="T36" fmla="*/ 409575 w 470"/>
                <a:gd name="T37" fmla="*/ 660400 h 604"/>
                <a:gd name="T38" fmla="*/ 463550 w 470"/>
                <a:gd name="T39" fmla="*/ 676275 h 604"/>
                <a:gd name="T40" fmla="*/ 498475 w 470"/>
                <a:gd name="T41" fmla="*/ 695325 h 604"/>
                <a:gd name="T42" fmla="*/ 501650 w 470"/>
                <a:gd name="T43" fmla="*/ 739775 h 604"/>
                <a:gd name="T44" fmla="*/ 533400 w 470"/>
                <a:gd name="T45" fmla="*/ 781050 h 604"/>
                <a:gd name="T46" fmla="*/ 571500 w 470"/>
                <a:gd name="T47" fmla="*/ 815975 h 604"/>
                <a:gd name="T48" fmla="*/ 606425 w 470"/>
                <a:gd name="T49" fmla="*/ 815975 h 604"/>
                <a:gd name="T50" fmla="*/ 584200 w 470"/>
                <a:gd name="T51" fmla="*/ 901700 h 604"/>
                <a:gd name="T52" fmla="*/ 619125 w 470"/>
                <a:gd name="T53" fmla="*/ 930275 h 604"/>
                <a:gd name="T54" fmla="*/ 704850 w 470"/>
                <a:gd name="T55" fmla="*/ 936625 h 604"/>
                <a:gd name="T56" fmla="*/ 739775 w 470"/>
                <a:gd name="T57" fmla="*/ 857250 h 604"/>
                <a:gd name="T58" fmla="*/ 704850 w 470"/>
                <a:gd name="T59" fmla="*/ 809625 h 604"/>
                <a:gd name="T60" fmla="*/ 663575 w 470"/>
                <a:gd name="T61" fmla="*/ 723900 h 604"/>
                <a:gd name="T62" fmla="*/ 631825 w 470"/>
                <a:gd name="T63" fmla="*/ 663575 h 604"/>
                <a:gd name="T64" fmla="*/ 625475 w 470"/>
                <a:gd name="T65" fmla="*/ 612775 h 604"/>
                <a:gd name="T66" fmla="*/ 619125 w 470"/>
                <a:gd name="T67" fmla="*/ 577850 h 604"/>
                <a:gd name="T68" fmla="*/ 584200 w 470"/>
                <a:gd name="T69" fmla="*/ 555625 h 604"/>
                <a:gd name="T70" fmla="*/ 536575 w 470"/>
                <a:gd name="T71" fmla="*/ 561975 h 604"/>
                <a:gd name="T72" fmla="*/ 514350 w 470"/>
                <a:gd name="T73" fmla="*/ 514350 h 604"/>
                <a:gd name="T74" fmla="*/ 479425 w 470"/>
                <a:gd name="T75" fmla="*/ 473075 h 604"/>
                <a:gd name="T76" fmla="*/ 428625 w 470"/>
                <a:gd name="T77" fmla="*/ 463550 h 604"/>
                <a:gd name="T78" fmla="*/ 428625 w 470"/>
                <a:gd name="T79" fmla="*/ 422275 h 604"/>
                <a:gd name="T80" fmla="*/ 400050 w 470"/>
                <a:gd name="T81" fmla="*/ 400050 h 604"/>
                <a:gd name="T82" fmla="*/ 403225 w 470"/>
                <a:gd name="T83" fmla="*/ 368300 h 604"/>
                <a:gd name="T84" fmla="*/ 415925 w 470"/>
                <a:gd name="T85" fmla="*/ 333375 h 604"/>
                <a:gd name="T86" fmla="*/ 409575 w 470"/>
                <a:gd name="T87" fmla="*/ 295275 h 604"/>
                <a:gd name="T88" fmla="*/ 463550 w 470"/>
                <a:gd name="T89" fmla="*/ 269875 h 604"/>
                <a:gd name="T90" fmla="*/ 358775 w 470"/>
                <a:gd name="T91" fmla="*/ 206375 h 604"/>
                <a:gd name="T92" fmla="*/ 358775 w 470"/>
                <a:gd name="T93" fmla="*/ 142875 h 604"/>
                <a:gd name="T94" fmla="*/ 409575 w 470"/>
                <a:gd name="T95" fmla="*/ 161925 h 604"/>
                <a:gd name="T96" fmla="*/ 466725 w 470"/>
                <a:gd name="T97" fmla="*/ 136525 h 604"/>
                <a:gd name="T98" fmla="*/ 492125 w 470"/>
                <a:gd name="T99" fmla="*/ 73025 h 604"/>
                <a:gd name="T100" fmla="*/ 444500 w 470"/>
                <a:gd name="T101" fmla="*/ 34925 h 604"/>
                <a:gd name="T102" fmla="*/ 374650 w 470"/>
                <a:gd name="T103" fmla="*/ 85725 h 604"/>
                <a:gd name="T104" fmla="*/ 323850 w 470"/>
                <a:gd name="T105" fmla="*/ 85725 h 604"/>
                <a:gd name="T106" fmla="*/ 254000 w 470"/>
                <a:gd name="T107" fmla="*/ 50800 h 604"/>
                <a:gd name="T108" fmla="*/ 190500 w 470"/>
                <a:gd name="T109" fmla="*/ 38100 h 604"/>
                <a:gd name="T110" fmla="*/ 149225 w 470"/>
                <a:gd name="T111" fmla="*/ 3175 h 604"/>
                <a:gd name="T112" fmla="*/ 136525 w 470"/>
                <a:gd name="T113" fmla="*/ 38100 h 604"/>
                <a:gd name="T114" fmla="*/ 142875 w 470"/>
                <a:gd name="T115" fmla="*/ 92075 h 604"/>
                <a:gd name="T116" fmla="*/ 136525 w 470"/>
                <a:gd name="T117" fmla="*/ 73025 h 604"/>
                <a:gd name="T118" fmla="*/ 104775 w 470"/>
                <a:gd name="T119" fmla="*/ 85725 h 604"/>
                <a:gd name="T120" fmla="*/ 120650 w 470"/>
                <a:gd name="T121" fmla="*/ 155575 h 604"/>
                <a:gd name="T122" fmla="*/ 92075 w 470"/>
                <a:gd name="T123" fmla="*/ 184150 h 604"/>
                <a:gd name="T124" fmla="*/ 38100 w 470"/>
                <a:gd name="T125" fmla="*/ 190500 h 6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70"/>
                <a:gd name="T190" fmla="*/ 0 h 604"/>
                <a:gd name="T191" fmla="*/ 470 w 470"/>
                <a:gd name="T192" fmla="*/ 604 h 6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70" h="604">
                  <a:moveTo>
                    <a:pt x="24" y="124"/>
                  </a:moveTo>
                  <a:lnTo>
                    <a:pt x="22" y="124"/>
                  </a:lnTo>
                  <a:lnTo>
                    <a:pt x="22" y="126"/>
                  </a:lnTo>
                  <a:lnTo>
                    <a:pt x="18" y="126"/>
                  </a:lnTo>
                  <a:lnTo>
                    <a:pt x="14" y="126"/>
                  </a:lnTo>
                  <a:lnTo>
                    <a:pt x="14" y="130"/>
                  </a:lnTo>
                  <a:lnTo>
                    <a:pt x="6" y="138"/>
                  </a:lnTo>
                  <a:lnTo>
                    <a:pt x="4" y="138"/>
                  </a:lnTo>
                  <a:lnTo>
                    <a:pt x="4" y="142"/>
                  </a:lnTo>
                  <a:lnTo>
                    <a:pt x="0" y="146"/>
                  </a:lnTo>
                  <a:lnTo>
                    <a:pt x="4" y="148"/>
                  </a:lnTo>
                  <a:lnTo>
                    <a:pt x="0" y="156"/>
                  </a:lnTo>
                  <a:lnTo>
                    <a:pt x="4" y="156"/>
                  </a:lnTo>
                  <a:lnTo>
                    <a:pt x="10" y="156"/>
                  </a:lnTo>
                  <a:lnTo>
                    <a:pt x="14" y="160"/>
                  </a:lnTo>
                  <a:lnTo>
                    <a:pt x="6" y="168"/>
                  </a:lnTo>
                  <a:lnTo>
                    <a:pt x="10" y="170"/>
                  </a:lnTo>
                  <a:lnTo>
                    <a:pt x="14" y="170"/>
                  </a:lnTo>
                  <a:lnTo>
                    <a:pt x="14" y="174"/>
                  </a:lnTo>
                  <a:lnTo>
                    <a:pt x="14" y="178"/>
                  </a:lnTo>
                  <a:lnTo>
                    <a:pt x="18" y="186"/>
                  </a:lnTo>
                  <a:lnTo>
                    <a:pt x="18" y="188"/>
                  </a:lnTo>
                  <a:lnTo>
                    <a:pt x="22" y="192"/>
                  </a:lnTo>
                  <a:lnTo>
                    <a:pt x="22" y="196"/>
                  </a:lnTo>
                  <a:lnTo>
                    <a:pt x="18" y="196"/>
                  </a:lnTo>
                  <a:lnTo>
                    <a:pt x="18" y="204"/>
                  </a:lnTo>
                  <a:lnTo>
                    <a:pt x="18" y="210"/>
                  </a:lnTo>
                  <a:lnTo>
                    <a:pt x="22" y="214"/>
                  </a:lnTo>
                  <a:lnTo>
                    <a:pt x="24" y="218"/>
                  </a:lnTo>
                  <a:lnTo>
                    <a:pt x="28" y="222"/>
                  </a:lnTo>
                  <a:lnTo>
                    <a:pt x="28" y="226"/>
                  </a:lnTo>
                  <a:lnTo>
                    <a:pt x="28" y="232"/>
                  </a:lnTo>
                  <a:lnTo>
                    <a:pt x="28" y="236"/>
                  </a:lnTo>
                  <a:lnTo>
                    <a:pt x="32" y="240"/>
                  </a:lnTo>
                  <a:lnTo>
                    <a:pt x="36" y="240"/>
                  </a:lnTo>
                  <a:lnTo>
                    <a:pt x="44" y="248"/>
                  </a:lnTo>
                  <a:lnTo>
                    <a:pt x="40" y="248"/>
                  </a:lnTo>
                  <a:lnTo>
                    <a:pt x="44" y="254"/>
                  </a:lnTo>
                  <a:lnTo>
                    <a:pt x="44" y="258"/>
                  </a:lnTo>
                  <a:lnTo>
                    <a:pt x="36" y="262"/>
                  </a:lnTo>
                  <a:lnTo>
                    <a:pt x="40" y="262"/>
                  </a:lnTo>
                  <a:lnTo>
                    <a:pt x="40" y="266"/>
                  </a:lnTo>
                  <a:lnTo>
                    <a:pt x="36" y="270"/>
                  </a:lnTo>
                  <a:lnTo>
                    <a:pt x="40" y="272"/>
                  </a:lnTo>
                  <a:lnTo>
                    <a:pt x="40" y="276"/>
                  </a:lnTo>
                  <a:lnTo>
                    <a:pt x="32" y="280"/>
                  </a:lnTo>
                  <a:lnTo>
                    <a:pt x="36" y="280"/>
                  </a:lnTo>
                  <a:lnTo>
                    <a:pt x="36" y="284"/>
                  </a:lnTo>
                  <a:lnTo>
                    <a:pt x="40" y="288"/>
                  </a:lnTo>
                  <a:lnTo>
                    <a:pt x="36" y="292"/>
                  </a:lnTo>
                  <a:lnTo>
                    <a:pt x="40" y="294"/>
                  </a:lnTo>
                  <a:lnTo>
                    <a:pt x="40" y="298"/>
                  </a:lnTo>
                  <a:lnTo>
                    <a:pt x="44" y="302"/>
                  </a:lnTo>
                  <a:lnTo>
                    <a:pt x="46" y="306"/>
                  </a:lnTo>
                  <a:lnTo>
                    <a:pt x="46" y="310"/>
                  </a:lnTo>
                  <a:lnTo>
                    <a:pt x="50" y="314"/>
                  </a:lnTo>
                  <a:lnTo>
                    <a:pt x="54" y="316"/>
                  </a:lnTo>
                  <a:lnTo>
                    <a:pt x="58" y="316"/>
                  </a:lnTo>
                  <a:lnTo>
                    <a:pt x="58" y="320"/>
                  </a:lnTo>
                  <a:lnTo>
                    <a:pt x="62" y="320"/>
                  </a:lnTo>
                  <a:lnTo>
                    <a:pt x="62" y="324"/>
                  </a:lnTo>
                  <a:lnTo>
                    <a:pt x="66" y="328"/>
                  </a:lnTo>
                  <a:lnTo>
                    <a:pt x="68" y="328"/>
                  </a:lnTo>
                  <a:lnTo>
                    <a:pt x="68" y="324"/>
                  </a:lnTo>
                  <a:lnTo>
                    <a:pt x="72" y="320"/>
                  </a:lnTo>
                  <a:lnTo>
                    <a:pt x="72" y="316"/>
                  </a:lnTo>
                  <a:lnTo>
                    <a:pt x="68" y="314"/>
                  </a:lnTo>
                  <a:lnTo>
                    <a:pt x="76" y="310"/>
                  </a:lnTo>
                  <a:lnTo>
                    <a:pt x="80" y="310"/>
                  </a:lnTo>
                  <a:lnTo>
                    <a:pt x="84" y="310"/>
                  </a:lnTo>
                  <a:lnTo>
                    <a:pt x="86" y="314"/>
                  </a:lnTo>
                  <a:lnTo>
                    <a:pt x="84" y="316"/>
                  </a:lnTo>
                  <a:lnTo>
                    <a:pt x="86" y="316"/>
                  </a:lnTo>
                  <a:lnTo>
                    <a:pt x="90" y="316"/>
                  </a:lnTo>
                  <a:lnTo>
                    <a:pt x="94" y="316"/>
                  </a:lnTo>
                  <a:lnTo>
                    <a:pt x="94" y="314"/>
                  </a:lnTo>
                  <a:lnTo>
                    <a:pt x="98" y="314"/>
                  </a:lnTo>
                  <a:lnTo>
                    <a:pt x="102" y="310"/>
                  </a:lnTo>
                  <a:lnTo>
                    <a:pt x="106" y="310"/>
                  </a:lnTo>
                  <a:lnTo>
                    <a:pt x="108" y="314"/>
                  </a:lnTo>
                  <a:lnTo>
                    <a:pt x="108" y="316"/>
                  </a:lnTo>
                  <a:lnTo>
                    <a:pt x="108" y="320"/>
                  </a:lnTo>
                  <a:lnTo>
                    <a:pt x="112" y="320"/>
                  </a:lnTo>
                  <a:lnTo>
                    <a:pt x="116" y="324"/>
                  </a:lnTo>
                  <a:lnTo>
                    <a:pt x="120" y="320"/>
                  </a:lnTo>
                  <a:lnTo>
                    <a:pt x="124" y="320"/>
                  </a:lnTo>
                  <a:lnTo>
                    <a:pt x="128" y="316"/>
                  </a:lnTo>
                  <a:lnTo>
                    <a:pt x="128" y="310"/>
                  </a:lnTo>
                  <a:lnTo>
                    <a:pt x="124" y="310"/>
                  </a:lnTo>
                  <a:lnTo>
                    <a:pt x="128" y="306"/>
                  </a:lnTo>
                  <a:lnTo>
                    <a:pt x="124" y="302"/>
                  </a:lnTo>
                  <a:lnTo>
                    <a:pt x="124" y="298"/>
                  </a:lnTo>
                  <a:lnTo>
                    <a:pt x="128" y="294"/>
                  </a:lnTo>
                  <a:lnTo>
                    <a:pt x="130" y="294"/>
                  </a:lnTo>
                  <a:lnTo>
                    <a:pt x="138" y="298"/>
                  </a:lnTo>
                  <a:lnTo>
                    <a:pt x="142" y="302"/>
                  </a:lnTo>
                  <a:lnTo>
                    <a:pt x="146" y="302"/>
                  </a:lnTo>
                  <a:lnTo>
                    <a:pt x="146" y="306"/>
                  </a:lnTo>
                  <a:lnTo>
                    <a:pt x="148" y="302"/>
                  </a:lnTo>
                  <a:lnTo>
                    <a:pt x="152" y="298"/>
                  </a:lnTo>
                  <a:lnTo>
                    <a:pt x="156" y="302"/>
                  </a:lnTo>
                  <a:lnTo>
                    <a:pt x="156" y="306"/>
                  </a:lnTo>
                  <a:lnTo>
                    <a:pt x="160" y="310"/>
                  </a:lnTo>
                  <a:lnTo>
                    <a:pt x="164" y="314"/>
                  </a:lnTo>
                  <a:lnTo>
                    <a:pt x="168" y="314"/>
                  </a:lnTo>
                  <a:lnTo>
                    <a:pt x="168" y="316"/>
                  </a:lnTo>
                  <a:lnTo>
                    <a:pt x="170" y="320"/>
                  </a:lnTo>
                  <a:lnTo>
                    <a:pt x="170" y="324"/>
                  </a:lnTo>
                  <a:lnTo>
                    <a:pt x="164" y="328"/>
                  </a:lnTo>
                  <a:lnTo>
                    <a:pt x="168" y="332"/>
                  </a:lnTo>
                  <a:lnTo>
                    <a:pt x="178" y="332"/>
                  </a:lnTo>
                  <a:lnTo>
                    <a:pt x="178" y="334"/>
                  </a:lnTo>
                  <a:lnTo>
                    <a:pt x="178" y="338"/>
                  </a:lnTo>
                  <a:lnTo>
                    <a:pt x="174" y="338"/>
                  </a:lnTo>
                  <a:lnTo>
                    <a:pt x="174" y="342"/>
                  </a:lnTo>
                  <a:lnTo>
                    <a:pt x="182" y="342"/>
                  </a:lnTo>
                  <a:lnTo>
                    <a:pt x="178" y="354"/>
                  </a:lnTo>
                  <a:lnTo>
                    <a:pt x="182" y="356"/>
                  </a:lnTo>
                  <a:lnTo>
                    <a:pt x="186" y="354"/>
                  </a:lnTo>
                  <a:lnTo>
                    <a:pt x="190" y="356"/>
                  </a:lnTo>
                  <a:lnTo>
                    <a:pt x="190" y="354"/>
                  </a:lnTo>
                  <a:lnTo>
                    <a:pt x="190" y="350"/>
                  </a:lnTo>
                  <a:lnTo>
                    <a:pt x="192" y="346"/>
                  </a:lnTo>
                  <a:lnTo>
                    <a:pt x="192" y="342"/>
                  </a:lnTo>
                  <a:lnTo>
                    <a:pt x="192" y="338"/>
                  </a:lnTo>
                  <a:lnTo>
                    <a:pt x="196" y="338"/>
                  </a:lnTo>
                  <a:lnTo>
                    <a:pt x="200" y="338"/>
                  </a:lnTo>
                  <a:lnTo>
                    <a:pt x="204" y="342"/>
                  </a:lnTo>
                  <a:lnTo>
                    <a:pt x="204" y="346"/>
                  </a:lnTo>
                  <a:lnTo>
                    <a:pt x="208" y="346"/>
                  </a:lnTo>
                  <a:lnTo>
                    <a:pt x="208" y="338"/>
                  </a:lnTo>
                  <a:lnTo>
                    <a:pt x="212" y="334"/>
                  </a:lnTo>
                  <a:lnTo>
                    <a:pt x="214" y="338"/>
                  </a:lnTo>
                  <a:lnTo>
                    <a:pt x="222" y="342"/>
                  </a:lnTo>
                  <a:lnTo>
                    <a:pt x="226" y="338"/>
                  </a:lnTo>
                  <a:lnTo>
                    <a:pt x="230" y="332"/>
                  </a:lnTo>
                  <a:lnTo>
                    <a:pt x="232" y="332"/>
                  </a:lnTo>
                  <a:lnTo>
                    <a:pt x="232" y="338"/>
                  </a:lnTo>
                  <a:lnTo>
                    <a:pt x="232" y="342"/>
                  </a:lnTo>
                  <a:lnTo>
                    <a:pt x="236" y="346"/>
                  </a:lnTo>
                  <a:lnTo>
                    <a:pt x="240" y="346"/>
                  </a:lnTo>
                  <a:lnTo>
                    <a:pt x="244" y="346"/>
                  </a:lnTo>
                  <a:lnTo>
                    <a:pt x="248" y="350"/>
                  </a:lnTo>
                  <a:lnTo>
                    <a:pt x="248" y="354"/>
                  </a:lnTo>
                  <a:lnTo>
                    <a:pt x="252" y="356"/>
                  </a:lnTo>
                  <a:lnTo>
                    <a:pt x="248" y="360"/>
                  </a:lnTo>
                  <a:lnTo>
                    <a:pt x="248" y="364"/>
                  </a:lnTo>
                  <a:lnTo>
                    <a:pt x="244" y="368"/>
                  </a:lnTo>
                  <a:lnTo>
                    <a:pt x="240" y="368"/>
                  </a:lnTo>
                  <a:lnTo>
                    <a:pt x="236" y="368"/>
                  </a:lnTo>
                  <a:lnTo>
                    <a:pt x="232" y="368"/>
                  </a:lnTo>
                  <a:lnTo>
                    <a:pt x="230" y="368"/>
                  </a:lnTo>
                  <a:lnTo>
                    <a:pt x="226" y="372"/>
                  </a:lnTo>
                  <a:lnTo>
                    <a:pt x="222" y="376"/>
                  </a:lnTo>
                  <a:lnTo>
                    <a:pt x="222" y="378"/>
                  </a:lnTo>
                  <a:lnTo>
                    <a:pt x="226" y="382"/>
                  </a:lnTo>
                  <a:lnTo>
                    <a:pt x="222" y="386"/>
                  </a:lnTo>
                  <a:lnTo>
                    <a:pt x="222" y="394"/>
                  </a:lnTo>
                  <a:lnTo>
                    <a:pt x="222" y="396"/>
                  </a:lnTo>
                  <a:lnTo>
                    <a:pt x="222" y="400"/>
                  </a:lnTo>
                  <a:lnTo>
                    <a:pt x="226" y="400"/>
                  </a:lnTo>
                  <a:lnTo>
                    <a:pt x="230" y="408"/>
                  </a:lnTo>
                  <a:lnTo>
                    <a:pt x="226" y="412"/>
                  </a:lnTo>
                  <a:lnTo>
                    <a:pt x="226" y="416"/>
                  </a:lnTo>
                  <a:lnTo>
                    <a:pt x="230" y="416"/>
                  </a:lnTo>
                  <a:lnTo>
                    <a:pt x="236" y="416"/>
                  </a:lnTo>
                  <a:lnTo>
                    <a:pt x="244" y="418"/>
                  </a:lnTo>
                  <a:lnTo>
                    <a:pt x="248" y="418"/>
                  </a:lnTo>
                  <a:lnTo>
                    <a:pt x="252" y="422"/>
                  </a:lnTo>
                  <a:lnTo>
                    <a:pt x="254" y="418"/>
                  </a:lnTo>
                  <a:lnTo>
                    <a:pt x="258" y="416"/>
                  </a:lnTo>
                  <a:lnTo>
                    <a:pt x="266" y="408"/>
                  </a:lnTo>
                  <a:lnTo>
                    <a:pt x="274" y="400"/>
                  </a:lnTo>
                  <a:lnTo>
                    <a:pt x="280" y="396"/>
                  </a:lnTo>
                  <a:lnTo>
                    <a:pt x="284" y="404"/>
                  </a:lnTo>
                  <a:lnTo>
                    <a:pt x="280" y="408"/>
                  </a:lnTo>
                  <a:lnTo>
                    <a:pt x="284" y="412"/>
                  </a:lnTo>
                  <a:lnTo>
                    <a:pt x="284" y="416"/>
                  </a:lnTo>
                  <a:lnTo>
                    <a:pt x="284" y="422"/>
                  </a:lnTo>
                  <a:lnTo>
                    <a:pt x="292" y="426"/>
                  </a:lnTo>
                  <a:lnTo>
                    <a:pt x="292" y="434"/>
                  </a:lnTo>
                  <a:lnTo>
                    <a:pt x="294" y="440"/>
                  </a:lnTo>
                  <a:lnTo>
                    <a:pt x="298" y="438"/>
                  </a:lnTo>
                  <a:lnTo>
                    <a:pt x="298" y="440"/>
                  </a:lnTo>
                  <a:lnTo>
                    <a:pt x="302" y="440"/>
                  </a:lnTo>
                  <a:lnTo>
                    <a:pt x="306" y="440"/>
                  </a:lnTo>
                  <a:lnTo>
                    <a:pt x="306" y="438"/>
                  </a:lnTo>
                  <a:lnTo>
                    <a:pt x="310" y="438"/>
                  </a:lnTo>
                  <a:lnTo>
                    <a:pt x="314" y="438"/>
                  </a:lnTo>
                  <a:lnTo>
                    <a:pt x="314" y="440"/>
                  </a:lnTo>
                  <a:lnTo>
                    <a:pt x="316" y="444"/>
                  </a:lnTo>
                  <a:lnTo>
                    <a:pt x="320" y="444"/>
                  </a:lnTo>
                  <a:lnTo>
                    <a:pt x="320" y="448"/>
                  </a:lnTo>
                  <a:lnTo>
                    <a:pt x="320" y="452"/>
                  </a:lnTo>
                  <a:lnTo>
                    <a:pt x="320" y="458"/>
                  </a:lnTo>
                  <a:lnTo>
                    <a:pt x="316" y="458"/>
                  </a:lnTo>
                  <a:lnTo>
                    <a:pt x="316" y="462"/>
                  </a:lnTo>
                  <a:lnTo>
                    <a:pt x="316" y="466"/>
                  </a:lnTo>
                  <a:lnTo>
                    <a:pt x="320" y="466"/>
                  </a:lnTo>
                  <a:lnTo>
                    <a:pt x="324" y="470"/>
                  </a:lnTo>
                  <a:lnTo>
                    <a:pt x="328" y="478"/>
                  </a:lnTo>
                  <a:lnTo>
                    <a:pt x="328" y="480"/>
                  </a:lnTo>
                  <a:lnTo>
                    <a:pt x="324" y="484"/>
                  </a:lnTo>
                  <a:lnTo>
                    <a:pt x="328" y="484"/>
                  </a:lnTo>
                  <a:lnTo>
                    <a:pt x="332" y="484"/>
                  </a:lnTo>
                  <a:lnTo>
                    <a:pt x="332" y="492"/>
                  </a:lnTo>
                  <a:lnTo>
                    <a:pt x="336" y="492"/>
                  </a:lnTo>
                  <a:lnTo>
                    <a:pt x="338" y="488"/>
                  </a:lnTo>
                  <a:lnTo>
                    <a:pt x="342" y="492"/>
                  </a:lnTo>
                  <a:lnTo>
                    <a:pt x="342" y="496"/>
                  </a:lnTo>
                  <a:lnTo>
                    <a:pt x="346" y="496"/>
                  </a:lnTo>
                  <a:lnTo>
                    <a:pt x="350" y="502"/>
                  </a:lnTo>
                  <a:lnTo>
                    <a:pt x="354" y="506"/>
                  </a:lnTo>
                  <a:lnTo>
                    <a:pt x="356" y="506"/>
                  </a:lnTo>
                  <a:lnTo>
                    <a:pt x="360" y="506"/>
                  </a:lnTo>
                  <a:lnTo>
                    <a:pt x="360" y="514"/>
                  </a:lnTo>
                  <a:lnTo>
                    <a:pt x="364" y="514"/>
                  </a:lnTo>
                  <a:lnTo>
                    <a:pt x="364" y="510"/>
                  </a:lnTo>
                  <a:lnTo>
                    <a:pt x="368" y="510"/>
                  </a:lnTo>
                  <a:lnTo>
                    <a:pt x="372" y="514"/>
                  </a:lnTo>
                  <a:lnTo>
                    <a:pt x="376" y="514"/>
                  </a:lnTo>
                  <a:lnTo>
                    <a:pt x="376" y="510"/>
                  </a:lnTo>
                  <a:lnTo>
                    <a:pt x="378" y="510"/>
                  </a:lnTo>
                  <a:lnTo>
                    <a:pt x="378" y="514"/>
                  </a:lnTo>
                  <a:lnTo>
                    <a:pt x="382" y="514"/>
                  </a:lnTo>
                  <a:lnTo>
                    <a:pt x="386" y="514"/>
                  </a:lnTo>
                  <a:lnTo>
                    <a:pt x="390" y="518"/>
                  </a:lnTo>
                  <a:lnTo>
                    <a:pt x="386" y="528"/>
                  </a:lnTo>
                  <a:lnTo>
                    <a:pt x="394" y="540"/>
                  </a:lnTo>
                  <a:lnTo>
                    <a:pt x="390" y="542"/>
                  </a:lnTo>
                  <a:lnTo>
                    <a:pt x="386" y="542"/>
                  </a:lnTo>
                  <a:lnTo>
                    <a:pt x="378" y="550"/>
                  </a:lnTo>
                  <a:lnTo>
                    <a:pt x="372" y="562"/>
                  </a:lnTo>
                  <a:lnTo>
                    <a:pt x="368" y="568"/>
                  </a:lnTo>
                  <a:lnTo>
                    <a:pt x="372" y="568"/>
                  </a:lnTo>
                  <a:lnTo>
                    <a:pt x="372" y="572"/>
                  </a:lnTo>
                  <a:lnTo>
                    <a:pt x="372" y="576"/>
                  </a:lnTo>
                  <a:lnTo>
                    <a:pt x="376" y="576"/>
                  </a:lnTo>
                  <a:lnTo>
                    <a:pt x="378" y="576"/>
                  </a:lnTo>
                  <a:lnTo>
                    <a:pt x="382" y="580"/>
                  </a:lnTo>
                  <a:lnTo>
                    <a:pt x="390" y="580"/>
                  </a:lnTo>
                  <a:lnTo>
                    <a:pt x="386" y="584"/>
                  </a:lnTo>
                  <a:lnTo>
                    <a:pt x="390" y="586"/>
                  </a:lnTo>
                  <a:lnTo>
                    <a:pt x="398" y="590"/>
                  </a:lnTo>
                  <a:lnTo>
                    <a:pt x="398" y="594"/>
                  </a:lnTo>
                  <a:lnTo>
                    <a:pt x="398" y="598"/>
                  </a:lnTo>
                  <a:lnTo>
                    <a:pt x="400" y="598"/>
                  </a:lnTo>
                  <a:lnTo>
                    <a:pt x="400" y="602"/>
                  </a:lnTo>
                  <a:lnTo>
                    <a:pt x="430" y="604"/>
                  </a:lnTo>
                  <a:lnTo>
                    <a:pt x="440" y="594"/>
                  </a:lnTo>
                  <a:lnTo>
                    <a:pt x="440" y="590"/>
                  </a:lnTo>
                  <a:lnTo>
                    <a:pt x="444" y="590"/>
                  </a:lnTo>
                  <a:lnTo>
                    <a:pt x="448" y="586"/>
                  </a:lnTo>
                  <a:lnTo>
                    <a:pt x="456" y="586"/>
                  </a:lnTo>
                  <a:lnTo>
                    <a:pt x="460" y="586"/>
                  </a:lnTo>
                  <a:lnTo>
                    <a:pt x="462" y="586"/>
                  </a:lnTo>
                  <a:lnTo>
                    <a:pt x="462" y="584"/>
                  </a:lnTo>
                  <a:lnTo>
                    <a:pt x="470" y="564"/>
                  </a:lnTo>
                  <a:lnTo>
                    <a:pt x="462" y="554"/>
                  </a:lnTo>
                  <a:lnTo>
                    <a:pt x="462" y="550"/>
                  </a:lnTo>
                  <a:lnTo>
                    <a:pt x="466" y="540"/>
                  </a:lnTo>
                  <a:lnTo>
                    <a:pt x="460" y="532"/>
                  </a:lnTo>
                  <a:lnTo>
                    <a:pt x="462" y="524"/>
                  </a:lnTo>
                  <a:lnTo>
                    <a:pt x="460" y="520"/>
                  </a:lnTo>
                  <a:lnTo>
                    <a:pt x="460" y="518"/>
                  </a:lnTo>
                  <a:lnTo>
                    <a:pt x="460" y="514"/>
                  </a:lnTo>
                  <a:lnTo>
                    <a:pt x="456" y="514"/>
                  </a:lnTo>
                  <a:lnTo>
                    <a:pt x="452" y="514"/>
                  </a:lnTo>
                  <a:lnTo>
                    <a:pt x="444" y="514"/>
                  </a:lnTo>
                  <a:lnTo>
                    <a:pt x="444" y="510"/>
                  </a:lnTo>
                  <a:lnTo>
                    <a:pt x="444" y="506"/>
                  </a:lnTo>
                  <a:lnTo>
                    <a:pt x="438" y="492"/>
                  </a:lnTo>
                  <a:lnTo>
                    <a:pt x="438" y="484"/>
                  </a:lnTo>
                  <a:lnTo>
                    <a:pt x="434" y="480"/>
                  </a:lnTo>
                  <a:lnTo>
                    <a:pt x="430" y="478"/>
                  </a:lnTo>
                  <a:lnTo>
                    <a:pt x="426" y="470"/>
                  </a:lnTo>
                  <a:lnTo>
                    <a:pt x="426" y="462"/>
                  </a:lnTo>
                  <a:lnTo>
                    <a:pt x="426" y="458"/>
                  </a:lnTo>
                  <a:lnTo>
                    <a:pt x="418" y="456"/>
                  </a:lnTo>
                  <a:lnTo>
                    <a:pt x="412" y="444"/>
                  </a:lnTo>
                  <a:lnTo>
                    <a:pt x="408" y="444"/>
                  </a:lnTo>
                  <a:lnTo>
                    <a:pt x="400" y="438"/>
                  </a:lnTo>
                  <a:lnTo>
                    <a:pt x="394" y="438"/>
                  </a:lnTo>
                  <a:lnTo>
                    <a:pt x="390" y="438"/>
                  </a:lnTo>
                  <a:lnTo>
                    <a:pt x="386" y="438"/>
                  </a:lnTo>
                  <a:lnTo>
                    <a:pt x="386" y="430"/>
                  </a:lnTo>
                  <a:lnTo>
                    <a:pt x="394" y="422"/>
                  </a:lnTo>
                  <a:lnTo>
                    <a:pt x="398" y="418"/>
                  </a:lnTo>
                  <a:lnTo>
                    <a:pt x="398" y="416"/>
                  </a:lnTo>
                  <a:lnTo>
                    <a:pt x="400" y="408"/>
                  </a:lnTo>
                  <a:lnTo>
                    <a:pt x="398" y="408"/>
                  </a:lnTo>
                  <a:lnTo>
                    <a:pt x="394" y="404"/>
                  </a:lnTo>
                  <a:lnTo>
                    <a:pt x="398" y="404"/>
                  </a:lnTo>
                  <a:lnTo>
                    <a:pt x="398" y="400"/>
                  </a:lnTo>
                  <a:lnTo>
                    <a:pt x="398" y="394"/>
                  </a:lnTo>
                  <a:lnTo>
                    <a:pt x="390" y="390"/>
                  </a:lnTo>
                  <a:lnTo>
                    <a:pt x="394" y="386"/>
                  </a:lnTo>
                  <a:lnTo>
                    <a:pt x="404" y="386"/>
                  </a:lnTo>
                  <a:lnTo>
                    <a:pt x="408" y="386"/>
                  </a:lnTo>
                  <a:lnTo>
                    <a:pt x="416" y="390"/>
                  </a:lnTo>
                  <a:lnTo>
                    <a:pt x="418" y="382"/>
                  </a:lnTo>
                  <a:lnTo>
                    <a:pt x="408" y="382"/>
                  </a:lnTo>
                  <a:lnTo>
                    <a:pt x="400" y="382"/>
                  </a:lnTo>
                  <a:lnTo>
                    <a:pt x="394" y="378"/>
                  </a:lnTo>
                  <a:lnTo>
                    <a:pt x="386" y="372"/>
                  </a:lnTo>
                  <a:lnTo>
                    <a:pt x="390" y="364"/>
                  </a:lnTo>
                  <a:lnTo>
                    <a:pt x="390" y="360"/>
                  </a:lnTo>
                  <a:lnTo>
                    <a:pt x="390" y="356"/>
                  </a:lnTo>
                  <a:lnTo>
                    <a:pt x="382" y="354"/>
                  </a:lnTo>
                  <a:lnTo>
                    <a:pt x="382" y="338"/>
                  </a:lnTo>
                  <a:lnTo>
                    <a:pt x="378" y="338"/>
                  </a:lnTo>
                  <a:lnTo>
                    <a:pt x="376" y="338"/>
                  </a:lnTo>
                  <a:lnTo>
                    <a:pt x="376" y="342"/>
                  </a:lnTo>
                  <a:lnTo>
                    <a:pt x="376" y="346"/>
                  </a:lnTo>
                  <a:lnTo>
                    <a:pt x="368" y="350"/>
                  </a:lnTo>
                  <a:lnTo>
                    <a:pt x="368" y="354"/>
                  </a:lnTo>
                  <a:lnTo>
                    <a:pt x="364" y="364"/>
                  </a:lnTo>
                  <a:lnTo>
                    <a:pt x="360" y="356"/>
                  </a:lnTo>
                  <a:lnTo>
                    <a:pt x="360" y="354"/>
                  </a:lnTo>
                  <a:lnTo>
                    <a:pt x="354" y="356"/>
                  </a:lnTo>
                  <a:lnTo>
                    <a:pt x="350" y="356"/>
                  </a:lnTo>
                  <a:lnTo>
                    <a:pt x="346" y="360"/>
                  </a:lnTo>
                  <a:lnTo>
                    <a:pt x="342" y="360"/>
                  </a:lnTo>
                  <a:lnTo>
                    <a:pt x="338" y="354"/>
                  </a:lnTo>
                  <a:lnTo>
                    <a:pt x="342" y="350"/>
                  </a:lnTo>
                  <a:lnTo>
                    <a:pt x="342" y="346"/>
                  </a:lnTo>
                  <a:lnTo>
                    <a:pt x="342" y="342"/>
                  </a:lnTo>
                  <a:lnTo>
                    <a:pt x="342" y="338"/>
                  </a:lnTo>
                  <a:lnTo>
                    <a:pt x="342" y="332"/>
                  </a:lnTo>
                  <a:lnTo>
                    <a:pt x="336" y="332"/>
                  </a:lnTo>
                  <a:lnTo>
                    <a:pt x="332" y="328"/>
                  </a:lnTo>
                  <a:lnTo>
                    <a:pt x="328" y="328"/>
                  </a:lnTo>
                  <a:lnTo>
                    <a:pt x="324" y="324"/>
                  </a:lnTo>
                  <a:lnTo>
                    <a:pt x="320" y="320"/>
                  </a:lnTo>
                  <a:lnTo>
                    <a:pt x="324" y="320"/>
                  </a:lnTo>
                  <a:lnTo>
                    <a:pt x="324" y="316"/>
                  </a:lnTo>
                  <a:lnTo>
                    <a:pt x="320" y="316"/>
                  </a:lnTo>
                  <a:lnTo>
                    <a:pt x="314" y="314"/>
                  </a:lnTo>
                  <a:lnTo>
                    <a:pt x="310" y="314"/>
                  </a:lnTo>
                  <a:lnTo>
                    <a:pt x="306" y="310"/>
                  </a:lnTo>
                  <a:lnTo>
                    <a:pt x="306" y="306"/>
                  </a:lnTo>
                  <a:lnTo>
                    <a:pt x="302" y="298"/>
                  </a:lnTo>
                  <a:lnTo>
                    <a:pt x="298" y="298"/>
                  </a:lnTo>
                  <a:lnTo>
                    <a:pt x="298" y="302"/>
                  </a:lnTo>
                  <a:lnTo>
                    <a:pt x="294" y="298"/>
                  </a:lnTo>
                  <a:lnTo>
                    <a:pt x="292" y="302"/>
                  </a:lnTo>
                  <a:lnTo>
                    <a:pt x="288" y="302"/>
                  </a:lnTo>
                  <a:lnTo>
                    <a:pt x="288" y="298"/>
                  </a:lnTo>
                  <a:lnTo>
                    <a:pt x="288" y="294"/>
                  </a:lnTo>
                  <a:lnTo>
                    <a:pt x="284" y="294"/>
                  </a:lnTo>
                  <a:lnTo>
                    <a:pt x="270" y="292"/>
                  </a:lnTo>
                  <a:lnTo>
                    <a:pt x="270" y="288"/>
                  </a:lnTo>
                  <a:lnTo>
                    <a:pt x="266" y="288"/>
                  </a:lnTo>
                  <a:lnTo>
                    <a:pt x="262" y="288"/>
                  </a:lnTo>
                  <a:lnTo>
                    <a:pt x="262" y="284"/>
                  </a:lnTo>
                  <a:lnTo>
                    <a:pt x="262" y="280"/>
                  </a:lnTo>
                  <a:lnTo>
                    <a:pt x="258" y="280"/>
                  </a:lnTo>
                  <a:lnTo>
                    <a:pt x="258" y="276"/>
                  </a:lnTo>
                  <a:lnTo>
                    <a:pt x="262" y="270"/>
                  </a:lnTo>
                  <a:lnTo>
                    <a:pt x="270" y="266"/>
                  </a:lnTo>
                  <a:lnTo>
                    <a:pt x="274" y="266"/>
                  </a:lnTo>
                  <a:lnTo>
                    <a:pt x="280" y="266"/>
                  </a:lnTo>
                  <a:lnTo>
                    <a:pt x="276" y="262"/>
                  </a:lnTo>
                  <a:lnTo>
                    <a:pt x="270" y="262"/>
                  </a:lnTo>
                  <a:lnTo>
                    <a:pt x="266" y="262"/>
                  </a:lnTo>
                  <a:lnTo>
                    <a:pt x="262" y="258"/>
                  </a:lnTo>
                  <a:lnTo>
                    <a:pt x="262" y="254"/>
                  </a:lnTo>
                  <a:lnTo>
                    <a:pt x="254" y="254"/>
                  </a:lnTo>
                  <a:lnTo>
                    <a:pt x="252" y="252"/>
                  </a:lnTo>
                  <a:lnTo>
                    <a:pt x="248" y="252"/>
                  </a:lnTo>
                  <a:lnTo>
                    <a:pt x="248" y="248"/>
                  </a:lnTo>
                  <a:lnTo>
                    <a:pt x="240" y="248"/>
                  </a:lnTo>
                  <a:lnTo>
                    <a:pt x="240" y="244"/>
                  </a:lnTo>
                  <a:lnTo>
                    <a:pt x="240" y="240"/>
                  </a:lnTo>
                  <a:lnTo>
                    <a:pt x="244" y="240"/>
                  </a:lnTo>
                  <a:lnTo>
                    <a:pt x="248" y="240"/>
                  </a:lnTo>
                  <a:lnTo>
                    <a:pt x="248" y="236"/>
                  </a:lnTo>
                  <a:lnTo>
                    <a:pt x="254" y="232"/>
                  </a:lnTo>
                  <a:lnTo>
                    <a:pt x="258" y="230"/>
                  </a:lnTo>
                  <a:lnTo>
                    <a:pt x="266" y="226"/>
                  </a:lnTo>
                  <a:lnTo>
                    <a:pt x="262" y="222"/>
                  </a:lnTo>
                  <a:lnTo>
                    <a:pt x="258" y="222"/>
                  </a:lnTo>
                  <a:lnTo>
                    <a:pt x="254" y="214"/>
                  </a:lnTo>
                  <a:lnTo>
                    <a:pt x="258" y="214"/>
                  </a:lnTo>
                  <a:lnTo>
                    <a:pt x="254" y="210"/>
                  </a:lnTo>
                  <a:lnTo>
                    <a:pt x="258" y="210"/>
                  </a:lnTo>
                  <a:lnTo>
                    <a:pt x="262" y="210"/>
                  </a:lnTo>
                  <a:lnTo>
                    <a:pt x="262" y="208"/>
                  </a:lnTo>
                  <a:lnTo>
                    <a:pt x="266" y="204"/>
                  </a:lnTo>
                  <a:lnTo>
                    <a:pt x="266" y="200"/>
                  </a:lnTo>
                  <a:lnTo>
                    <a:pt x="262" y="200"/>
                  </a:lnTo>
                  <a:lnTo>
                    <a:pt x="266" y="200"/>
                  </a:lnTo>
                  <a:lnTo>
                    <a:pt x="266" y="196"/>
                  </a:lnTo>
                  <a:lnTo>
                    <a:pt x="262" y="192"/>
                  </a:lnTo>
                  <a:lnTo>
                    <a:pt x="262" y="186"/>
                  </a:lnTo>
                  <a:lnTo>
                    <a:pt x="258" y="186"/>
                  </a:lnTo>
                  <a:lnTo>
                    <a:pt x="258" y="182"/>
                  </a:lnTo>
                  <a:lnTo>
                    <a:pt x="262" y="178"/>
                  </a:lnTo>
                  <a:lnTo>
                    <a:pt x="266" y="178"/>
                  </a:lnTo>
                  <a:lnTo>
                    <a:pt x="270" y="174"/>
                  </a:lnTo>
                  <a:lnTo>
                    <a:pt x="276" y="178"/>
                  </a:lnTo>
                  <a:lnTo>
                    <a:pt x="284" y="178"/>
                  </a:lnTo>
                  <a:lnTo>
                    <a:pt x="284" y="174"/>
                  </a:lnTo>
                  <a:lnTo>
                    <a:pt x="288" y="174"/>
                  </a:lnTo>
                  <a:lnTo>
                    <a:pt x="292" y="170"/>
                  </a:lnTo>
                  <a:lnTo>
                    <a:pt x="292" y="168"/>
                  </a:lnTo>
                  <a:lnTo>
                    <a:pt x="292" y="164"/>
                  </a:lnTo>
                  <a:lnTo>
                    <a:pt x="288" y="160"/>
                  </a:lnTo>
                  <a:lnTo>
                    <a:pt x="288" y="148"/>
                  </a:lnTo>
                  <a:lnTo>
                    <a:pt x="280" y="146"/>
                  </a:lnTo>
                  <a:lnTo>
                    <a:pt x="244" y="134"/>
                  </a:lnTo>
                  <a:lnTo>
                    <a:pt x="240" y="134"/>
                  </a:lnTo>
                  <a:lnTo>
                    <a:pt x="226" y="134"/>
                  </a:lnTo>
                  <a:lnTo>
                    <a:pt x="226" y="130"/>
                  </a:lnTo>
                  <a:lnTo>
                    <a:pt x="226" y="126"/>
                  </a:lnTo>
                  <a:lnTo>
                    <a:pt x="226" y="120"/>
                  </a:lnTo>
                  <a:lnTo>
                    <a:pt x="222" y="116"/>
                  </a:lnTo>
                  <a:lnTo>
                    <a:pt x="222" y="108"/>
                  </a:lnTo>
                  <a:lnTo>
                    <a:pt x="218" y="108"/>
                  </a:lnTo>
                  <a:lnTo>
                    <a:pt x="218" y="102"/>
                  </a:lnTo>
                  <a:lnTo>
                    <a:pt x="226" y="102"/>
                  </a:lnTo>
                  <a:lnTo>
                    <a:pt x="226" y="98"/>
                  </a:lnTo>
                  <a:lnTo>
                    <a:pt x="226" y="90"/>
                  </a:lnTo>
                  <a:lnTo>
                    <a:pt x="226" y="86"/>
                  </a:lnTo>
                  <a:lnTo>
                    <a:pt x="230" y="86"/>
                  </a:lnTo>
                  <a:lnTo>
                    <a:pt x="230" y="90"/>
                  </a:lnTo>
                  <a:lnTo>
                    <a:pt x="232" y="94"/>
                  </a:lnTo>
                  <a:lnTo>
                    <a:pt x="236" y="94"/>
                  </a:lnTo>
                  <a:lnTo>
                    <a:pt x="240" y="94"/>
                  </a:lnTo>
                  <a:lnTo>
                    <a:pt x="248" y="94"/>
                  </a:lnTo>
                  <a:lnTo>
                    <a:pt x="252" y="98"/>
                  </a:lnTo>
                  <a:lnTo>
                    <a:pt x="258" y="102"/>
                  </a:lnTo>
                  <a:lnTo>
                    <a:pt x="262" y="102"/>
                  </a:lnTo>
                  <a:lnTo>
                    <a:pt x="270" y="108"/>
                  </a:lnTo>
                  <a:lnTo>
                    <a:pt x="280" y="112"/>
                  </a:lnTo>
                  <a:lnTo>
                    <a:pt x="288" y="112"/>
                  </a:lnTo>
                  <a:lnTo>
                    <a:pt x="288" y="102"/>
                  </a:lnTo>
                  <a:lnTo>
                    <a:pt x="294" y="98"/>
                  </a:lnTo>
                  <a:lnTo>
                    <a:pt x="294" y="94"/>
                  </a:lnTo>
                  <a:lnTo>
                    <a:pt x="298" y="90"/>
                  </a:lnTo>
                  <a:lnTo>
                    <a:pt x="294" y="86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2" y="76"/>
                  </a:lnTo>
                  <a:lnTo>
                    <a:pt x="306" y="72"/>
                  </a:lnTo>
                  <a:lnTo>
                    <a:pt x="310" y="64"/>
                  </a:lnTo>
                  <a:lnTo>
                    <a:pt x="314" y="58"/>
                  </a:lnTo>
                  <a:lnTo>
                    <a:pt x="310" y="54"/>
                  </a:lnTo>
                  <a:lnTo>
                    <a:pt x="310" y="50"/>
                  </a:lnTo>
                  <a:lnTo>
                    <a:pt x="310" y="46"/>
                  </a:lnTo>
                  <a:lnTo>
                    <a:pt x="306" y="46"/>
                  </a:lnTo>
                  <a:lnTo>
                    <a:pt x="298" y="44"/>
                  </a:lnTo>
                  <a:lnTo>
                    <a:pt x="294" y="44"/>
                  </a:lnTo>
                  <a:lnTo>
                    <a:pt x="292" y="44"/>
                  </a:lnTo>
                  <a:lnTo>
                    <a:pt x="288" y="40"/>
                  </a:lnTo>
                  <a:lnTo>
                    <a:pt x="288" y="28"/>
                  </a:lnTo>
                  <a:lnTo>
                    <a:pt x="288" y="24"/>
                  </a:lnTo>
                  <a:lnTo>
                    <a:pt x="288" y="22"/>
                  </a:lnTo>
                  <a:lnTo>
                    <a:pt x="280" y="22"/>
                  </a:lnTo>
                  <a:lnTo>
                    <a:pt x="270" y="22"/>
                  </a:lnTo>
                  <a:lnTo>
                    <a:pt x="270" y="28"/>
                  </a:lnTo>
                  <a:lnTo>
                    <a:pt x="266" y="36"/>
                  </a:lnTo>
                  <a:lnTo>
                    <a:pt x="262" y="40"/>
                  </a:lnTo>
                  <a:lnTo>
                    <a:pt x="258" y="46"/>
                  </a:lnTo>
                  <a:lnTo>
                    <a:pt x="252" y="44"/>
                  </a:lnTo>
                  <a:lnTo>
                    <a:pt x="244" y="46"/>
                  </a:lnTo>
                  <a:lnTo>
                    <a:pt x="240" y="50"/>
                  </a:lnTo>
                  <a:lnTo>
                    <a:pt x="236" y="54"/>
                  </a:lnTo>
                  <a:lnTo>
                    <a:pt x="232" y="58"/>
                  </a:lnTo>
                  <a:lnTo>
                    <a:pt x="230" y="58"/>
                  </a:lnTo>
                  <a:lnTo>
                    <a:pt x="226" y="62"/>
                  </a:lnTo>
                  <a:lnTo>
                    <a:pt x="222" y="58"/>
                  </a:lnTo>
                  <a:lnTo>
                    <a:pt x="222" y="54"/>
                  </a:lnTo>
                  <a:lnTo>
                    <a:pt x="214" y="58"/>
                  </a:lnTo>
                  <a:lnTo>
                    <a:pt x="212" y="54"/>
                  </a:lnTo>
                  <a:lnTo>
                    <a:pt x="208" y="54"/>
                  </a:lnTo>
                  <a:lnTo>
                    <a:pt x="204" y="54"/>
                  </a:lnTo>
                  <a:lnTo>
                    <a:pt x="200" y="58"/>
                  </a:lnTo>
                  <a:lnTo>
                    <a:pt x="192" y="54"/>
                  </a:lnTo>
                  <a:lnTo>
                    <a:pt x="190" y="50"/>
                  </a:lnTo>
                  <a:lnTo>
                    <a:pt x="186" y="54"/>
                  </a:lnTo>
                  <a:lnTo>
                    <a:pt x="174" y="46"/>
                  </a:lnTo>
                  <a:lnTo>
                    <a:pt x="168" y="44"/>
                  </a:lnTo>
                  <a:lnTo>
                    <a:pt x="164" y="44"/>
                  </a:lnTo>
                  <a:lnTo>
                    <a:pt x="160" y="36"/>
                  </a:lnTo>
                  <a:lnTo>
                    <a:pt x="160" y="32"/>
                  </a:lnTo>
                  <a:lnTo>
                    <a:pt x="156" y="32"/>
                  </a:lnTo>
                  <a:lnTo>
                    <a:pt x="156" y="24"/>
                  </a:lnTo>
                  <a:lnTo>
                    <a:pt x="152" y="18"/>
                  </a:lnTo>
                  <a:lnTo>
                    <a:pt x="146" y="18"/>
                  </a:lnTo>
                  <a:lnTo>
                    <a:pt x="134" y="14"/>
                  </a:lnTo>
                  <a:lnTo>
                    <a:pt x="130" y="18"/>
                  </a:lnTo>
                  <a:lnTo>
                    <a:pt x="128" y="22"/>
                  </a:lnTo>
                  <a:lnTo>
                    <a:pt x="124" y="22"/>
                  </a:lnTo>
                  <a:lnTo>
                    <a:pt x="120" y="24"/>
                  </a:lnTo>
                  <a:lnTo>
                    <a:pt x="112" y="22"/>
                  </a:lnTo>
                  <a:lnTo>
                    <a:pt x="108" y="24"/>
                  </a:lnTo>
                  <a:lnTo>
                    <a:pt x="102" y="22"/>
                  </a:lnTo>
                  <a:lnTo>
                    <a:pt x="98" y="18"/>
                  </a:lnTo>
                  <a:lnTo>
                    <a:pt x="98" y="14"/>
                  </a:lnTo>
                  <a:lnTo>
                    <a:pt x="98" y="10"/>
                  </a:lnTo>
                  <a:lnTo>
                    <a:pt x="98" y="6"/>
                  </a:lnTo>
                  <a:lnTo>
                    <a:pt x="98" y="2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4" y="6"/>
                  </a:lnTo>
                  <a:lnTo>
                    <a:pt x="84" y="10"/>
                  </a:lnTo>
                  <a:lnTo>
                    <a:pt x="84" y="14"/>
                  </a:lnTo>
                  <a:lnTo>
                    <a:pt x="80" y="14"/>
                  </a:lnTo>
                  <a:lnTo>
                    <a:pt x="84" y="18"/>
                  </a:lnTo>
                  <a:lnTo>
                    <a:pt x="84" y="22"/>
                  </a:lnTo>
                  <a:lnTo>
                    <a:pt x="86" y="24"/>
                  </a:lnTo>
                  <a:lnTo>
                    <a:pt x="94" y="28"/>
                  </a:lnTo>
                  <a:lnTo>
                    <a:pt x="98" y="32"/>
                  </a:lnTo>
                  <a:lnTo>
                    <a:pt x="102" y="36"/>
                  </a:lnTo>
                  <a:lnTo>
                    <a:pt x="102" y="40"/>
                  </a:lnTo>
                  <a:lnTo>
                    <a:pt x="102" y="44"/>
                  </a:lnTo>
                  <a:lnTo>
                    <a:pt x="102" y="46"/>
                  </a:lnTo>
                  <a:lnTo>
                    <a:pt x="98" y="54"/>
                  </a:lnTo>
                  <a:lnTo>
                    <a:pt x="94" y="58"/>
                  </a:lnTo>
                  <a:lnTo>
                    <a:pt x="90" y="58"/>
                  </a:lnTo>
                  <a:lnTo>
                    <a:pt x="86" y="62"/>
                  </a:lnTo>
                  <a:lnTo>
                    <a:pt x="80" y="62"/>
                  </a:lnTo>
                  <a:lnTo>
                    <a:pt x="76" y="62"/>
                  </a:lnTo>
                  <a:lnTo>
                    <a:pt x="72" y="58"/>
                  </a:lnTo>
                  <a:lnTo>
                    <a:pt x="76" y="54"/>
                  </a:lnTo>
                  <a:lnTo>
                    <a:pt x="80" y="54"/>
                  </a:lnTo>
                  <a:lnTo>
                    <a:pt x="84" y="54"/>
                  </a:lnTo>
                  <a:lnTo>
                    <a:pt x="86" y="50"/>
                  </a:lnTo>
                  <a:lnTo>
                    <a:pt x="86" y="46"/>
                  </a:lnTo>
                  <a:lnTo>
                    <a:pt x="86" y="44"/>
                  </a:lnTo>
                  <a:lnTo>
                    <a:pt x="84" y="40"/>
                  </a:lnTo>
                  <a:lnTo>
                    <a:pt x="80" y="36"/>
                  </a:lnTo>
                  <a:lnTo>
                    <a:pt x="76" y="36"/>
                  </a:lnTo>
                  <a:lnTo>
                    <a:pt x="76" y="40"/>
                  </a:lnTo>
                  <a:lnTo>
                    <a:pt x="76" y="44"/>
                  </a:lnTo>
                  <a:lnTo>
                    <a:pt x="72" y="46"/>
                  </a:lnTo>
                  <a:lnTo>
                    <a:pt x="68" y="50"/>
                  </a:lnTo>
                  <a:lnTo>
                    <a:pt x="66" y="54"/>
                  </a:lnTo>
                  <a:lnTo>
                    <a:pt x="66" y="58"/>
                  </a:lnTo>
                  <a:lnTo>
                    <a:pt x="68" y="62"/>
                  </a:lnTo>
                  <a:lnTo>
                    <a:pt x="68" y="68"/>
                  </a:lnTo>
                  <a:lnTo>
                    <a:pt x="68" y="76"/>
                  </a:lnTo>
                  <a:lnTo>
                    <a:pt x="68" y="80"/>
                  </a:lnTo>
                  <a:lnTo>
                    <a:pt x="72" y="84"/>
                  </a:lnTo>
                  <a:lnTo>
                    <a:pt x="72" y="90"/>
                  </a:lnTo>
                  <a:lnTo>
                    <a:pt x="76" y="94"/>
                  </a:lnTo>
                  <a:lnTo>
                    <a:pt x="76" y="98"/>
                  </a:lnTo>
                  <a:lnTo>
                    <a:pt x="76" y="102"/>
                  </a:lnTo>
                  <a:lnTo>
                    <a:pt x="72" y="102"/>
                  </a:lnTo>
                  <a:lnTo>
                    <a:pt x="72" y="106"/>
                  </a:lnTo>
                  <a:lnTo>
                    <a:pt x="68" y="106"/>
                  </a:lnTo>
                  <a:lnTo>
                    <a:pt x="66" y="108"/>
                  </a:lnTo>
                  <a:lnTo>
                    <a:pt x="62" y="108"/>
                  </a:lnTo>
                  <a:lnTo>
                    <a:pt x="62" y="112"/>
                  </a:lnTo>
                  <a:lnTo>
                    <a:pt x="62" y="116"/>
                  </a:lnTo>
                  <a:lnTo>
                    <a:pt x="58" y="116"/>
                  </a:lnTo>
                  <a:lnTo>
                    <a:pt x="54" y="120"/>
                  </a:lnTo>
                  <a:lnTo>
                    <a:pt x="54" y="124"/>
                  </a:lnTo>
                  <a:lnTo>
                    <a:pt x="50" y="126"/>
                  </a:lnTo>
                  <a:lnTo>
                    <a:pt x="46" y="124"/>
                  </a:lnTo>
                  <a:lnTo>
                    <a:pt x="44" y="126"/>
                  </a:lnTo>
                  <a:lnTo>
                    <a:pt x="40" y="124"/>
                  </a:lnTo>
                  <a:lnTo>
                    <a:pt x="36" y="124"/>
                  </a:lnTo>
                  <a:lnTo>
                    <a:pt x="32" y="120"/>
                  </a:lnTo>
                  <a:lnTo>
                    <a:pt x="24" y="120"/>
                  </a:lnTo>
                  <a:lnTo>
                    <a:pt x="24" y="12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0" name="Freeform 8425"/>
            <p:cNvSpPr>
              <a:spLocks/>
            </p:cNvSpPr>
            <p:nvPr/>
          </p:nvSpPr>
          <p:spPr bwMode="auto">
            <a:xfrm>
              <a:off x="5530850" y="1331913"/>
              <a:ext cx="1082675" cy="403225"/>
            </a:xfrm>
            <a:custGeom>
              <a:avLst/>
              <a:gdLst>
                <a:gd name="T0" fmla="*/ 742950 w 682"/>
                <a:gd name="T1" fmla="*/ 79375 h 254"/>
                <a:gd name="T2" fmla="*/ 714375 w 682"/>
                <a:gd name="T3" fmla="*/ 57150 h 254"/>
                <a:gd name="T4" fmla="*/ 673100 w 682"/>
                <a:gd name="T5" fmla="*/ 57150 h 254"/>
                <a:gd name="T6" fmla="*/ 631825 w 682"/>
                <a:gd name="T7" fmla="*/ 79375 h 254"/>
                <a:gd name="T8" fmla="*/ 603250 w 682"/>
                <a:gd name="T9" fmla="*/ 44450 h 254"/>
                <a:gd name="T10" fmla="*/ 561975 w 682"/>
                <a:gd name="T11" fmla="*/ 28575 h 254"/>
                <a:gd name="T12" fmla="*/ 517525 w 682"/>
                <a:gd name="T13" fmla="*/ 6350 h 254"/>
                <a:gd name="T14" fmla="*/ 441325 w 682"/>
                <a:gd name="T15" fmla="*/ 6350 h 254"/>
                <a:gd name="T16" fmla="*/ 393700 w 682"/>
                <a:gd name="T17" fmla="*/ 15875 h 254"/>
                <a:gd name="T18" fmla="*/ 330200 w 682"/>
                <a:gd name="T19" fmla="*/ 38100 h 254"/>
                <a:gd name="T20" fmla="*/ 279400 w 682"/>
                <a:gd name="T21" fmla="*/ 63500 h 254"/>
                <a:gd name="T22" fmla="*/ 231775 w 682"/>
                <a:gd name="T23" fmla="*/ 85725 h 254"/>
                <a:gd name="T24" fmla="*/ 180975 w 682"/>
                <a:gd name="T25" fmla="*/ 69850 h 254"/>
                <a:gd name="T26" fmla="*/ 120650 w 682"/>
                <a:gd name="T27" fmla="*/ 73025 h 254"/>
                <a:gd name="T28" fmla="*/ 53975 w 682"/>
                <a:gd name="T29" fmla="*/ 92075 h 254"/>
                <a:gd name="T30" fmla="*/ 12700 w 682"/>
                <a:gd name="T31" fmla="*/ 98425 h 254"/>
                <a:gd name="T32" fmla="*/ 41275 w 682"/>
                <a:gd name="T33" fmla="*/ 149225 h 254"/>
                <a:gd name="T34" fmla="*/ 92075 w 682"/>
                <a:gd name="T35" fmla="*/ 219075 h 254"/>
                <a:gd name="T36" fmla="*/ 76200 w 682"/>
                <a:gd name="T37" fmla="*/ 260350 h 254"/>
                <a:gd name="T38" fmla="*/ 63500 w 682"/>
                <a:gd name="T39" fmla="*/ 301625 h 254"/>
                <a:gd name="T40" fmla="*/ 53975 w 682"/>
                <a:gd name="T41" fmla="*/ 336550 h 254"/>
                <a:gd name="T42" fmla="*/ 120650 w 682"/>
                <a:gd name="T43" fmla="*/ 339725 h 254"/>
                <a:gd name="T44" fmla="*/ 180975 w 682"/>
                <a:gd name="T45" fmla="*/ 336550 h 254"/>
                <a:gd name="T46" fmla="*/ 225425 w 682"/>
                <a:gd name="T47" fmla="*/ 365125 h 254"/>
                <a:gd name="T48" fmla="*/ 266700 w 682"/>
                <a:gd name="T49" fmla="*/ 358775 h 254"/>
                <a:gd name="T50" fmla="*/ 288925 w 682"/>
                <a:gd name="T51" fmla="*/ 311150 h 254"/>
                <a:gd name="T52" fmla="*/ 330200 w 682"/>
                <a:gd name="T53" fmla="*/ 288925 h 254"/>
                <a:gd name="T54" fmla="*/ 384175 w 682"/>
                <a:gd name="T55" fmla="*/ 295275 h 254"/>
                <a:gd name="T56" fmla="*/ 457200 w 682"/>
                <a:gd name="T57" fmla="*/ 295275 h 254"/>
                <a:gd name="T58" fmla="*/ 517525 w 682"/>
                <a:gd name="T59" fmla="*/ 269875 h 254"/>
                <a:gd name="T60" fmla="*/ 549275 w 682"/>
                <a:gd name="T61" fmla="*/ 234950 h 254"/>
                <a:gd name="T62" fmla="*/ 609600 w 682"/>
                <a:gd name="T63" fmla="*/ 247650 h 254"/>
                <a:gd name="T64" fmla="*/ 654050 w 682"/>
                <a:gd name="T65" fmla="*/ 276225 h 254"/>
                <a:gd name="T66" fmla="*/ 644525 w 682"/>
                <a:gd name="T67" fmla="*/ 323850 h 254"/>
                <a:gd name="T68" fmla="*/ 609600 w 682"/>
                <a:gd name="T69" fmla="*/ 346075 h 254"/>
                <a:gd name="T70" fmla="*/ 615950 w 682"/>
                <a:gd name="T71" fmla="*/ 365125 h 254"/>
                <a:gd name="T72" fmla="*/ 647700 w 682"/>
                <a:gd name="T73" fmla="*/ 368300 h 254"/>
                <a:gd name="T74" fmla="*/ 688975 w 682"/>
                <a:gd name="T75" fmla="*/ 387350 h 254"/>
                <a:gd name="T76" fmla="*/ 701675 w 682"/>
                <a:gd name="T77" fmla="*/ 352425 h 254"/>
                <a:gd name="T78" fmla="*/ 708025 w 682"/>
                <a:gd name="T79" fmla="*/ 304800 h 254"/>
                <a:gd name="T80" fmla="*/ 758825 w 682"/>
                <a:gd name="T81" fmla="*/ 317500 h 254"/>
                <a:gd name="T82" fmla="*/ 828675 w 682"/>
                <a:gd name="T83" fmla="*/ 304800 h 254"/>
                <a:gd name="T84" fmla="*/ 835025 w 682"/>
                <a:gd name="T85" fmla="*/ 346075 h 254"/>
                <a:gd name="T86" fmla="*/ 847725 w 682"/>
                <a:gd name="T87" fmla="*/ 400050 h 254"/>
                <a:gd name="T88" fmla="*/ 885825 w 682"/>
                <a:gd name="T89" fmla="*/ 381000 h 254"/>
                <a:gd name="T90" fmla="*/ 911225 w 682"/>
                <a:gd name="T91" fmla="*/ 358775 h 254"/>
                <a:gd name="T92" fmla="*/ 955675 w 682"/>
                <a:gd name="T93" fmla="*/ 323850 h 254"/>
                <a:gd name="T94" fmla="*/ 1003300 w 682"/>
                <a:gd name="T95" fmla="*/ 304800 h 254"/>
                <a:gd name="T96" fmla="*/ 1009650 w 682"/>
                <a:gd name="T97" fmla="*/ 276225 h 254"/>
                <a:gd name="T98" fmla="*/ 1066800 w 682"/>
                <a:gd name="T99" fmla="*/ 266700 h 254"/>
                <a:gd name="T100" fmla="*/ 1076325 w 682"/>
                <a:gd name="T101" fmla="*/ 225425 h 254"/>
                <a:gd name="T102" fmla="*/ 1025525 w 682"/>
                <a:gd name="T103" fmla="*/ 184150 h 254"/>
                <a:gd name="T104" fmla="*/ 977900 w 682"/>
                <a:gd name="T105" fmla="*/ 155575 h 254"/>
                <a:gd name="T106" fmla="*/ 927100 w 682"/>
                <a:gd name="T107" fmla="*/ 114300 h 254"/>
                <a:gd name="T108" fmla="*/ 879475 w 682"/>
                <a:gd name="T109" fmla="*/ 85725 h 254"/>
                <a:gd name="T110" fmla="*/ 835025 w 682"/>
                <a:gd name="T111" fmla="*/ 57150 h 254"/>
                <a:gd name="T112" fmla="*/ 800100 w 682"/>
                <a:gd name="T113" fmla="*/ 38100 h 2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82"/>
                <a:gd name="T172" fmla="*/ 0 h 254"/>
                <a:gd name="T173" fmla="*/ 682 w 682"/>
                <a:gd name="T174" fmla="*/ 254 h 25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82" h="254">
                  <a:moveTo>
                    <a:pt x="492" y="24"/>
                  </a:moveTo>
                  <a:lnTo>
                    <a:pt x="490" y="32"/>
                  </a:lnTo>
                  <a:lnTo>
                    <a:pt x="486" y="36"/>
                  </a:lnTo>
                  <a:lnTo>
                    <a:pt x="486" y="40"/>
                  </a:lnTo>
                  <a:lnTo>
                    <a:pt x="482" y="40"/>
                  </a:lnTo>
                  <a:lnTo>
                    <a:pt x="474" y="40"/>
                  </a:lnTo>
                  <a:lnTo>
                    <a:pt x="470" y="44"/>
                  </a:lnTo>
                  <a:lnTo>
                    <a:pt x="474" y="46"/>
                  </a:lnTo>
                  <a:lnTo>
                    <a:pt x="470" y="50"/>
                  </a:lnTo>
                  <a:lnTo>
                    <a:pt x="468" y="50"/>
                  </a:lnTo>
                  <a:lnTo>
                    <a:pt x="468" y="54"/>
                  </a:lnTo>
                  <a:lnTo>
                    <a:pt x="468" y="58"/>
                  </a:lnTo>
                  <a:lnTo>
                    <a:pt x="460" y="54"/>
                  </a:lnTo>
                  <a:lnTo>
                    <a:pt x="460" y="46"/>
                  </a:lnTo>
                  <a:lnTo>
                    <a:pt x="460" y="44"/>
                  </a:lnTo>
                  <a:lnTo>
                    <a:pt x="460" y="36"/>
                  </a:lnTo>
                  <a:lnTo>
                    <a:pt x="456" y="36"/>
                  </a:lnTo>
                  <a:lnTo>
                    <a:pt x="452" y="32"/>
                  </a:lnTo>
                  <a:lnTo>
                    <a:pt x="452" y="36"/>
                  </a:lnTo>
                  <a:lnTo>
                    <a:pt x="450" y="36"/>
                  </a:lnTo>
                  <a:lnTo>
                    <a:pt x="450" y="40"/>
                  </a:lnTo>
                  <a:lnTo>
                    <a:pt x="446" y="44"/>
                  </a:lnTo>
                  <a:lnTo>
                    <a:pt x="446" y="46"/>
                  </a:lnTo>
                  <a:lnTo>
                    <a:pt x="446" y="50"/>
                  </a:lnTo>
                  <a:lnTo>
                    <a:pt x="446" y="54"/>
                  </a:lnTo>
                  <a:lnTo>
                    <a:pt x="438" y="50"/>
                  </a:lnTo>
                  <a:lnTo>
                    <a:pt x="434" y="46"/>
                  </a:lnTo>
                  <a:lnTo>
                    <a:pt x="430" y="46"/>
                  </a:lnTo>
                  <a:lnTo>
                    <a:pt x="428" y="44"/>
                  </a:lnTo>
                  <a:lnTo>
                    <a:pt x="424" y="36"/>
                  </a:lnTo>
                  <a:lnTo>
                    <a:pt x="420" y="40"/>
                  </a:lnTo>
                  <a:lnTo>
                    <a:pt x="416" y="40"/>
                  </a:lnTo>
                  <a:lnTo>
                    <a:pt x="412" y="36"/>
                  </a:lnTo>
                  <a:lnTo>
                    <a:pt x="408" y="36"/>
                  </a:lnTo>
                  <a:lnTo>
                    <a:pt x="406" y="36"/>
                  </a:lnTo>
                  <a:lnTo>
                    <a:pt x="406" y="40"/>
                  </a:lnTo>
                  <a:lnTo>
                    <a:pt x="402" y="44"/>
                  </a:lnTo>
                  <a:lnTo>
                    <a:pt x="402" y="46"/>
                  </a:lnTo>
                  <a:lnTo>
                    <a:pt x="402" y="50"/>
                  </a:lnTo>
                  <a:lnTo>
                    <a:pt x="398" y="50"/>
                  </a:lnTo>
                  <a:lnTo>
                    <a:pt x="398" y="54"/>
                  </a:lnTo>
                  <a:lnTo>
                    <a:pt x="394" y="50"/>
                  </a:lnTo>
                  <a:lnTo>
                    <a:pt x="394" y="46"/>
                  </a:lnTo>
                  <a:lnTo>
                    <a:pt x="390" y="44"/>
                  </a:lnTo>
                  <a:lnTo>
                    <a:pt x="390" y="40"/>
                  </a:lnTo>
                  <a:lnTo>
                    <a:pt x="390" y="36"/>
                  </a:lnTo>
                  <a:lnTo>
                    <a:pt x="390" y="32"/>
                  </a:lnTo>
                  <a:lnTo>
                    <a:pt x="388" y="28"/>
                  </a:lnTo>
                  <a:lnTo>
                    <a:pt x="384" y="28"/>
                  </a:lnTo>
                  <a:lnTo>
                    <a:pt x="380" y="28"/>
                  </a:lnTo>
                  <a:lnTo>
                    <a:pt x="376" y="28"/>
                  </a:lnTo>
                  <a:lnTo>
                    <a:pt x="376" y="24"/>
                  </a:lnTo>
                  <a:lnTo>
                    <a:pt x="372" y="24"/>
                  </a:lnTo>
                  <a:lnTo>
                    <a:pt x="368" y="24"/>
                  </a:lnTo>
                  <a:lnTo>
                    <a:pt x="366" y="24"/>
                  </a:lnTo>
                  <a:lnTo>
                    <a:pt x="362" y="24"/>
                  </a:lnTo>
                  <a:lnTo>
                    <a:pt x="362" y="22"/>
                  </a:lnTo>
                  <a:lnTo>
                    <a:pt x="358" y="22"/>
                  </a:lnTo>
                  <a:lnTo>
                    <a:pt x="354" y="22"/>
                  </a:lnTo>
                  <a:lnTo>
                    <a:pt x="354" y="18"/>
                  </a:lnTo>
                  <a:lnTo>
                    <a:pt x="346" y="14"/>
                  </a:lnTo>
                  <a:lnTo>
                    <a:pt x="344" y="14"/>
                  </a:lnTo>
                  <a:lnTo>
                    <a:pt x="340" y="18"/>
                  </a:lnTo>
                  <a:lnTo>
                    <a:pt x="336" y="18"/>
                  </a:lnTo>
                  <a:lnTo>
                    <a:pt x="332" y="18"/>
                  </a:lnTo>
                  <a:lnTo>
                    <a:pt x="328" y="14"/>
                  </a:lnTo>
                  <a:lnTo>
                    <a:pt x="332" y="14"/>
                  </a:lnTo>
                  <a:lnTo>
                    <a:pt x="328" y="10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4"/>
                  </a:lnTo>
                  <a:lnTo>
                    <a:pt x="318" y="0"/>
                  </a:lnTo>
                  <a:lnTo>
                    <a:pt x="310" y="0"/>
                  </a:lnTo>
                  <a:lnTo>
                    <a:pt x="300" y="0"/>
                  </a:lnTo>
                  <a:lnTo>
                    <a:pt x="296" y="0"/>
                  </a:lnTo>
                  <a:lnTo>
                    <a:pt x="296" y="6"/>
                  </a:lnTo>
                  <a:lnTo>
                    <a:pt x="288" y="6"/>
                  </a:lnTo>
                  <a:lnTo>
                    <a:pt x="284" y="6"/>
                  </a:lnTo>
                  <a:lnTo>
                    <a:pt x="282" y="6"/>
                  </a:lnTo>
                  <a:lnTo>
                    <a:pt x="278" y="4"/>
                  </a:lnTo>
                  <a:lnTo>
                    <a:pt x="274" y="6"/>
                  </a:lnTo>
                  <a:lnTo>
                    <a:pt x="270" y="6"/>
                  </a:lnTo>
                  <a:lnTo>
                    <a:pt x="266" y="6"/>
                  </a:lnTo>
                  <a:lnTo>
                    <a:pt x="264" y="4"/>
                  </a:lnTo>
                  <a:lnTo>
                    <a:pt x="260" y="6"/>
                  </a:lnTo>
                  <a:lnTo>
                    <a:pt x="256" y="4"/>
                  </a:lnTo>
                  <a:lnTo>
                    <a:pt x="252" y="4"/>
                  </a:lnTo>
                  <a:lnTo>
                    <a:pt x="252" y="6"/>
                  </a:lnTo>
                  <a:lnTo>
                    <a:pt x="252" y="10"/>
                  </a:lnTo>
                  <a:lnTo>
                    <a:pt x="248" y="10"/>
                  </a:lnTo>
                  <a:lnTo>
                    <a:pt x="244" y="10"/>
                  </a:lnTo>
                  <a:lnTo>
                    <a:pt x="242" y="14"/>
                  </a:lnTo>
                  <a:lnTo>
                    <a:pt x="234" y="10"/>
                  </a:lnTo>
                  <a:lnTo>
                    <a:pt x="226" y="10"/>
                  </a:lnTo>
                  <a:lnTo>
                    <a:pt x="222" y="6"/>
                  </a:lnTo>
                  <a:lnTo>
                    <a:pt x="220" y="10"/>
                  </a:lnTo>
                  <a:lnTo>
                    <a:pt x="216" y="18"/>
                  </a:lnTo>
                  <a:lnTo>
                    <a:pt x="212" y="22"/>
                  </a:lnTo>
                  <a:lnTo>
                    <a:pt x="208" y="22"/>
                  </a:lnTo>
                  <a:lnTo>
                    <a:pt x="208" y="24"/>
                  </a:lnTo>
                  <a:lnTo>
                    <a:pt x="204" y="24"/>
                  </a:lnTo>
                  <a:lnTo>
                    <a:pt x="200" y="24"/>
                  </a:lnTo>
                  <a:lnTo>
                    <a:pt x="198" y="28"/>
                  </a:lnTo>
                  <a:lnTo>
                    <a:pt x="190" y="32"/>
                  </a:lnTo>
                  <a:lnTo>
                    <a:pt x="190" y="28"/>
                  </a:lnTo>
                  <a:lnTo>
                    <a:pt x="186" y="36"/>
                  </a:lnTo>
                  <a:lnTo>
                    <a:pt x="182" y="36"/>
                  </a:lnTo>
                  <a:lnTo>
                    <a:pt x="182" y="40"/>
                  </a:lnTo>
                  <a:lnTo>
                    <a:pt x="180" y="40"/>
                  </a:lnTo>
                  <a:lnTo>
                    <a:pt x="176" y="40"/>
                  </a:lnTo>
                  <a:lnTo>
                    <a:pt x="172" y="40"/>
                  </a:lnTo>
                  <a:lnTo>
                    <a:pt x="168" y="40"/>
                  </a:lnTo>
                  <a:lnTo>
                    <a:pt x="164" y="44"/>
                  </a:lnTo>
                  <a:lnTo>
                    <a:pt x="168" y="50"/>
                  </a:lnTo>
                  <a:lnTo>
                    <a:pt x="160" y="54"/>
                  </a:lnTo>
                  <a:lnTo>
                    <a:pt x="158" y="54"/>
                  </a:lnTo>
                  <a:lnTo>
                    <a:pt x="158" y="58"/>
                  </a:lnTo>
                  <a:lnTo>
                    <a:pt x="154" y="58"/>
                  </a:lnTo>
                  <a:lnTo>
                    <a:pt x="150" y="58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38" y="54"/>
                  </a:lnTo>
                  <a:lnTo>
                    <a:pt x="136" y="50"/>
                  </a:lnTo>
                  <a:lnTo>
                    <a:pt x="132" y="50"/>
                  </a:lnTo>
                  <a:lnTo>
                    <a:pt x="132" y="46"/>
                  </a:lnTo>
                  <a:lnTo>
                    <a:pt x="132" y="44"/>
                  </a:lnTo>
                  <a:lnTo>
                    <a:pt x="124" y="44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4"/>
                  </a:lnTo>
                  <a:lnTo>
                    <a:pt x="114" y="40"/>
                  </a:lnTo>
                  <a:lnTo>
                    <a:pt x="114" y="36"/>
                  </a:lnTo>
                  <a:lnTo>
                    <a:pt x="110" y="36"/>
                  </a:lnTo>
                  <a:lnTo>
                    <a:pt x="106" y="28"/>
                  </a:lnTo>
                  <a:lnTo>
                    <a:pt x="92" y="24"/>
                  </a:lnTo>
                  <a:lnTo>
                    <a:pt x="88" y="32"/>
                  </a:lnTo>
                  <a:lnTo>
                    <a:pt x="84" y="36"/>
                  </a:lnTo>
                  <a:lnTo>
                    <a:pt x="80" y="40"/>
                  </a:lnTo>
                  <a:lnTo>
                    <a:pt x="76" y="44"/>
                  </a:lnTo>
                  <a:lnTo>
                    <a:pt x="76" y="46"/>
                  </a:lnTo>
                  <a:lnTo>
                    <a:pt x="80" y="50"/>
                  </a:lnTo>
                  <a:lnTo>
                    <a:pt x="76" y="54"/>
                  </a:lnTo>
                  <a:lnTo>
                    <a:pt x="76" y="58"/>
                  </a:lnTo>
                  <a:lnTo>
                    <a:pt x="70" y="62"/>
                  </a:lnTo>
                  <a:lnTo>
                    <a:pt x="70" y="72"/>
                  </a:lnTo>
                  <a:lnTo>
                    <a:pt x="62" y="72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0" y="62"/>
                  </a:lnTo>
                  <a:lnTo>
                    <a:pt x="34" y="58"/>
                  </a:lnTo>
                  <a:lnTo>
                    <a:pt x="30" y="54"/>
                  </a:lnTo>
                  <a:lnTo>
                    <a:pt x="22" y="54"/>
                  </a:lnTo>
                  <a:lnTo>
                    <a:pt x="18" y="54"/>
                  </a:lnTo>
                  <a:lnTo>
                    <a:pt x="14" y="54"/>
                  </a:lnTo>
                  <a:lnTo>
                    <a:pt x="12" y="50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8" y="50"/>
                  </a:lnTo>
                  <a:lnTo>
                    <a:pt x="8" y="58"/>
                  </a:lnTo>
                  <a:lnTo>
                    <a:pt x="8" y="62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4" y="76"/>
                  </a:lnTo>
                  <a:lnTo>
                    <a:pt x="8" y="80"/>
                  </a:lnTo>
                  <a:lnTo>
                    <a:pt x="8" y="86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22" y="94"/>
                  </a:lnTo>
                  <a:lnTo>
                    <a:pt x="26" y="94"/>
                  </a:lnTo>
                  <a:lnTo>
                    <a:pt x="62" y="106"/>
                  </a:lnTo>
                  <a:lnTo>
                    <a:pt x="70" y="108"/>
                  </a:lnTo>
                  <a:lnTo>
                    <a:pt x="70" y="120"/>
                  </a:lnTo>
                  <a:lnTo>
                    <a:pt x="74" y="124"/>
                  </a:lnTo>
                  <a:lnTo>
                    <a:pt x="74" y="128"/>
                  </a:lnTo>
                  <a:lnTo>
                    <a:pt x="74" y="130"/>
                  </a:lnTo>
                  <a:lnTo>
                    <a:pt x="70" y="134"/>
                  </a:lnTo>
                  <a:lnTo>
                    <a:pt x="66" y="134"/>
                  </a:lnTo>
                  <a:lnTo>
                    <a:pt x="66" y="138"/>
                  </a:lnTo>
                  <a:lnTo>
                    <a:pt x="58" y="138"/>
                  </a:lnTo>
                  <a:lnTo>
                    <a:pt x="52" y="134"/>
                  </a:lnTo>
                  <a:lnTo>
                    <a:pt x="48" y="138"/>
                  </a:lnTo>
                  <a:lnTo>
                    <a:pt x="44" y="138"/>
                  </a:lnTo>
                  <a:lnTo>
                    <a:pt x="40" y="142"/>
                  </a:lnTo>
                  <a:lnTo>
                    <a:pt x="40" y="146"/>
                  </a:lnTo>
                  <a:lnTo>
                    <a:pt x="44" y="146"/>
                  </a:lnTo>
                  <a:lnTo>
                    <a:pt x="44" y="152"/>
                  </a:lnTo>
                  <a:lnTo>
                    <a:pt x="48" y="156"/>
                  </a:lnTo>
                  <a:lnTo>
                    <a:pt x="48" y="160"/>
                  </a:lnTo>
                  <a:lnTo>
                    <a:pt x="48" y="164"/>
                  </a:lnTo>
                  <a:lnTo>
                    <a:pt x="44" y="168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36" y="170"/>
                  </a:lnTo>
                  <a:lnTo>
                    <a:pt x="40" y="174"/>
                  </a:lnTo>
                  <a:lnTo>
                    <a:pt x="36" y="174"/>
                  </a:lnTo>
                  <a:lnTo>
                    <a:pt x="40" y="182"/>
                  </a:lnTo>
                  <a:lnTo>
                    <a:pt x="44" y="182"/>
                  </a:lnTo>
                  <a:lnTo>
                    <a:pt x="48" y="186"/>
                  </a:lnTo>
                  <a:lnTo>
                    <a:pt x="40" y="190"/>
                  </a:lnTo>
                  <a:lnTo>
                    <a:pt x="36" y="192"/>
                  </a:lnTo>
                  <a:lnTo>
                    <a:pt x="30" y="196"/>
                  </a:lnTo>
                  <a:lnTo>
                    <a:pt x="30" y="200"/>
                  </a:lnTo>
                  <a:lnTo>
                    <a:pt x="26" y="200"/>
                  </a:lnTo>
                  <a:lnTo>
                    <a:pt x="22" y="200"/>
                  </a:lnTo>
                  <a:lnTo>
                    <a:pt x="22" y="204"/>
                  </a:lnTo>
                  <a:lnTo>
                    <a:pt x="22" y="208"/>
                  </a:lnTo>
                  <a:lnTo>
                    <a:pt x="30" y="208"/>
                  </a:lnTo>
                  <a:lnTo>
                    <a:pt x="30" y="212"/>
                  </a:lnTo>
                  <a:lnTo>
                    <a:pt x="34" y="212"/>
                  </a:lnTo>
                  <a:lnTo>
                    <a:pt x="36" y="214"/>
                  </a:lnTo>
                  <a:lnTo>
                    <a:pt x="44" y="214"/>
                  </a:lnTo>
                  <a:lnTo>
                    <a:pt x="44" y="218"/>
                  </a:lnTo>
                  <a:lnTo>
                    <a:pt x="48" y="222"/>
                  </a:lnTo>
                  <a:lnTo>
                    <a:pt x="52" y="222"/>
                  </a:lnTo>
                  <a:lnTo>
                    <a:pt x="58" y="222"/>
                  </a:lnTo>
                  <a:lnTo>
                    <a:pt x="66" y="218"/>
                  </a:lnTo>
                  <a:lnTo>
                    <a:pt x="66" y="222"/>
                  </a:lnTo>
                  <a:lnTo>
                    <a:pt x="76" y="218"/>
                  </a:lnTo>
                  <a:lnTo>
                    <a:pt x="76" y="214"/>
                  </a:lnTo>
                  <a:lnTo>
                    <a:pt x="84" y="212"/>
                  </a:lnTo>
                  <a:lnTo>
                    <a:pt x="88" y="212"/>
                  </a:lnTo>
                  <a:lnTo>
                    <a:pt x="92" y="212"/>
                  </a:lnTo>
                  <a:lnTo>
                    <a:pt x="96" y="208"/>
                  </a:lnTo>
                  <a:lnTo>
                    <a:pt x="92" y="204"/>
                  </a:lnTo>
                  <a:lnTo>
                    <a:pt x="102" y="200"/>
                  </a:lnTo>
                  <a:lnTo>
                    <a:pt x="106" y="200"/>
                  </a:lnTo>
                  <a:lnTo>
                    <a:pt x="114" y="204"/>
                  </a:lnTo>
                  <a:lnTo>
                    <a:pt x="114" y="208"/>
                  </a:lnTo>
                  <a:lnTo>
                    <a:pt x="114" y="212"/>
                  </a:lnTo>
                  <a:lnTo>
                    <a:pt x="118" y="214"/>
                  </a:lnTo>
                  <a:lnTo>
                    <a:pt x="118" y="218"/>
                  </a:lnTo>
                  <a:lnTo>
                    <a:pt x="114" y="222"/>
                  </a:lnTo>
                  <a:lnTo>
                    <a:pt x="118" y="226"/>
                  </a:lnTo>
                  <a:lnTo>
                    <a:pt x="124" y="230"/>
                  </a:lnTo>
                  <a:lnTo>
                    <a:pt x="128" y="226"/>
                  </a:lnTo>
                  <a:lnTo>
                    <a:pt x="132" y="226"/>
                  </a:lnTo>
                  <a:lnTo>
                    <a:pt x="136" y="230"/>
                  </a:lnTo>
                  <a:lnTo>
                    <a:pt x="142" y="226"/>
                  </a:lnTo>
                  <a:lnTo>
                    <a:pt x="142" y="230"/>
                  </a:lnTo>
                  <a:lnTo>
                    <a:pt x="146" y="232"/>
                  </a:lnTo>
                  <a:lnTo>
                    <a:pt x="146" y="236"/>
                  </a:lnTo>
                  <a:lnTo>
                    <a:pt x="146" y="240"/>
                  </a:lnTo>
                  <a:lnTo>
                    <a:pt x="154" y="240"/>
                  </a:lnTo>
                  <a:lnTo>
                    <a:pt x="154" y="236"/>
                  </a:lnTo>
                  <a:lnTo>
                    <a:pt x="160" y="236"/>
                  </a:lnTo>
                  <a:lnTo>
                    <a:pt x="164" y="236"/>
                  </a:lnTo>
                  <a:lnTo>
                    <a:pt x="168" y="232"/>
                  </a:lnTo>
                  <a:lnTo>
                    <a:pt x="168" y="230"/>
                  </a:lnTo>
                  <a:lnTo>
                    <a:pt x="168" y="226"/>
                  </a:lnTo>
                  <a:lnTo>
                    <a:pt x="168" y="222"/>
                  </a:lnTo>
                  <a:lnTo>
                    <a:pt x="172" y="222"/>
                  </a:lnTo>
                  <a:lnTo>
                    <a:pt x="172" y="218"/>
                  </a:lnTo>
                  <a:lnTo>
                    <a:pt x="172" y="214"/>
                  </a:lnTo>
                  <a:lnTo>
                    <a:pt x="176" y="212"/>
                  </a:lnTo>
                  <a:lnTo>
                    <a:pt x="180" y="208"/>
                  </a:lnTo>
                  <a:lnTo>
                    <a:pt x="180" y="204"/>
                  </a:lnTo>
                  <a:lnTo>
                    <a:pt x="180" y="200"/>
                  </a:lnTo>
                  <a:lnTo>
                    <a:pt x="176" y="196"/>
                  </a:lnTo>
                  <a:lnTo>
                    <a:pt x="182" y="196"/>
                  </a:lnTo>
                  <a:lnTo>
                    <a:pt x="182" y="192"/>
                  </a:lnTo>
                  <a:lnTo>
                    <a:pt x="180" y="190"/>
                  </a:lnTo>
                  <a:lnTo>
                    <a:pt x="180" y="186"/>
                  </a:lnTo>
                  <a:lnTo>
                    <a:pt x="176" y="186"/>
                  </a:lnTo>
                  <a:lnTo>
                    <a:pt x="180" y="182"/>
                  </a:lnTo>
                  <a:lnTo>
                    <a:pt x="176" y="182"/>
                  </a:lnTo>
                  <a:lnTo>
                    <a:pt x="186" y="174"/>
                  </a:lnTo>
                  <a:lnTo>
                    <a:pt x="186" y="178"/>
                  </a:lnTo>
                  <a:lnTo>
                    <a:pt x="198" y="182"/>
                  </a:lnTo>
                  <a:lnTo>
                    <a:pt x="208" y="182"/>
                  </a:lnTo>
                  <a:lnTo>
                    <a:pt x="212" y="178"/>
                  </a:lnTo>
                  <a:lnTo>
                    <a:pt x="216" y="178"/>
                  </a:lnTo>
                  <a:lnTo>
                    <a:pt x="220" y="178"/>
                  </a:lnTo>
                  <a:lnTo>
                    <a:pt x="222" y="178"/>
                  </a:lnTo>
                  <a:lnTo>
                    <a:pt x="222" y="182"/>
                  </a:lnTo>
                  <a:lnTo>
                    <a:pt x="226" y="186"/>
                  </a:lnTo>
                  <a:lnTo>
                    <a:pt x="230" y="182"/>
                  </a:lnTo>
                  <a:lnTo>
                    <a:pt x="230" y="186"/>
                  </a:lnTo>
                  <a:lnTo>
                    <a:pt x="238" y="186"/>
                  </a:lnTo>
                  <a:lnTo>
                    <a:pt x="242" y="186"/>
                  </a:lnTo>
                  <a:lnTo>
                    <a:pt x="244" y="186"/>
                  </a:lnTo>
                  <a:lnTo>
                    <a:pt x="244" y="190"/>
                  </a:lnTo>
                  <a:lnTo>
                    <a:pt x="248" y="192"/>
                  </a:lnTo>
                  <a:lnTo>
                    <a:pt x="252" y="192"/>
                  </a:lnTo>
                  <a:lnTo>
                    <a:pt x="256" y="196"/>
                  </a:lnTo>
                  <a:lnTo>
                    <a:pt x="256" y="192"/>
                  </a:lnTo>
                  <a:lnTo>
                    <a:pt x="278" y="192"/>
                  </a:lnTo>
                  <a:lnTo>
                    <a:pt x="282" y="192"/>
                  </a:lnTo>
                  <a:lnTo>
                    <a:pt x="284" y="190"/>
                  </a:lnTo>
                  <a:lnTo>
                    <a:pt x="288" y="186"/>
                  </a:lnTo>
                  <a:lnTo>
                    <a:pt x="288" y="182"/>
                  </a:lnTo>
                  <a:lnTo>
                    <a:pt x="288" y="178"/>
                  </a:lnTo>
                  <a:lnTo>
                    <a:pt x="292" y="174"/>
                  </a:lnTo>
                  <a:lnTo>
                    <a:pt x="296" y="170"/>
                  </a:lnTo>
                  <a:lnTo>
                    <a:pt x="300" y="170"/>
                  </a:lnTo>
                  <a:lnTo>
                    <a:pt x="304" y="170"/>
                  </a:lnTo>
                  <a:lnTo>
                    <a:pt x="304" y="178"/>
                  </a:lnTo>
                  <a:lnTo>
                    <a:pt x="318" y="174"/>
                  </a:lnTo>
                  <a:lnTo>
                    <a:pt x="322" y="168"/>
                  </a:lnTo>
                  <a:lnTo>
                    <a:pt x="326" y="170"/>
                  </a:lnTo>
                  <a:lnTo>
                    <a:pt x="328" y="168"/>
                  </a:lnTo>
                  <a:lnTo>
                    <a:pt x="332" y="164"/>
                  </a:lnTo>
                  <a:lnTo>
                    <a:pt x="328" y="164"/>
                  </a:lnTo>
                  <a:lnTo>
                    <a:pt x="332" y="164"/>
                  </a:lnTo>
                  <a:lnTo>
                    <a:pt x="336" y="160"/>
                  </a:lnTo>
                  <a:lnTo>
                    <a:pt x="340" y="160"/>
                  </a:lnTo>
                  <a:lnTo>
                    <a:pt x="340" y="156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6" y="148"/>
                  </a:lnTo>
                  <a:lnTo>
                    <a:pt x="346" y="146"/>
                  </a:lnTo>
                  <a:lnTo>
                    <a:pt x="346" y="142"/>
                  </a:lnTo>
                  <a:lnTo>
                    <a:pt x="350" y="138"/>
                  </a:lnTo>
                  <a:lnTo>
                    <a:pt x="358" y="146"/>
                  </a:lnTo>
                  <a:lnTo>
                    <a:pt x="366" y="148"/>
                  </a:lnTo>
                  <a:lnTo>
                    <a:pt x="366" y="152"/>
                  </a:lnTo>
                  <a:lnTo>
                    <a:pt x="368" y="152"/>
                  </a:lnTo>
                  <a:lnTo>
                    <a:pt x="372" y="152"/>
                  </a:lnTo>
                  <a:lnTo>
                    <a:pt x="380" y="156"/>
                  </a:lnTo>
                  <a:lnTo>
                    <a:pt x="384" y="156"/>
                  </a:lnTo>
                  <a:lnTo>
                    <a:pt x="390" y="160"/>
                  </a:lnTo>
                  <a:lnTo>
                    <a:pt x="390" y="164"/>
                  </a:lnTo>
                  <a:lnTo>
                    <a:pt x="394" y="164"/>
                  </a:lnTo>
                  <a:lnTo>
                    <a:pt x="398" y="168"/>
                  </a:lnTo>
                  <a:lnTo>
                    <a:pt x="402" y="168"/>
                  </a:lnTo>
                  <a:lnTo>
                    <a:pt x="408" y="168"/>
                  </a:lnTo>
                  <a:lnTo>
                    <a:pt x="408" y="170"/>
                  </a:lnTo>
                  <a:lnTo>
                    <a:pt x="412" y="170"/>
                  </a:lnTo>
                  <a:lnTo>
                    <a:pt x="416" y="174"/>
                  </a:lnTo>
                  <a:lnTo>
                    <a:pt x="412" y="174"/>
                  </a:lnTo>
                  <a:lnTo>
                    <a:pt x="412" y="178"/>
                  </a:lnTo>
                  <a:lnTo>
                    <a:pt x="412" y="190"/>
                  </a:lnTo>
                  <a:lnTo>
                    <a:pt x="416" y="192"/>
                  </a:lnTo>
                  <a:lnTo>
                    <a:pt x="420" y="196"/>
                  </a:lnTo>
                  <a:lnTo>
                    <a:pt x="420" y="208"/>
                  </a:lnTo>
                  <a:lnTo>
                    <a:pt x="416" y="208"/>
                  </a:lnTo>
                  <a:lnTo>
                    <a:pt x="412" y="208"/>
                  </a:lnTo>
                  <a:lnTo>
                    <a:pt x="408" y="208"/>
                  </a:lnTo>
                  <a:lnTo>
                    <a:pt x="406" y="208"/>
                  </a:lnTo>
                  <a:lnTo>
                    <a:pt x="406" y="204"/>
                  </a:lnTo>
                  <a:lnTo>
                    <a:pt x="398" y="204"/>
                  </a:lnTo>
                  <a:lnTo>
                    <a:pt x="394" y="204"/>
                  </a:lnTo>
                  <a:lnTo>
                    <a:pt x="390" y="204"/>
                  </a:lnTo>
                  <a:lnTo>
                    <a:pt x="388" y="208"/>
                  </a:lnTo>
                  <a:lnTo>
                    <a:pt x="380" y="204"/>
                  </a:lnTo>
                  <a:lnTo>
                    <a:pt x="380" y="208"/>
                  </a:lnTo>
                  <a:lnTo>
                    <a:pt x="384" y="208"/>
                  </a:lnTo>
                  <a:lnTo>
                    <a:pt x="380" y="212"/>
                  </a:lnTo>
                  <a:lnTo>
                    <a:pt x="380" y="214"/>
                  </a:lnTo>
                  <a:lnTo>
                    <a:pt x="384" y="218"/>
                  </a:lnTo>
                  <a:lnTo>
                    <a:pt x="380" y="222"/>
                  </a:lnTo>
                  <a:lnTo>
                    <a:pt x="384" y="226"/>
                  </a:lnTo>
                  <a:lnTo>
                    <a:pt x="384" y="230"/>
                  </a:lnTo>
                  <a:lnTo>
                    <a:pt x="380" y="230"/>
                  </a:lnTo>
                  <a:lnTo>
                    <a:pt x="380" y="232"/>
                  </a:lnTo>
                  <a:lnTo>
                    <a:pt x="376" y="230"/>
                  </a:lnTo>
                  <a:lnTo>
                    <a:pt x="376" y="232"/>
                  </a:lnTo>
                  <a:lnTo>
                    <a:pt x="380" y="236"/>
                  </a:lnTo>
                  <a:lnTo>
                    <a:pt x="384" y="232"/>
                  </a:lnTo>
                  <a:lnTo>
                    <a:pt x="388" y="230"/>
                  </a:lnTo>
                  <a:lnTo>
                    <a:pt x="390" y="230"/>
                  </a:lnTo>
                  <a:lnTo>
                    <a:pt x="390" y="226"/>
                  </a:lnTo>
                  <a:lnTo>
                    <a:pt x="394" y="230"/>
                  </a:lnTo>
                  <a:lnTo>
                    <a:pt x="398" y="230"/>
                  </a:lnTo>
                  <a:lnTo>
                    <a:pt x="398" y="232"/>
                  </a:lnTo>
                  <a:lnTo>
                    <a:pt x="394" y="240"/>
                  </a:lnTo>
                  <a:lnTo>
                    <a:pt x="398" y="240"/>
                  </a:lnTo>
                  <a:lnTo>
                    <a:pt x="406" y="236"/>
                  </a:lnTo>
                  <a:lnTo>
                    <a:pt x="406" y="232"/>
                  </a:lnTo>
                  <a:lnTo>
                    <a:pt x="408" y="232"/>
                  </a:lnTo>
                  <a:lnTo>
                    <a:pt x="408" y="236"/>
                  </a:lnTo>
                  <a:lnTo>
                    <a:pt x="412" y="236"/>
                  </a:lnTo>
                  <a:lnTo>
                    <a:pt x="412" y="240"/>
                  </a:lnTo>
                  <a:lnTo>
                    <a:pt x="416" y="244"/>
                  </a:lnTo>
                  <a:lnTo>
                    <a:pt x="416" y="252"/>
                  </a:lnTo>
                  <a:lnTo>
                    <a:pt x="420" y="254"/>
                  </a:lnTo>
                  <a:lnTo>
                    <a:pt x="424" y="254"/>
                  </a:lnTo>
                  <a:lnTo>
                    <a:pt x="428" y="254"/>
                  </a:lnTo>
                  <a:lnTo>
                    <a:pt x="428" y="252"/>
                  </a:lnTo>
                  <a:lnTo>
                    <a:pt x="434" y="244"/>
                  </a:lnTo>
                  <a:lnTo>
                    <a:pt x="430" y="240"/>
                  </a:lnTo>
                  <a:lnTo>
                    <a:pt x="434" y="236"/>
                  </a:lnTo>
                  <a:lnTo>
                    <a:pt x="438" y="232"/>
                  </a:lnTo>
                  <a:lnTo>
                    <a:pt x="438" y="230"/>
                  </a:lnTo>
                  <a:lnTo>
                    <a:pt x="442" y="230"/>
                  </a:lnTo>
                  <a:lnTo>
                    <a:pt x="446" y="226"/>
                  </a:lnTo>
                  <a:lnTo>
                    <a:pt x="450" y="226"/>
                  </a:lnTo>
                  <a:lnTo>
                    <a:pt x="450" y="222"/>
                  </a:lnTo>
                  <a:lnTo>
                    <a:pt x="446" y="222"/>
                  </a:lnTo>
                  <a:lnTo>
                    <a:pt x="442" y="222"/>
                  </a:lnTo>
                  <a:lnTo>
                    <a:pt x="438" y="218"/>
                  </a:lnTo>
                  <a:lnTo>
                    <a:pt x="438" y="214"/>
                  </a:lnTo>
                  <a:lnTo>
                    <a:pt x="438" y="212"/>
                  </a:lnTo>
                  <a:lnTo>
                    <a:pt x="434" y="212"/>
                  </a:lnTo>
                  <a:lnTo>
                    <a:pt x="434" y="208"/>
                  </a:lnTo>
                  <a:lnTo>
                    <a:pt x="438" y="208"/>
                  </a:lnTo>
                  <a:lnTo>
                    <a:pt x="438" y="200"/>
                  </a:lnTo>
                  <a:lnTo>
                    <a:pt x="442" y="196"/>
                  </a:lnTo>
                  <a:lnTo>
                    <a:pt x="442" y="192"/>
                  </a:lnTo>
                  <a:lnTo>
                    <a:pt x="446" y="192"/>
                  </a:lnTo>
                  <a:lnTo>
                    <a:pt x="450" y="192"/>
                  </a:lnTo>
                  <a:lnTo>
                    <a:pt x="450" y="186"/>
                  </a:lnTo>
                  <a:lnTo>
                    <a:pt x="452" y="190"/>
                  </a:lnTo>
                  <a:lnTo>
                    <a:pt x="456" y="196"/>
                  </a:lnTo>
                  <a:lnTo>
                    <a:pt x="460" y="204"/>
                  </a:lnTo>
                  <a:lnTo>
                    <a:pt x="464" y="200"/>
                  </a:lnTo>
                  <a:lnTo>
                    <a:pt x="468" y="200"/>
                  </a:lnTo>
                  <a:lnTo>
                    <a:pt x="470" y="200"/>
                  </a:lnTo>
                  <a:lnTo>
                    <a:pt x="474" y="200"/>
                  </a:lnTo>
                  <a:lnTo>
                    <a:pt x="478" y="200"/>
                  </a:lnTo>
                  <a:lnTo>
                    <a:pt x="482" y="200"/>
                  </a:lnTo>
                  <a:lnTo>
                    <a:pt x="486" y="200"/>
                  </a:lnTo>
                  <a:lnTo>
                    <a:pt x="490" y="200"/>
                  </a:lnTo>
                  <a:lnTo>
                    <a:pt x="492" y="204"/>
                  </a:lnTo>
                  <a:lnTo>
                    <a:pt x="496" y="200"/>
                  </a:lnTo>
                  <a:lnTo>
                    <a:pt x="500" y="200"/>
                  </a:lnTo>
                  <a:lnTo>
                    <a:pt x="504" y="200"/>
                  </a:lnTo>
                  <a:lnTo>
                    <a:pt x="508" y="196"/>
                  </a:lnTo>
                  <a:lnTo>
                    <a:pt x="514" y="192"/>
                  </a:lnTo>
                  <a:lnTo>
                    <a:pt x="522" y="192"/>
                  </a:lnTo>
                  <a:lnTo>
                    <a:pt x="526" y="192"/>
                  </a:lnTo>
                  <a:lnTo>
                    <a:pt x="526" y="196"/>
                  </a:lnTo>
                  <a:lnTo>
                    <a:pt x="530" y="196"/>
                  </a:lnTo>
                  <a:lnTo>
                    <a:pt x="530" y="200"/>
                  </a:lnTo>
                  <a:lnTo>
                    <a:pt x="534" y="200"/>
                  </a:lnTo>
                  <a:lnTo>
                    <a:pt x="530" y="204"/>
                  </a:lnTo>
                  <a:lnTo>
                    <a:pt x="530" y="208"/>
                  </a:lnTo>
                  <a:lnTo>
                    <a:pt x="530" y="212"/>
                  </a:lnTo>
                  <a:lnTo>
                    <a:pt x="526" y="214"/>
                  </a:lnTo>
                  <a:lnTo>
                    <a:pt x="526" y="218"/>
                  </a:lnTo>
                  <a:lnTo>
                    <a:pt x="526" y="230"/>
                  </a:lnTo>
                  <a:lnTo>
                    <a:pt x="526" y="232"/>
                  </a:lnTo>
                  <a:lnTo>
                    <a:pt x="526" y="236"/>
                  </a:lnTo>
                  <a:lnTo>
                    <a:pt x="522" y="236"/>
                  </a:lnTo>
                  <a:lnTo>
                    <a:pt x="522" y="240"/>
                  </a:lnTo>
                  <a:lnTo>
                    <a:pt x="522" y="244"/>
                  </a:lnTo>
                  <a:lnTo>
                    <a:pt x="526" y="240"/>
                  </a:lnTo>
                  <a:lnTo>
                    <a:pt x="530" y="244"/>
                  </a:lnTo>
                  <a:lnTo>
                    <a:pt x="530" y="248"/>
                  </a:lnTo>
                  <a:lnTo>
                    <a:pt x="534" y="252"/>
                  </a:lnTo>
                  <a:lnTo>
                    <a:pt x="536" y="244"/>
                  </a:lnTo>
                  <a:lnTo>
                    <a:pt x="536" y="240"/>
                  </a:lnTo>
                  <a:lnTo>
                    <a:pt x="540" y="240"/>
                  </a:lnTo>
                  <a:lnTo>
                    <a:pt x="540" y="244"/>
                  </a:lnTo>
                  <a:lnTo>
                    <a:pt x="544" y="244"/>
                  </a:lnTo>
                  <a:lnTo>
                    <a:pt x="544" y="240"/>
                  </a:lnTo>
                  <a:lnTo>
                    <a:pt x="548" y="240"/>
                  </a:lnTo>
                  <a:lnTo>
                    <a:pt x="552" y="244"/>
                  </a:lnTo>
                  <a:lnTo>
                    <a:pt x="554" y="240"/>
                  </a:lnTo>
                  <a:lnTo>
                    <a:pt x="558" y="240"/>
                  </a:lnTo>
                  <a:lnTo>
                    <a:pt x="562" y="244"/>
                  </a:lnTo>
                  <a:lnTo>
                    <a:pt x="562" y="248"/>
                  </a:lnTo>
                  <a:lnTo>
                    <a:pt x="566" y="248"/>
                  </a:lnTo>
                  <a:lnTo>
                    <a:pt x="570" y="244"/>
                  </a:lnTo>
                  <a:lnTo>
                    <a:pt x="570" y="240"/>
                  </a:lnTo>
                  <a:lnTo>
                    <a:pt x="574" y="236"/>
                  </a:lnTo>
                  <a:lnTo>
                    <a:pt x="576" y="236"/>
                  </a:lnTo>
                  <a:lnTo>
                    <a:pt x="580" y="236"/>
                  </a:lnTo>
                  <a:lnTo>
                    <a:pt x="574" y="230"/>
                  </a:lnTo>
                  <a:lnTo>
                    <a:pt x="574" y="226"/>
                  </a:lnTo>
                  <a:lnTo>
                    <a:pt x="574" y="222"/>
                  </a:lnTo>
                  <a:lnTo>
                    <a:pt x="576" y="218"/>
                  </a:lnTo>
                  <a:lnTo>
                    <a:pt x="574" y="214"/>
                  </a:lnTo>
                  <a:lnTo>
                    <a:pt x="584" y="212"/>
                  </a:lnTo>
                  <a:lnTo>
                    <a:pt x="588" y="212"/>
                  </a:lnTo>
                  <a:lnTo>
                    <a:pt x="596" y="212"/>
                  </a:lnTo>
                  <a:lnTo>
                    <a:pt x="596" y="208"/>
                  </a:lnTo>
                  <a:lnTo>
                    <a:pt x="598" y="208"/>
                  </a:lnTo>
                  <a:lnTo>
                    <a:pt x="606" y="212"/>
                  </a:lnTo>
                  <a:lnTo>
                    <a:pt x="602" y="204"/>
                  </a:lnTo>
                  <a:lnTo>
                    <a:pt x="606" y="204"/>
                  </a:lnTo>
                  <a:lnTo>
                    <a:pt x="610" y="204"/>
                  </a:lnTo>
                  <a:lnTo>
                    <a:pt x="606" y="200"/>
                  </a:lnTo>
                  <a:lnTo>
                    <a:pt x="610" y="200"/>
                  </a:lnTo>
                  <a:lnTo>
                    <a:pt x="614" y="200"/>
                  </a:lnTo>
                  <a:lnTo>
                    <a:pt x="620" y="204"/>
                  </a:lnTo>
                  <a:lnTo>
                    <a:pt x="624" y="200"/>
                  </a:lnTo>
                  <a:lnTo>
                    <a:pt x="632" y="204"/>
                  </a:lnTo>
                  <a:lnTo>
                    <a:pt x="632" y="196"/>
                  </a:lnTo>
                  <a:lnTo>
                    <a:pt x="632" y="192"/>
                  </a:lnTo>
                  <a:lnTo>
                    <a:pt x="624" y="192"/>
                  </a:lnTo>
                  <a:lnTo>
                    <a:pt x="624" y="190"/>
                  </a:lnTo>
                  <a:lnTo>
                    <a:pt x="616" y="186"/>
                  </a:lnTo>
                  <a:lnTo>
                    <a:pt x="616" y="182"/>
                  </a:lnTo>
                  <a:lnTo>
                    <a:pt x="620" y="182"/>
                  </a:lnTo>
                  <a:lnTo>
                    <a:pt x="624" y="182"/>
                  </a:lnTo>
                  <a:lnTo>
                    <a:pt x="624" y="178"/>
                  </a:lnTo>
                  <a:lnTo>
                    <a:pt x="628" y="178"/>
                  </a:lnTo>
                  <a:lnTo>
                    <a:pt x="632" y="174"/>
                  </a:lnTo>
                  <a:lnTo>
                    <a:pt x="636" y="174"/>
                  </a:lnTo>
                  <a:lnTo>
                    <a:pt x="638" y="174"/>
                  </a:lnTo>
                  <a:lnTo>
                    <a:pt x="642" y="174"/>
                  </a:lnTo>
                  <a:lnTo>
                    <a:pt x="646" y="174"/>
                  </a:lnTo>
                  <a:lnTo>
                    <a:pt x="650" y="174"/>
                  </a:lnTo>
                  <a:lnTo>
                    <a:pt x="658" y="178"/>
                  </a:lnTo>
                  <a:lnTo>
                    <a:pt x="660" y="178"/>
                  </a:lnTo>
                  <a:lnTo>
                    <a:pt x="664" y="170"/>
                  </a:lnTo>
                  <a:lnTo>
                    <a:pt x="668" y="170"/>
                  </a:lnTo>
                  <a:lnTo>
                    <a:pt x="668" y="168"/>
                  </a:lnTo>
                  <a:lnTo>
                    <a:pt x="672" y="168"/>
                  </a:lnTo>
                  <a:lnTo>
                    <a:pt x="678" y="164"/>
                  </a:lnTo>
                  <a:lnTo>
                    <a:pt x="676" y="164"/>
                  </a:lnTo>
                  <a:lnTo>
                    <a:pt x="676" y="160"/>
                  </a:lnTo>
                  <a:lnTo>
                    <a:pt x="676" y="156"/>
                  </a:lnTo>
                  <a:lnTo>
                    <a:pt x="678" y="152"/>
                  </a:lnTo>
                  <a:lnTo>
                    <a:pt x="678" y="148"/>
                  </a:lnTo>
                  <a:lnTo>
                    <a:pt x="678" y="146"/>
                  </a:lnTo>
                  <a:lnTo>
                    <a:pt x="676" y="146"/>
                  </a:lnTo>
                  <a:lnTo>
                    <a:pt x="676" y="142"/>
                  </a:lnTo>
                  <a:lnTo>
                    <a:pt x="678" y="142"/>
                  </a:lnTo>
                  <a:lnTo>
                    <a:pt x="682" y="142"/>
                  </a:lnTo>
                  <a:lnTo>
                    <a:pt x="682" y="138"/>
                  </a:lnTo>
                  <a:lnTo>
                    <a:pt x="678" y="138"/>
                  </a:lnTo>
                  <a:lnTo>
                    <a:pt x="676" y="134"/>
                  </a:lnTo>
                  <a:lnTo>
                    <a:pt x="672" y="134"/>
                  </a:lnTo>
                  <a:lnTo>
                    <a:pt x="668" y="130"/>
                  </a:lnTo>
                  <a:lnTo>
                    <a:pt x="664" y="128"/>
                  </a:lnTo>
                  <a:lnTo>
                    <a:pt x="660" y="124"/>
                  </a:lnTo>
                  <a:lnTo>
                    <a:pt x="654" y="120"/>
                  </a:lnTo>
                  <a:lnTo>
                    <a:pt x="646" y="116"/>
                  </a:lnTo>
                  <a:lnTo>
                    <a:pt x="642" y="116"/>
                  </a:lnTo>
                  <a:lnTo>
                    <a:pt x="642" y="112"/>
                  </a:lnTo>
                  <a:lnTo>
                    <a:pt x="638" y="112"/>
                  </a:lnTo>
                  <a:lnTo>
                    <a:pt x="636" y="112"/>
                  </a:lnTo>
                  <a:lnTo>
                    <a:pt x="632" y="108"/>
                  </a:lnTo>
                  <a:lnTo>
                    <a:pt x="628" y="108"/>
                  </a:lnTo>
                  <a:lnTo>
                    <a:pt x="624" y="106"/>
                  </a:lnTo>
                  <a:lnTo>
                    <a:pt x="624" y="102"/>
                  </a:lnTo>
                  <a:lnTo>
                    <a:pt x="620" y="102"/>
                  </a:lnTo>
                  <a:lnTo>
                    <a:pt x="616" y="98"/>
                  </a:lnTo>
                  <a:lnTo>
                    <a:pt x="614" y="98"/>
                  </a:lnTo>
                  <a:lnTo>
                    <a:pt x="606" y="90"/>
                  </a:lnTo>
                  <a:lnTo>
                    <a:pt x="606" y="86"/>
                  </a:lnTo>
                  <a:lnTo>
                    <a:pt x="602" y="86"/>
                  </a:lnTo>
                  <a:lnTo>
                    <a:pt x="602" y="84"/>
                  </a:lnTo>
                  <a:lnTo>
                    <a:pt x="598" y="80"/>
                  </a:lnTo>
                  <a:lnTo>
                    <a:pt x="598" y="76"/>
                  </a:lnTo>
                  <a:lnTo>
                    <a:pt x="596" y="76"/>
                  </a:lnTo>
                  <a:lnTo>
                    <a:pt x="592" y="72"/>
                  </a:lnTo>
                  <a:lnTo>
                    <a:pt x="584" y="72"/>
                  </a:lnTo>
                  <a:lnTo>
                    <a:pt x="580" y="68"/>
                  </a:lnTo>
                  <a:lnTo>
                    <a:pt x="576" y="66"/>
                  </a:lnTo>
                  <a:lnTo>
                    <a:pt x="574" y="62"/>
                  </a:lnTo>
                  <a:lnTo>
                    <a:pt x="570" y="62"/>
                  </a:lnTo>
                  <a:lnTo>
                    <a:pt x="570" y="58"/>
                  </a:lnTo>
                  <a:lnTo>
                    <a:pt x="566" y="58"/>
                  </a:lnTo>
                  <a:lnTo>
                    <a:pt x="562" y="58"/>
                  </a:lnTo>
                  <a:lnTo>
                    <a:pt x="562" y="54"/>
                  </a:lnTo>
                  <a:lnTo>
                    <a:pt x="558" y="54"/>
                  </a:lnTo>
                  <a:lnTo>
                    <a:pt x="554" y="54"/>
                  </a:lnTo>
                  <a:lnTo>
                    <a:pt x="552" y="50"/>
                  </a:lnTo>
                  <a:lnTo>
                    <a:pt x="548" y="50"/>
                  </a:lnTo>
                  <a:lnTo>
                    <a:pt x="548" y="46"/>
                  </a:lnTo>
                  <a:lnTo>
                    <a:pt x="544" y="46"/>
                  </a:lnTo>
                  <a:lnTo>
                    <a:pt x="540" y="44"/>
                  </a:lnTo>
                  <a:lnTo>
                    <a:pt x="540" y="40"/>
                  </a:lnTo>
                  <a:lnTo>
                    <a:pt x="536" y="40"/>
                  </a:lnTo>
                  <a:lnTo>
                    <a:pt x="534" y="36"/>
                  </a:lnTo>
                  <a:lnTo>
                    <a:pt x="530" y="36"/>
                  </a:lnTo>
                  <a:lnTo>
                    <a:pt x="526" y="36"/>
                  </a:lnTo>
                  <a:lnTo>
                    <a:pt x="522" y="36"/>
                  </a:lnTo>
                  <a:lnTo>
                    <a:pt x="522" y="32"/>
                  </a:lnTo>
                  <a:lnTo>
                    <a:pt x="518" y="32"/>
                  </a:lnTo>
                  <a:lnTo>
                    <a:pt x="518" y="36"/>
                  </a:lnTo>
                  <a:lnTo>
                    <a:pt x="514" y="32"/>
                  </a:lnTo>
                  <a:lnTo>
                    <a:pt x="512" y="32"/>
                  </a:lnTo>
                  <a:lnTo>
                    <a:pt x="512" y="28"/>
                  </a:lnTo>
                  <a:lnTo>
                    <a:pt x="508" y="28"/>
                  </a:lnTo>
                  <a:lnTo>
                    <a:pt x="508" y="24"/>
                  </a:lnTo>
                  <a:lnTo>
                    <a:pt x="504" y="24"/>
                  </a:lnTo>
                  <a:lnTo>
                    <a:pt x="500" y="22"/>
                  </a:lnTo>
                  <a:lnTo>
                    <a:pt x="500" y="18"/>
                  </a:lnTo>
                  <a:lnTo>
                    <a:pt x="496" y="18"/>
                  </a:lnTo>
                  <a:lnTo>
                    <a:pt x="492" y="18"/>
                  </a:lnTo>
                  <a:lnTo>
                    <a:pt x="490" y="24"/>
                  </a:lnTo>
                  <a:lnTo>
                    <a:pt x="492" y="2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1" name="Freeform 8426"/>
            <p:cNvSpPr>
              <a:spLocks/>
            </p:cNvSpPr>
            <p:nvPr/>
          </p:nvSpPr>
          <p:spPr bwMode="auto">
            <a:xfrm>
              <a:off x="4975225" y="938213"/>
              <a:ext cx="1336675" cy="485775"/>
            </a:xfrm>
            <a:custGeom>
              <a:avLst/>
              <a:gdLst>
                <a:gd name="T0" fmla="*/ 365125 w 842"/>
                <a:gd name="T1" fmla="*/ 358775 h 306"/>
                <a:gd name="T2" fmla="*/ 457200 w 842"/>
                <a:gd name="T3" fmla="*/ 381000 h 306"/>
                <a:gd name="T4" fmla="*/ 546100 w 842"/>
                <a:gd name="T5" fmla="*/ 415925 h 306"/>
                <a:gd name="T6" fmla="*/ 625475 w 842"/>
                <a:gd name="T7" fmla="*/ 393700 h 306"/>
                <a:gd name="T8" fmla="*/ 695325 w 842"/>
                <a:gd name="T9" fmla="*/ 403225 h 306"/>
                <a:gd name="T10" fmla="*/ 746125 w 842"/>
                <a:gd name="T11" fmla="*/ 463550 h 306"/>
                <a:gd name="T12" fmla="*/ 806450 w 842"/>
                <a:gd name="T13" fmla="*/ 479425 h 306"/>
                <a:gd name="T14" fmla="*/ 857250 w 842"/>
                <a:gd name="T15" fmla="*/ 444500 h 306"/>
                <a:gd name="T16" fmla="*/ 939800 w 842"/>
                <a:gd name="T17" fmla="*/ 415925 h 306"/>
                <a:gd name="T18" fmla="*/ 996950 w 842"/>
                <a:gd name="T19" fmla="*/ 400050 h 306"/>
                <a:gd name="T20" fmla="*/ 1076325 w 842"/>
                <a:gd name="T21" fmla="*/ 409575 h 306"/>
                <a:gd name="T22" fmla="*/ 1130300 w 842"/>
                <a:gd name="T23" fmla="*/ 431800 h 306"/>
                <a:gd name="T24" fmla="*/ 1174750 w 842"/>
                <a:gd name="T25" fmla="*/ 463550 h 306"/>
                <a:gd name="T26" fmla="*/ 1216025 w 842"/>
                <a:gd name="T27" fmla="*/ 457200 h 306"/>
                <a:gd name="T28" fmla="*/ 1270000 w 842"/>
                <a:gd name="T29" fmla="*/ 450850 h 306"/>
                <a:gd name="T30" fmla="*/ 1308100 w 842"/>
                <a:gd name="T31" fmla="*/ 466725 h 306"/>
                <a:gd name="T32" fmla="*/ 1320800 w 842"/>
                <a:gd name="T33" fmla="*/ 415925 h 306"/>
                <a:gd name="T34" fmla="*/ 1250950 w 842"/>
                <a:gd name="T35" fmla="*/ 365125 h 306"/>
                <a:gd name="T36" fmla="*/ 1187450 w 842"/>
                <a:gd name="T37" fmla="*/ 368300 h 306"/>
                <a:gd name="T38" fmla="*/ 1117600 w 842"/>
                <a:gd name="T39" fmla="*/ 358775 h 306"/>
                <a:gd name="T40" fmla="*/ 1054100 w 842"/>
                <a:gd name="T41" fmla="*/ 346075 h 306"/>
                <a:gd name="T42" fmla="*/ 984250 w 842"/>
                <a:gd name="T43" fmla="*/ 358775 h 306"/>
                <a:gd name="T44" fmla="*/ 920750 w 842"/>
                <a:gd name="T45" fmla="*/ 387350 h 306"/>
                <a:gd name="T46" fmla="*/ 844550 w 842"/>
                <a:gd name="T47" fmla="*/ 409575 h 306"/>
                <a:gd name="T48" fmla="*/ 781050 w 842"/>
                <a:gd name="T49" fmla="*/ 400050 h 306"/>
                <a:gd name="T50" fmla="*/ 787400 w 842"/>
                <a:gd name="T51" fmla="*/ 387350 h 306"/>
                <a:gd name="T52" fmla="*/ 746125 w 842"/>
                <a:gd name="T53" fmla="*/ 323850 h 306"/>
                <a:gd name="T54" fmla="*/ 765175 w 842"/>
                <a:gd name="T55" fmla="*/ 282575 h 306"/>
                <a:gd name="T56" fmla="*/ 774700 w 842"/>
                <a:gd name="T57" fmla="*/ 266700 h 306"/>
                <a:gd name="T58" fmla="*/ 717550 w 842"/>
                <a:gd name="T59" fmla="*/ 241300 h 306"/>
                <a:gd name="T60" fmla="*/ 673100 w 842"/>
                <a:gd name="T61" fmla="*/ 212725 h 306"/>
                <a:gd name="T62" fmla="*/ 660400 w 842"/>
                <a:gd name="T63" fmla="*/ 206375 h 306"/>
                <a:gd name="T64" fmla="*/ 612775 w 842"/>
                <a:gd name="T65" fmla="*/ 234950 h 306"/>
                <a:gd name="T66" fmla="*/ 654050 w 842"/>
                <a:gd name="T67" fmla="*/ 269875 h 306"/>
                <a:gd name="T68" fmla="*/ 654050 w 842"/>
                <a:gd name="T69" fmla="*/ 311150 h 306"/>
                <a:gd name="T70" fmla="*/ 612775 w 842"/>
                <a:gd name="T71" fmla="*/ 323850 h 306"/>
                <a:gd name="T72" fmla="*/ 539750 w 842"/>
                <a:gd name="T73" fmla="*/ 288925 h 306"/>
                <a:gd name="T74" fmla="*/ 527050 w 842"/>
                <a:gd name="T75" fmla="*/ 219075 h 306"/>
                <a:gd name="T76" fmla="*/ 546100 w 842"/>
                <a:gd name="T77" fmla="*/ 161925 h 306"/>
                <a:gd name="T78" fmla="*/ 546100 w 842"/>
                <a:gd name="T79" fmla="*/ 127000 h 306"/>
                <a:gd name="T80" fmla="*/ 479425 w 842"/>
                <a:gd name="T81" fmla="*/ 133350 h 306"/>
                <a:gd name="T82" fmla="*/ 463550 w 842"/>
                <a:gd name="T83" fmla="*/ 69850 h 306"/>
                <a:gd name="T84" fmla="*/ 434975 w 842"/>
                <a:gd name="T85" fmla="*/ 38100 h 306"/>
                <a:gd name="T86" fmla="*/ 406400 w 842"/>
                <a:gd name="T87" fmla="*/ 101600 h 306"/>
                <a:gd name="T88" fmla="*/ 358775 w 842"/>
                <a:gd name="T89" fmla="*/ 73025 h 306"/>
                <a:gd name="T90" fmla="*/ 330200 w 842"/>
                <a:gd name="T91" fmla="*/ 15875 h 306"/>
                <a:gd name="T92" fmla="*/ 266700 w 842"/>
                <a:gd name="T93" fmla="*/ 15875 h 306"/>
                <a:gd name="T94" fmla="*/ 247650 w 842"/>
                <a:gd name="T95" fmla="*/ 57150 h 306"/>
                <a:gd name="T96" fmla="*/ 180975 w 842"/>
                <a:gd name="T97" fmla="*/ 79375 h 306"/>
                <a:gd name="T98" fmla="*/ 85725 w 842"/>
                <a:gd name="T99" fmla="*/ 142875 h 306"/>
                <a:gd name="T100" fmla="*/ 85725 w 842"/>
                <a:gd name="T101" fmla="*/ 206375 h 306"/>
                <a:gd name="T102" fmla="*/ 12700 w 842"/>
                <a:gd name="T103" fmla="*/ 247650 h 306"/>
                <a:gd name="T104" fmla="*/ 28575 w 842"/>
                <a:gd name="T105" fmla="*/ 346075 h 306"/>
                <a:gd name="T106" fmla="*/ 104775 w 842"/>
                <a:gd name="T107" fmla="*/ 415925 h 306"/>
                <a:gd name="T108" fmla="*/ 127000 w 842"/>
                <a:gd name="T109" fmla="*/ 400050 h 306"/>
                <a:gd name="T110" fmla="*/ 180975 w 842"/>
                <a:gd name="T111" fmla="*/ 400050 h 306"/>
                <a:gd name="T112" fmla="*/ 203200 w 842"/>
                <a:gd name="T113" fmla="*/ 368300 h 306"/>
                <a:gd name="T114" fmla="*/ 231775 w 842"/>
                <a:gd name="T115" fmla="*/ 352425 h 306"/>
                <a:gd name="T116" fmla="*/ 282575 w 842"/>
                <a:gd name="T117" fmla="*/ 365125 h 30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42"/>
                <a:gd name="T178" fmla="*/ 0 h 306"/>
                <a:gd name="T179" fmla="*/ 842 w 842"/>
                <a:gd name="T180" fmla="*/ 306 h 30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42" h="306">
                  <a:moveTo>
                    <a:pt x="216" y="218"/>
                  </a:moveTo>
                  <a:lnTo>
                    <a:pt x="216" y="214"/>
                  </a:lnTo>
                  <a:lnTo>
                    <a:pt x="218" y="208"/>
                  </a:lnTo>
                  <a:lnTo>
                    <a:pt x="222" y="208"/>
                  </a:lnTo>
                  <a:lnTo>
                    <a:pt x="226" y="210"/>
                  </a:lnTo>
                  <a:lnTo>
                    <a:pt x="230" y="210"/>
                  </a:lnTo>
                  <a:lnTo>
                    <a:pt x="230" y="208"/>
                  </a:lnTo>
                  <a:lnTo>
                    <a:pt x="230" y="210"/>
                  </a:lnTo>
                  <a:lnTo>
                    <a:pt x="230" y="214"/>
                  </a:lnTo>
                  <a:lnTo>
                    <a:pt x="230" y="218"/>
                  </a:lnTo>
                  <a:lnTo>
                    <a:pt x="230" y="222"/>
                  </a:lnTo>
                  <a:lnTo>
                    <a:pt x="230" y="226"/>
                  </a:lnTo>
                  <a:lnTo>
                    <a:pt x="234" y="230"/>
                  </a:lnTo>
                  <a:lnTo>
                    <a:pt x="240" y="232"/>
                  </a:lnTo>
                  <a:lnTo>
                    <a:pt x="244" y="230"/>
                  </a:lnTo>
                  <a:lnTo>
                    <a:pt x="252" y="232"/>
                  </a:lnTo>
                  <a:lnTo>
                    <a:pt x="256" y="230"/>
                  </a:lnTo>
                  <a:lnTo>
                    <a:pt x="260" y="230"/>
                  </a:lnTo>
                  <a:lnTo>
                    <a:pt x="262" y="226"/>
                  </a:lnTo>
                  <a:lnTo>
                    <a:pt x="266" y="222"/>
                  </a:lnTo>
                  <a:lnTo>
                    <a:pt x="278" y="226"/>
                  </a:lnTo>
                  <a:lnTo>
                    <a:pt x="284" y="226"/>
                  </a:lnTo>
                  <a:lnTo>
                    <a:pt x="288" y="232"/>
                  </a:lnTo>
                  <a:lnTo>
                    <a:pt x="288" y="240"/>
                  </a:lnTo>
                  <a:lnTo>
                    <a:pt x="292" y="240"/>
                  </a:lnTo>
                  <a:lnTo>
                    <a:pt x="292" y="244"/>
                  </a:lnTo>
                  <a:lnTo>
                    <a:pt x="296" y="252"/>
                  </a:lnTo>
                  <a:lnTo>
                    <a:pt x="300" y="252"/>
                  </a:lnTo>
                  <a:lnTo>
                    <a:pt x="306" y="254"/>
                  </a:lnTo>
                  <a:lnTo>
                    <a:pt x="318" y="262"/>
                  </a:lnTo>
                  <a:lnTo>
                    <a:pt x="322" y="258"/>
                  </a:lnTo>
                  <a:lnTo>
                    <a:pt x="324" y="262"/>
                  </a:lnTo>
                  <a:lnTo>
                    <a:pt x="332" y="266"/>
                  </a:lnTo>
                  <a:lnTo>
                    <a:pt x="336" y="262"/>
                  </a:lnTo>
                  <a:lnTo>
                    <a:pt x="340" y="262"/>
                  </a:lnTo>
                  <a:lnTo>
                    <a:pt x="344" y="262"/>
                  </a:lnTo>
                  <a:lnTo>
                    <a:pt x="346" y="266"/>
                  </a:lnTo>
                  <a:lnTo>
                    <a:pt x="354" y="262"/>
                  </a:lnTo>
                  <a:lnTo>
                    <a:pt x="354" y="266"/>
                  </a:lnTo>
                  <a:lnTo>
                    <a:pt x="358" y="270"/>
                  </a:lnTo>
                  <a:lnTo>
                    <a:pt x="362" y="266"/>
                  </a:lnTo>
                  <a:lnTo>
                    <a:pt x="364" y="266"/>
                  </a:lnTo>
                  <a:lnTo>
                    <a:pt x="368" y="262"/>
                  </a:lnTo>
                  <a:lnTo>
                    <a:pt x="372" y="258"/>
                  </a:lnTo>
                  <a:lnTo>
                    <a:pt x="376" y="254"/>
                  </a:lnTo>
                  <a:lnTo>
                    <a:pt x="384" y="252"/>
                  </a:lnTo>
                  <a:lnTo>
                    <a:pt x="390" y="254"/>
                  </a:lnTo>
                  <a:lnTo>
                    <a:pt x="394" y="248"/>
                  </a:lnTo>
                  <a:lnTo>
                    <a:pt x="398" y="244"/>
                  </a:lnTo>
                  <a:lnTo>
                    <a:pt x="402" y="236"/>
                  </a:lnTo>
                  <a:lnTo>
                    <a:pt x="402" y="230"/>
                  </a:lnTo>
                  <a:lnTo>
                    <a:pt x="412" y="230"/>
                  </a:lnTo>
                  <a:lnTo>
                    <a:pt x="420" y="230"/>
                  </a:lnTo>
                  <a:lnTo>
                    <a:pt x="420" y="232"/>
                  </a:lnTo>
                  <a:lnTo>
                    <a:pt x="420" y="236"/>
                  </a:lnTo>
                  <a:lnTo>
                    <a:pt x="420" y="248"/>
                  </a:lnTo>
                  <a:lnTo>
                    <a:pt x="424" y="252"/>
                  </a:lnTo>
                  <a:lnTo>
                    <a:pt x="426" y="252"/>
                  </a:lnTo>
                  <a:lnTo>
                    <a:pt x="430" y="252"/>
                  </a:lnTo>
                  <a:lnTo>
                    <a:pt x="438" y="254"/>
                  </a:lnTo>
                  <a:lnTo>
                    <a:pt x="442" y="254"/>
                  </a:lnTo>
                  <a:lnTo>
                    <a:pt x="442" y="258"/>
                  </a:lnTo>
                  <a:lnTo>
                    <a:pt x="442" y="262"/>
                  </a:lnTo>
                  <a:lnTo>
                    <a:pt x="446" y="266"/>
                  </a:lnTo>
                  <a:lnTo>
                    <a:pt x="442" y="272"/>
                  </a:lnTo>
                  <a:lnTo>
                    <a:pt x="456" y="276"/>
                  </a:lnTo>
                  <a:lnTo>
                    <a:pt x="460" y="284"/>
                  </a:lnTo>
                  <a:lnTo>
                    <a:pt x="464" y="284"/>
                  </a:lnTo>
                  <a:lnTo>
                    <a:pt x="464" y="288"/>
                  </a:lnTo>
                  <a:lnTo>
                    <a:pt x="464" y="292"/>
                  </a:lnTo>
                  <a:lnTo>
                    <a:pt x="468" y="292"/>
                  </a:lnTo>
                  <a:lnTo>
                    <a:pt x="470" y="292"/>
                  </a:lnTo>
                  <a:lnTo>
                    <a:pt x="474" y="292"/>
                  </a:lnTo>
                  <a:lnTo>
                    <a:pt x="482" y="292"/>
                  </a:lnTo>
                  <a:lnTo>
                    <a:pt x="482" y="294"/>
                  </a:lnTo>
                  <a:lnTo>
                    <a:pt x="482" y="298"/>
                  </a:lnTo>
                  <a:lnTo>
                    <a:pt x="486" y="298"/>
                  </a:lnTo>
                  <a:lnTo>
                    <a:pt x="488" y="302"/>
                  </a:lnTo>
                  <a:lnTo>
                    <a:pt x="492" y="302"/>
                  </a:lnTo>
                  <a:lnTo>
                    <a:pt x="496" y="302"/>
                  </a:lnTo>
                  <a:lnTo>
                    <a:pt x="500" y="306"/>
                  </a:lnTo>
                  <a:lnTo>
                    <a:pt x="504" y="306"/>
                  </a:lnTo>
                  <a:lnTo>
                    <a:pt x="508" y="306"/>
                  </a:lnTo>
                  <a:lnTo>
                    <a:pt x="508" y="302"/>
                  </a:lnTo>
                  <a:lnTo>
                    <a:pt x="510" y="302"/>
                  </a:lnTo>
                  <a:lnTo>
                    <a:pt x="518" y="298"/>
                  </a:lnTo>
                  <a:lnTo>
                    <a:pt x="514" y="292"/>
                  </a:lnTo>
                  <a:lnTo>
                    <a:pt x="518" y="288"/>
                  </a:lnTo>
                  <a:lnTo>
                    <a:pt x="522" y="288"/>
                  </a:lnTo>
                  <a:lnTo>
                    <a:pt x="526" y="288"/>
                  </a:lnTo>
                  <a:lnTo>
                    <a:pt x="530" y="288"/>
                  </a:lnTo>
                  <a:lnTo>
                    <a:pt x="532" y="288"/>
                  </a:lnTo>
                  <a:lnTo>
                    <a:pt x="532" y="284"/>
                  </a:lnTo>
                  <a:lnTo>
                    <a:pt x="536" y="284"/>
                  </a:lnTo>
                  <a:lnTo>
                    <a:pt x="540" y="276"/>
                  </a:lnTo>
                  <a:lnTo>
                    <a:pt x="540" y="280"/>
                  </a:lnTo>
                  <a:lnTo>
                    <a:pt x="548" y="276"/>
                  </a:lnTo>
                  <a:lnTo>
                    <a:pt x="550" y="272"/>
                  </a:lnTo>
                  <a:lnTo>
                    <a:pt x="554" y="272"/>
                  </a:lnTo>
                  <a:lnTo>
                    <a:pt x="558" y="272"/>
                  </a:lnTo>
                  <a:lnTo>
                    <a:pt x="558" y="270"/>
                  </a:lnTo>
                  <a:lnTo>
                    <a:pt x="562" y="270"/>
                  </a:lnTo>
                  <a:lnTo>
                    <a:pt x="566" y="266"/>
                  </a:lnTo>
                  <a:lnTo>
                    <a:pt x="570" y="258"/>
                  </a:lnTo>
                  <a:lnTo>
                    <a:pt x="572" y="254"/>
                  </a:lnTo>
                  <a:lnTo>
                    <a:pt x="576" y="258"/>
                  </a:lnTo>
                  <a:lnTo>
                    <a:pt x="584" y="258"/>
                  </a:lnTo>
                  <a:lnTo>
                    <a:pt x="592" y="262"/>
                  </a:lnTo>
                  <a:lnTo>
                    <a:pt x="594" y="258"/>
                  </a:lnTo>
                  <a:lnTo>
                    <a:pt x="598" y="258"/>
                  </a:lnTo>
                  <a:lnTo>
                    <a:pt x="602" y="258"/>
                  </a:lnTo>
                  <a:lnTo>
                    <a:pt x="602" y="254"/>
                  </a:lnTo>
                  <a:lnTo>
                    <a:pt x="602" y="252"/>
                  </a:lnTo>
                  <a:lnTo>
                    <a:pt x="606" y="252"/>
                  </a:lnTo>
                  <a:lnTo>
                    <a:pt x="610" y="254"/>
                  </a:lnTo>
                  <a:lnTo>
                    <a:pt x="614" y="252"/>
                  </a:lnTo>
                  <a:lnTo>
                    <a:pt x="616" y="254"/>
                  </a:lnTo>
                  <a:lnTo>
                    <a:pt x="620" y="254"/>
                  </a:lnTo>
                  <a:lnTo>
                    <a:pt x="624" y="254"/>
                  </a:lnTo>
                  <a:lnTo>
                    <a:pt x="628" y="252"/>
                  </a:lnTo>
                  <a:lnTo>
                    <a:pt x="632" y="254"/>
                  </a:lnTo>
                  <a:lnTo>
                    <a:pt x="634" y="254"/>
                  </a:lnTo>
                  <a:lnTo>
                    <a:pt x="638" y="254"/>
                  </a:lnTo>
                  <a:lnTo>
                    <a:pt x="646" y="254"/>
                  </a:lnTo>
                  <a:lnTo>
                    <a:pt x="646" y="248"/>
                  </a:lnTo>
                  <a:lnTo>
                    <a:pt x="650" y="248"/>
                  </a:lnTo>
                  <a:lnTo>
                    <a:pt x="660" y="248"/>
                  </a:lnTo>
                  <a:lnTo>
                    <a:pt x="668" y="248"/>
                  </a:lnTo>
                  <a:lnTo>
                    <a:pt x="672" y="252"/>
                  </a:lnTo>
                  <a:lnTo>
                    <a:pt x="676" y="252"/>
                  </a:lnTo>
                  <a:lnTo>
                    <a:pt x="678" y="254"/>
                  </a:lnTo>
                  <a:lnTo>
                    <a:pt x="678" y="258"/>
                  </a:lnTo>
                  <a:lnTo>
                    <a:pt x="682" y="262"/>
                  </a:lnTo>
                  <a:lnTo>
                    <a:pt x="678" y="262"/>
                  </a:lnTo>
                  <a:lnTo>
                    <a:pt x="682" y="266"/>
                  </a:lnTo>
                  <a:lnTo>
                    <a:pt x="686" y="266"/>
                  </a:lnTo>
                  <a:lnTo>
                    <a:pt x="690" y="266"/>
                  </a:lnTo>
                  <a:lnTo>
                    <a:pt x="694" y="262"/>
                  </a:lnTo>
                  <a:lnTo>
                    <a:pt x="696" y="262"/>
                  </a:lnTo>
                  <a:lnTo>
                    <a:pt x="704" y="266"/>
                  </a:lnTo>
                  <a:lnTo>
                    <a:pt x="704" y="270"/>
                  </a:lnTo>
                  <a:lnTo>
                    <a:pt x="708" y="270"/>
                  </a:lnTo>
                  <a:lnTo>
                    <a:pt x="712" y="270"/>
                  </a:lnTo>
                  <a:lnTo>
                    <a:pt x="712" y="272"/>
                  </a:lnTo>
                  <a:lnTo>
                    <a:pt x="716" y="272"/>
                  </a:lnTo>
                  <a:lnTo>
                    <a:pt x="718" y="272"/>
                  </a:lnTo>
                  <a:lnTo>
                    <a:pt x="722" y="272"/>
                  </a:lnTo>
                  <a:lnTo>
                    <a:pt x="726" y="272"/>
                  </a:lnTo>
                  <a:lnTo>
                    <a:pt x="726" y="276"/>
                  </a:lnTo>
                  <a:lnTo>
                    <a:pt x="730" y="276"/>
                  </a:lnTo>
                  <a:lnTo>
                    <a:pt x="734" y="276"/>
                  </a:lnTo>
                  <a:lnTo>
                    <a:pt x="738" y="276"/>
                  </a:lnTo>
                  <a:lnTo>
                    <a:pt x="740" y="280"/>
                  </a:lnTo>
                  <a:lnTo>
                    <a:pt x="740" y="284"/>
                  </a:lnTo>
                  <a:lnTo>
                    <a:pt x="740" y="288"/>
                  </a:lnTo>
                  <a:lnTo>
                    <a:pt x="740" y="292"/>
                  </a:lnTo>
                  <a:lnTo>
                    <a:pt x="744" y="294"/>
                  </a:lnTo>
                  <a:lnTo>
                    <a:pt x="744" y="298"/>
                  </a:lnTo>
                  <a:lnTo>
                    <a:pt x="748" y="302"/>
                  </a:lnTo>
                  <a:lnTo>
                    <a:pt x="748" y="298"/>
                  </a:lnTo>
                  <a:lnTo>
                    <a:pt x="752" y="298"/>
                  </a:lnTo>
                  <a:lnTo>
                    <a:pt x="752" y="294"/>
                  </a:lnTo>
                  <a:lnTo>
                    <a:pt x="752" y="292"/>
                  </a:lnTo>
                  <a:lnTo>
                    <a:pt x="756" y="288"/>
                  </a:lnTo>
                  <a:lnTo>
                    <a:pt x="756" y="284"/>
                  </a:lnTo>
                  <a:lnTo>
                    <a:pt x="758" y="284"/>
                  </a:lnTo>
                  <a:lnTo>
                    <a:pt x="762" y="284"/>
                  </a:lnTo>
                  <a:lnTo>
                    <a:pt x="766" y="288"/>
                  </a:lnTo>
                  <a:lnTo>
                    <a:pt x="770" y="288"/>
                  </a:lnTo>
                  <a:lnTo>
                    <a:pt x="774" y="284"/>
                  </a:lnTo>
                  <a:lnTo>
                    <a:pt x="778" y="292"/>
                  </a:lnTo>
                  <a:lnTo>
                    <a:pt x="780" y="294"/>
                  </a:lnTo>
                  <a:lnTo>
                    <a:pt x="784" y="294"/>
                  </a:lnTo>
                  <a:lnTo>
                    <a:pt x="788" y="298"/>
                  </a:lnTo>
                  <a:lnTo>
                    <a:pt x="796" y="302"/>
                  </a:lnTo>
                  <a:lnTo>
                    <a:pt x="796" y="298"/>
                  </a:lnTo>
                  <a:lnTo>
                    <a:pt x="796" y="294"/>
                  </a:lnTo>
                  <a:lnTo>
                    <a:pt x="796" y="292"/>
                  </a:lnTo>
                  <a:lnTo>
                    <a:pt x="800" y="288"/>
                  </a:lnTo>
                  <a:lnTo>
                    <a:pt x="800" y="284"/>
                  </a:lnTo>
                  <a:lnTo>
                    <a:pt x="802" y="284"/>
                  </a:lnTo>
                  <a:lnTo>
                    <a:pt x="802" y="280"/>
                  </a:lnTo>
                  <a:lnTo>
                    <a:pt x="806" y="284"/>
                  </a:lnTo>
                  <a:lnTo>
                    <a:pt x="810" y="284"/>
                  </a:lnTo>
                  <a:lnTo>
                    <a:pt x="810" y="292"/>
                  </a:lnTo>
                  <a:lnTo>
                    <a:pt x="810" y="294"/>
                  </a:lnTo>
                  <a:lnTo>
                    <a:pt x="810" y="302"/>
                  </a:lnTo>
                  <a:lnTo>
                    <a:pt x="818" y="306"/>
                  </a:lnTo>
                  <a:lnTo>
                    <a:pt x="818" y="302"/>
                  </a:lnTo>
                  <a:lnTo>
                    <a:pt x="818" y="298"/>
                  </a:lnTo>
                  <a:lnTo>
                    <a:pt x="820" y="298"/>
                  </a:lnTo>
                  <a:lnTo>
                    <a:pt x="824" y="294"/>
                  </a:lnTo>
                  <a:lnTo>
                    <a:pt x="820" y="292"/>
                  </a:lnTo>
                  <a:lnTo>
                    <a:pt x="824" y="288"/>
                  </a:lnTo>
                  <a:lnTo>
                    <a:pt x="832" y="288"/>
                  </a:lnTo>
                  <a:lnTo>
                    <a:pt x="836" y="288"/>
                  </a:lnTo>
                  <a:lnTo>
                    <a:pt x="836" y="284"/>
                  </a:lnTo>
                  <a:lnTo>
                    <a:pt x="840" y="280"/>
                  </a:lnTo>
                  <a:lnTo>
                    <a:pt x="842" y="272"/>
                  </a:lnTo>
                  <a:lnTo>
                    <a:pt x="840" y="272"/>
                  </a:lnTo>
                  <a:lnTo>
                    <a:pt x="842" y="266"/>
                  </a:lnTo>
                  <a:lnTo>
                    <a:pt x="840" y="262"/>
                  </a:lnTo>
                  <a:lnTo>
                    <a:pt x="836" y="262"/>
                  </a:lnTo>
                  <a:lnTo>
                    <a:pt x="832" y="262"/>
                  </a:lnTo>
                  <a:lnTo>
                    <a:pt x="824" y="258"/>
                  </a:lnTo>
                  <a:lnTo>
                    <a:pt x="818" y="254"/>
                  </a:lnTo>
                  <a:lnTo>
                    <a:pt x="818" y="252"/>
                  </a:lnTo>
                  <a:lnTo>
                    <a:pt x="814" y="252"/>
                  </a:lnTo>
                  <a:lnTo>
                    <a:pt x="810" y="252"/>
                  </a:lnTo>
                  <a:lnTo>
                    <a:pt x="806" y="252"/>
                  </a:lnTo>
                  <a:lnTo>
                    <a:pt x="806" y="248"/>
                  </a:lnTo>
                  <a:lnTo>
                    <a:pt x="800" y="240"/>
                  </a:lnTo>
                  <a:lnTo>
                    <a:pt x="796" y="236"/>
                  </a:lnTo>
                  <a:lnTo>
                    <a:pt x="796" y="232"/>
                  </a:lnTo>
                  <a:lnTo>
                    <a:pt x="788" y="232"/>
                  </a:lnTo>
                  <a:lnTo>
                    <a:pt x="788" y="230"/>
                  </a:lnTo>
                  <a:lnTo>
                    <a:pt x="784" y="230"/>
                  </a:lnTo>
                  <a:lnTo>
                    <a:pt x="780" y="232"/>
                  </a:lnTo>
                  <a:lnTo>
                    <a:pt x="778" y="236"/>
                  </a:lnTo>
                  <a:lnTo>
                    <a:pt x="774" y="236"/>
                  </a:lnTo>
                  <a:lnTo>
                    <a:pt x="770" y="232"/>
                  </a:lnTo>
                  <a:lnTo>
                    <a:pt x="766" y="232"/>
                  </a:lnTo>
                  <a:lnTo>
                    <a:pt x="762" y="232"/>
                  </a:lnTo>
                  <a:lnTo>
                    <a:pt x="758" y="230"/>
                  </a:lnTo>
                  <a:lnTo>
                    <a:pt x="758" y="232"/>
                  </a:lnTo>
                  <a:lnTo>
                    <a:pt x="756" y="232"/>
                  </a:lnTo>
                  <a:lnTo>
                    <a:pt x="752" y="232"/>
                  </a:lnTo>
                  <a:lnTo>
                    <a:pt x="748" y="232"/>
                  </a:lnTo>
                  <a:lnTo>
                    <a:pt x="740" y="232"/>
                  </a:lnTo>
                  <a:lnTo>
                    <a:pt x="738" y="232"/>
                  </a:lnTo>
                  <a:lnTo>
                    <a:pt x="734" y="232"/>
                  </a:lnTo>
                  <a:lnTo>
                    <a:pt x="730" y="232"/>
                  </a:lnTo>
                  <a:lnTo>
                    <a:pt x="726" y="230"/>
                  </a:lnTo>
                  <a:lnTo>
                    <a:pt x="722" y="226"/>
                  </a:lnTo>
                  <a:lnTo>
                    <a:pt x="722" y="222"/>
                  </a:lnTo>
                  <a:lnTo>
                    <a:pt x="718" y="218"/>
                  </a:lnTo>
                  <a:lnTo>
                    <a:pt x="716" y="218"/>
                  </a:lnTo>
                  <a:lnTo>
                    <a:pt x="712" y="222"/>
                  </a:lnTo>
                  <a:lnTo>
                    <a:pt x="708" y="226"/>
                  </a:lnTo>
                  <a:lnTo>
                    <a:pt x="704" y="226"/>
                  </a:lnTo>
                  <a:lnTo>
                    <a:pt x="700" y="218"/>
                  </a:lnTo>
                  <a:lnTo>
                    <a:pt x="696" y="218"/>
                  </a:lnTo>
                  <a:lnTo>
                    <a:pt x="694" y="222"/>
                  </a:lnTo>
                  <a:lnTo>
                    <a:pt x="690" y="218"/>
                  </a:lnTo>
                  <a:lnTo>
                    <a:pt x="686" y="218"/>
                  </a:lnTo>
                  <a:lnTo>
                    <a:pt x="682" y="218"/>
                  </a:lnTo>
                  <a:lnTo>
                    <a:pt x="678" y="218"/>
                  </a:lnTo>
                  <a:lnTo>
                    <a:pt x="676" y="218"/>
                  </a:lnTo>
                  <a:lnTo>
                    <a:pt x="676" y="222"/>
                  </a:lnTo>
                  <a:lnTo>
                    <a:pt x="672" y="222"/>
                  </a:lnTo>
                  <a:lnTo>
                    <a:pt x="668" y="218"/>
                  </a:lnTo>
                  <a:lnTo>
                    <a:pt x="664" y="218"/>
                  </a:lnTo>
                  <a:lnTo>
                    <a:pt x="660" y="218"/>
                  </a:lnTo>
                  <a:lnTo>
                    <a:pt x="654" y="218"/>
                  </a:lnTo>
                  <a:lnTo>
                    <a:pt x="654" y="222"/>
                  </a:lnTo>
                  <a:lnTo>
                    <a:pt x="654" y="218"/>
                  </a:lnTo>
                  <a:lnTo>
                    <a:pt x="650" y="218"/>
                  </a:lnTo>
                  <a:lnTo>
                    <a:pt x="650" y="214"/>
                  </a:lnTo>
                  <a:lnTo>
                    <a:pt x="646" y="214"/>
                  </a:lnTo>
                  <a:lnTo>
                    <a:pt x="642" y="218"/>
                  </a:lnTo>
                  <a:lnTo>
                    <a:pt x="638" y="222"/>
                  </a:lnTo>
                  <a:lnTo>
                    <a:pt x="632" y="222"/>
                  </a:lnTo>
                  <a:lnTo>
                    <a:pt x="624" y="222"/>
                  </a:lnTo>
                  <a:lnTo>
                    <a:pt x="620" y="226"/>
                  </a:lnTo>
                  <a:lnTo>
                    <a:pt x="616" y="226"/>
                  </a:lnTo>
                  <a:lnTo>
                    <a:pt x="614" y="226"/>
                  </a:lnTo>
                  <a:lnTo>
                    <a:pt x="610" y="226"/>
                  </a:lnTo>
                  <a:lnTo>
                    <a:pt x="606" y="226"/>
                  </a:lnTo>
                  <a:lnTo>
                    <a:pt x="602" y="232"/>
                  </a:lnTo>
                  <a:lnTo>
                    <a:pt x="598" y="232"/>
                  </a:lnTo>
                  <a:lnTo>
                    <a:pt x="594" y="232"/>
                  </a:lnTo>
                  <a:lnTo>
                    <a:pt x="594" y="236"/>
                  </a:lnTo>
                  <a:lnTo>
                    <a:pt x="594" y="240"/>
                  </a:lnTo>
                  <a:lnTo>
                    <a:pt x="588" y="244"/>
                  </a:lnTo>
                  <a:lnTo>
                    <a:pt x="584" y="244"/>
                  </a:lnTo>
                  <a:lnTo>
                    <a:pt x="580" y="244"/>
                  </a:lnTo>
                  <a:lnTo>
                    <a:pt x="576" y="248"/>
                  </a:lnTo>
                  <a:lnTo>
                    <a:pt x="572" y="248"/>
                  </a:lnTo>
                  <a:lnTo>
                    <a:pt x="566" y="252"/>
                  </a:lnTo>
                  <a:lnTo>
                    <a:pt x="562" y="252"/>
                  </a:lnTo>
                  <a:lnTo>
                    <a:pt x="558" y="252"/>
                  </a:lnTo>
                  <a:lnTo>
                    <a:pt x="554" y="252"/>
                  </a:lnTo>
                  <a:lnTo>
                    <a:pt x="550" y="254"/>
                  </a:lnTo>
                  <a:lnTo>
                    <a:pt x="548" y="254"/>
                  </a:lnTo>
                  <a:lnTo>
                    <a:pt x="548" y="258"/>
                  </a:lnTo>
                  <a:lnTo>
                    <a:pt x="544" y="258"/>
                  </a:lnTo>
                  <a:lnTo>
                    <a:pt x="540" y="258"/>
                  </a:lnTo>
                  <a:lnTo>
                    <a:pt x="532" y="258"/>
                  </a:lnTo>
                  <a:lnTo>
                    <a:pt x="530" y="262"/>
                  </a:lnTo>
                  <a:lnTo>
                    <a:pt x="526" y="262"/>
                  </a:lnTo>
                  <a:lnTo>
                    <a:pt x="518" y="262"/>
                  </a:lnTo>
                  <a:lnTo>
                    <a:pt x="514" y="262"/>
                  </a:lnTo>
                  <a:lnTo>
                    <a:pt x="510" y="262"/>
                  </a:lnTo>
                  <a:lnTo>
                    <a:pt x="508" y="262"/>
                  </a:lnTo>
                  <a:lnTo>
                    <a:pt x="508" y="258"/>
                  </a:lnTo>
                  <a:lnTo>
                    <a:pt x="504" y="254"/>
                  </a:lnTo>
                  <a:lnTo>
                    <a:pt x="500" y="252"/>
                  </a:lnTo>
                  <a:lnTo>
                    <a:pt x="500" y="248"/>
                  </a:lnTo>
                  <a:lnTo>
                    <a:pt x="496" y="248"/>
                  </a:lnTo>
                  <a:lnTo>
                    <a:pt x="492" y="252"/>
                  </a:lnTo>
                  <a:lnTo>
                    <a:pt x="488" y="252"/>
                  </a:lnTo>
                  <a:lnTo>
                    <a:pt x="488" y="248"/>
                  </a:lnTo>
                  <a:lnTo>
                    <a:pt x="486" y="248"/>
                  </a:lnTo>
                  <a:lnTo>
                    <a:pt x="482" y="248"/>
                  </a:lnTo>
                  <a:lnTo>
                    <a:pt x="482" y="244"/>
                  </a:lnTo>
                  <a:lnTo>
                    <a:pt x="478" y="244"/>
                  </a:lnTo>
                  <a:lnTo>
                    <a:pt x="478" y="240"/>
                  </a:lnTo>
                  <a:lnTo>
                    <a:pt x="482" y="240"/>
                  </a:lnTo>
                  <a:lnTo>
                    <a:pt x="486" y="240"/>
                  </a:lnTo>
                  <a:lnTo>
                    <a:pt x="488" y="244"/>
                  </a:lnTo>
                  <a:lnTo>
                    <a:pt x="492" y="244"/>
                  </a:lnTo>
                  <a:lnTo>
                    <a:pt x="496" y="244"/>
                  </a:lnTo>
                  <a:lnTo>
                    <a:pt x="496" y="236"/>
                  </a:lnTo>
                  <a:lnTo>
                    <a:pt x="492" y="232"/>
                  </a:lnTo>
                  <a:lnTo>
                    <a:pt x="492" y="226"/>
                  </a:lnTo>
                  <a:lnTo>
                    <a:pt x="492" y="222"/>
                  </a:lnTo>
                  <a:lnTo>
                    <a:pt x="488" y="218"/>
                  </a:lnTo>
                  <a:lnTo>
                    <a:pt x="488" y="214"/>
                  </a:lnTo>
                  <a:lnTo>
                    <a:pt x="486" y="210"/>
                  </a:lnTo>
                  <a:lnTo>
                    <a:pt x="482" y="208"/>
                  </a:lnTo>
                  <a:lnTo>
                    <a:pt x="478" y="208"/>
                  </a:lnTo>
                  <a:lnTo>
                    <a:pt x="474" y="208"/>
                  </a:lnTo>
                  <a:lnTo>
                    <a:pt x="474" y="204"/>
                  </a:lnTo>
                  <a:lnTo>
                    <a:pt x="470" y="204"/>
                  </a:lnTo>
                  <a:lnTo>
                    <a:pt x="470" y="196"/>
                  </a:lnTo>
                  <a:lnTo>
                    <a:pt x="474" y="192"/>
                  </a:lnTo>
                  <a:lnTo>
                    <a:pt x="474" y="190"/>
                  </a:lnTo>
                  <a:lnTo>
                    <a:pt x="478" y="190"/>
                  </a:lnTo>
                  <a:lnTo>
                    <a:pt x="474" y="186"/>
                  </a:lnTo>
                  <a:lnTo>
                    <a:pt x="470" y="186"/>
                  </a:lnTo>
                  <a:lnTo>
                    <a:pt x="470" y="182"/>
                  </a:lnTo>
                  <a:lnTo>
                    <a:pt x="470" y="178"/>
                  </a:lnTo>
                  <a:lnTo>
                    <a:pt x="474" y="178"/>
                  </a:lnTo>
                  <a:lnTo>
                    <a:pt x="478" y="178"/>
                  </a:lnTo>
                  <a:lnTo>
                    <a:pt x="482" y="182"/>
                  </a:lnTo>
                  <a:lnTo>
                    <a:pt x="482" y="178"/>
                  </a:lnTo>
                  <a:lnTo>
                    <a:pt x="486" y="182"/>
                  </a:lnTo>
                  <a:lnTo>
                    <a:pt x="486" y="186"/>
                  </a:lnTo>
                  <a:lnTo>
                    <a:pt x="488" y="186"/>
                  </a:lnTo>
                  <a:lnTo>
                    <a:pt x="492" y="186"/>
                  </a:lnTo>
                  <a:lnTo>
                    <a:pt x="496" y="186"/>
                  </a:lnTo>
                  <a:lnTo>
                    <a:pt x="496" y="182"/>
                  </a:lnTo>
                  <a:lnTo>
                    <a:pt x="492" y="178"/>
                  </a:lnTo>
                  <a:lnTo>
                    <a:pt x="492" y="174"/>
                  </a:lnTo>
                  <a:lnTo>
                    <a:pt x="488" y="174"/>
                  </a:lnTo>
                  <a:lnTo>
                    <a:pt x="492" y="170"/>
                  </a:lnTo>
                  <a:lnTo>
                    <a:pt x="492" y="168"/>
                  </a:lnTo>
                  <a:lnTo>
                    <a:pt x="488" y="168"/>
                  </a:lnTo>
                  <a:lnTo>
                    <a:pt x="486" y="168"/>
                  </a:lnTo>
                  <a:lnTo>
                    <a:pt x="482" y="168"/>
                  </a:lnTo>
                  <a:lnTo>
                    <a:pt x="478" y="168"/>
                  </a:lnTo>
                  <a:lnTo>
                    <a:pt x="474" y="168"/>
                  </a:lnTo>
                  <a:lnTo>
                    <a:pt x="470" y="168"/>
                  </a:lnTo>
                  <a:lnTo>
                    <a:pt x="468" y="170"/>
                  </a:lnTo>
                  <a:lnTo>
                    <a:pt x="468" y="168"/>
                  </a:lnTo>
                  <a:lnTo>
                    <a:pt x="468" y="164"/>
                  </a:lnTo>
                  <a:lnTo>
                    <a:pt x="464" y="156"/>
                  </a:lnTo>
                  <a:lnTo>
                    <a:pt x="460" y="156"/>
                  </a:lnTo>
                  <a:lnTo>
                    <a:pt x="456" y="156"/>
                  </a:lnTo>
                  <a:lnTo>
                    <a:pt x="452" y="152"/>
                  </a:lnTo>
                  <a:lnTo>
                    <a:pt x="448" y="156"/>
                  </a:lnTo>
                  <a:lnTo>
                    <a:pt x="446" y="156"/>
                  </a:lnTo>
                  <a:lnTo>
                    <a:pt x="442" y="156"/>
                  </a:lnTo>
                  <a:lnTo>
                    <a:pt x="438" y="156"/>
                  </a:lnTo>
                  <a:lnTo>
                    <a:pt x="438" y="152"/>
                  </a:lnTo>
                  <a:lnTo>
                    <a:pt x="442" y="152"/>
                  </a:lnTo>
                  <a:lnTo>
                    <a:pt x="442" y="148"/>
                  </a:lnTo>
                  <a:lnTo>
                    <a:pt x="446" y="146"/>
                  </a:lnTo>
                  <a:lnTo>
                    <a:pt x="438" y="146"/>
                  </a:lnTo>
                  <a:lnTo>
                    <a:pt x="430" y="138"/>
                  </a:lnTo>
                  <a:lnTo>
                    <a:pt x="426" y="134"/>
                  </a:lnTo>
                  <a:lnTo>
                    <a:pt x="424" y="134"/>
                  </a:lnTo>
                  <a:lnTo>
                    <a:pt x="426" y="130"/>
                  </a:lnTo>
                  <a:lnTo>
                    <a:pt x="430" y="130"/>
                  </a:lnTo>
                  <a:lnTo>
                    <a:pt x="426" y="126"/>
                  </a:lnTo>
                  <a:lnTo>
                    <a:pt x="426" y="124"/>
                  </a:lnTo>
                  <a:lnTo>
                    <a:pt x="424" y="124"/>
                  </a:lnTo>
                  <a:lnTo>
                    <a:pt x="424" y="120"/>
                  </a:lnTo>
                  <a:lnTo>
                    <a:pt x="426" y="116"/>
                  </a:lnTo>
                  <a:lnTo>
                    <a:pt x="424" y="116"/>
                  </a:lnTo>
                  <a:lnTo>
                    <a:pt x="416" y="116"/>
                  </a:lnTo>
                  <a:lnTo>
                    <a:pt x="416" y="120"/>
                  </a:lnTo>
                  <a:lnTo>
                    <a:pt x="412" y="120"/>
                  </a:lnTo>
                  <a:lnTo>
                    <a:pt x="416" y="130"/>
                  </a:lnTo>
                  <a:lnTo>
                    <a:pt x="408" y="130"/>
                  </a:lnTo>
                  <a:lnTo>
                    <a:pt x="406" y="130"/>
                  </a:lnTo>
                  <a:lnTo>
                    <a:pt x="402" y="134"/>
                  </a:lnTo>
                  <a:lnTo>
                    <a:pt x="398" y="134"/>
                  </a:lnTo>
                  <a:lnTo>
                    <a:pt x="398" y="138"/>
                  </a:lnTo>
                  <a:lnTo>
                    <a:pt x="398" y="142"/>
                  </a:lnTo>
                  <a:lnTo>
                    <a:pt x="394" y="138"/>
                  </a:lnTo>
                  <a:lnTo>
                    <a:pt x="390" y="138"/>
                  </a:lnTo>
                  <a:lnTo>
                    <a:pt x="394" y="142"/>
                  </a:lnTo>
                  <a:lnTo>
                    <a:pt x="390" y="142"/>
                  </a:lnTo>
                  <a:lnTo>
                    <a:pt x="386" y="146"/>
                  </a:lnTo>
                  <a:lnTo>
                    <a:pt x="386" y="148"/>
                  </a:lnTo>
                  <a:lnTo>
                    <a:pt x="386" y="152"/>
                  </a:lnTo>
                  <a:lnTo>
                    <a:pt x="386" y="156"/>
                  </a:lnTo>
                  <a:lnTo>
                    <a:pt x="386" y="160"/>
                  </a:lnTo>
                  <a:lnTo>
                    <a:pt x="384" y="160"/>
                  </a:lnTo>
                  <a:lnTo>
                    <a:pt x="384" y="164"/>
                  </a:lnTo>
                  <a:lnTo>
                    <a:pt x="386" y="164"/>
                  </a:lnTo>
                  <a:lnTo>
                    <a:pt x="390" y="164"/>
                  </a:lnTo>
                  <a:lnTo>
                    <a:pt x="394" y="164"/>
                  </a:lnTo>
                  <a:lnTo>
                    <a:pt x="402" y="168"/>
                  </a:lnTo>
                  <a:lnTo>
                    <a:pt x="408" y="168"/>
                  </a:lnTo>
                  <a:lnTo>
                    <a:pt x="412" y="168"/>
                  </a:lnTo>
                  <a:lnTo>
                    <a:pt x="412" y="170"/>
                  </a:lnTo>
                  <a:lnTo>
                    <a:pt x="416" y="174"/>
                  </a:lnTo>
                  <a:lnTo>
                    <a:pt x="412" y="178"/>
                  </a:lnTo>
                  <a:lnTo>
                    <a:pt x="420" y="182"/>
                  </a:lnTo>
                  <a:lnTo>
                    <a:pt x="424" y="182"/>
                  </a:lnTo>
                  <a:lnTo>
                    <a:pt x="426" y="182"/>
                  </a:lnTo>
                  <a:lnTo>
                    <a:pt x="426" y="186"/>
                  </a:lnTo>
                  <a:lnTo>
                    <a:pt x="424" y="190"/>
                  </a:lnTo>
                  <a:lnTo>
                    <a:pt x="420" y="190"/>
                  </a:lnTo>
                  <a:lnTo>
                    <a:pt x="420" y="186"/>
                  </a:lnTo>
                  <a:lnTo>
                    <a:pt x="416" y="186"/>
                  </a:lnTo>
                  <a:lnTo>
                    <a:pt x="412" y="192"/>
                  </a:lnTo>
                  <a:lnTo>
                    <a:pt x="412" y="196"/>
                  </a:lnTo>
                  <a:lnTo>
                    <a:pt x="412" y="200"/>
                  </a:lnTo>
                  <a:lnTo>
                    <a:pt x="408" y="208"/>
                  </a:lnTo>
                  <a:lnTo>
                    <a:pt x="412" y="210"/>
                  </a:lnTo>
                  <a:lnTo>
                    <a:pt x="412" y="214"/>
                  </a:lnTo>
                  <a:lnTo>
                    <a:pt x="408" y="214"/>
                  </a:lnTo>
                  <a:lnTo>
                    <a:pt x="406" y="214"/>
                  </a:lnTo>
                  <a:lnTo>
                    <a:pt x="402" y="210"/>
                  </a:lnTo>
                  <a:lnTo>
                    <a:pt x="398" y="210"/>
                  </a:lnTo>
                  <a:lnTo>
                    <a:pt x="398" y="208"/>
                  </a:lnTo>
                  <a:lnTo>
                    <a:pt x="394" y="208"/>
                  </a:lnTo>
                  <a:lnTo>
                    <a:pt x="390" y="204"/>
                  </a:lnTo>
                  <a:lnTo>
                    <a:pt x="386" y="204"/>
                  </a:lnTo>
                  <a:lnTo>
                    <a:pt x="384" y="200"/>
                  </a:lnTo>
                  <a:lnTo>
                    <a:pt x="380" y="192"/>
                  </a:lnTo>
                  <a:lnTo>
                    <a:pt x="376" y="192"/>
                  </a:lnTo>
                  <a:lnTo>
                    <a:pt x="368" y="190"/>
                  </a:lnTo>
                  <a:lnTo>
                    <a:pt x="364" y="190"/>
                  </a:lnTo>
                  <a:lnTo>
                    <a:pt x="362" y="190"/>
                  </a:lnTo>
                  <a:lnTo>
                    <a:pt x="358" y="190"/>
                  </a:lnTo>
                  <a:lnTo>
                    <a:pt x="354" y="186"/>
                  </a:lnTo>
                  <a:lnTo>
                    <a:pt x="350" y="186"/>
                  </a:lnTo>
                  <a:lnTo>
                    <a:pt x="346" y="186"/>
                  </a:lnTo>
                  <a:lnTo>
                    <a:pt x="340" y="186"/>
                  </a:lnTo>
                  <a:lnTo>
                    <a:pt x="340" y="182"/>
                  </a:lnTo>
                  <a:lnTo>
                    <a:pt x="340" y="178"/>
                  </a:lnTo>
                  <a:lnTo>
                    <a:pt x="344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50" y="148"/>
                  </a:lnTo>
                  <a:lnTo>
                    <a:pt x="346" y="146"/>
                  </a:lnTo>
                  <a:lnTo>
                    <a:pt x="344" y="142"/>
                  </a:lnTo>
                  <a:lnTo>
                    <a:pt x="336" y="142"/>
                  </a:lnTo>
                  <a:lnTo>
                    <a:pt x="340" y="138"/>
                  </a:lnTo>
                  <a:lnTo>
                    <a:pt x="336" y="138"/>
                  </a:lnTo>
                  <a:lnTo>
                    <a:pt x="332" y="138"/>
                  </a:lnTo>
                  <a:lnTo>
                    <a:pt x="328" y="134"/>
                  </a:lnTo>
                  <a:lnTo>
                    <a:pt x="324" y="130"/>
                  </a:lnTo>
                  <a:lnTo>
                    <a:pt x="324" y="126"/>
                  </a:lnTo>
                  <a:lnTo>
                    <a:pt x="324" y="124"/>
                  </a:lnTo>
                  <a:lnTo>
                    <a:pt x="324" y="120"/>
                  </a:lnTo>
                  <a:lnTo>
                    <a:pt x="328" y="116"/>
                  </a:lnTo>
                  <a:lnTo>
                    <a:pt x="328" y="112"/>
                  </a:lnTo>
                  <a:lnTo>
                    <a:pt x="332" y="108"/>
                  </a:lnTo>
                  <a:lnTo>
                    <a:pt x="332" y="106"/>
                  </a:lnTo>
                  <a:lnTo>
                    <a:pt x="336" y="102"/>
                  </a:lnTo>
                  <a:lnTo>
                    <a:pt x="340" y="102"/>
                  </a:lnTo>
                  <a:lnTo>
                    <a:pt x="344" y="102"/>
                  </a:lnTo>
                  <a:lnTo>
                    <a:pt x="346" y="102"/>
                  </a:lnTo>
                  <a:lnTo>
                    <a:pt x="350" y="102"/>
                  </a:lnTo>
                  <a:lnTo>
                    <a:pt x="354" y="102"/>
                  </a:lnTo>
                  <a:lnTo>
                    <a:pt x="354" y="98"/>
                  </a:lnTo>
                  <a:lnTo>
                    <a:pt x="358" y="98"/>
                  </a:lnTo>
                  <a:lnTo>
                    <a:pt x="354" y="94"/>
                  </a:lnTo>
                  <a:lnTo>
                    <a:pt x="354" y="90"/>
                  </a:lnTo>
                  <a:lnTo>
                    <a:pt x="350" y="86"/>
                  </a:lnTo>
                  <a:lnTo>
                    <a:pt x="346" y="84"/>
                  </a:lnTo>
                  <a:lnTo>
                    <a:pt x="344" y="84"/>
                  </a:lnTo>
                  <a:lnTo>
                    <a:pt x="346" y="80"/>
                  </a:lnTo>
                  <a:lnTo>
                    <a:pt x="344" y="80"/>
                  </a:lnTo>
                  <a:lnTo>
                    <a:pt x="340" y="76"/>
                  </a:lnTo>
                  <a:lnTo>
                    <a:pt x="336" y="72"/>
                  </a:lnTo>
                  <a:lnTo>
                    <a:pt x="332" y="72"/>
                  </a:lnTo>
                  <a:lnTo>
                    <a:pt x="328" y="68"/>
                  </a:lnTo>
                  <a:lnTo>
                    <a:pt x="324" y="72"/>
                  </a:lnTo>
                  <a:lnTo>
                    <a:pt x="322" y="72"/>
                  </a:lnTo>
                  <a:lnTo>
                    <a:pt x="314" y="76"/>
                  </a:lnTo>
                  <a:lnTo>
                    <a:pt x="310" y="80"/>
                  </a:lnTo>
                  <a:lnTo>
                    <a:pt x="310" y="84"/>
                  </a:lnTo>
                  <a:lnTo>
                    <a:pt x="306" y="84"/>
                  </a:lnTo>
                  <a:lnTo>
                    <a:pt x="306" y="86"/>
                  </a:lnTo>
                  <a:lnTo>
                    <a:pt x="302" y="84"/>
                  </a:lnTo>
                  <a:lnTo>
                    <a:pt x="302" y="80"/>
                  </a:lnTo>
                  <a:lnTo>
                    <a:pt x="300" y="80"/>
                  </a:lnTo>
                  <a:lnTo>
                    <a:pt x="300" y="76"/>
                  </a:lnTo>
                  <a:lnTo>
                    <a:pt x="300" y="72"/>
                  </a:lnTo>
                  <a:lnTo>
                    <a:pt x="300" y="68"/>
                  </a:lnTo>
                  <a:lnTo>
                    <a:pt x="296" y="62"/>
                  </a:lnTo>
                  <a:lnTo>
                    <a:pt x="300" y="58"/>
                  </a:lnTo>
                  <a:lnTo>
                    <a:pt x="300" y="54"/>
                  </a:lnTo>
                  <a:lnTo>
                    <a:pt x="296" y="54"/>
                  </a:lnTo>
                  <a:lnTo>
                    <a:pt x="296" y="50"/>
                  </a:lnTo>
                  <a:lnTo>
                    <a:pt x="296" y="46"/>
                  </a:lnTo>
                  <a:lnTo>
                    <a:pt x="292" y="44"/>
                  </a:lnTo>
                  <a:lnTo>
                    <a:pt x="296" y="40"/>
                  </a:lnTo>
                  <a:lnTo>
                    <a:pt x="292" y="40"/>
                  </a:lnTo>
                  <a:lnTo>
                    <a:pt x="292" y="36"/>
                  </a:lnTo>
                  <a:lnTo>
                    <a:pt x="288" y="36"/>
                  </a:lnTo>
                  <a:lnTo>
                    <a:pt x="284" y="36"/>
                  </a:lnTo>
                  <a:lnTo>
                    <a:pt x="280" y="36"/>
                  </a:lnTo>
                  <a:lnTo>
                    <a:pt x="278" y="32"/>
                  </a:lnTo>
                  <a:lnTo>
                    <a:pt x="278" y="28"/>
                  </a:lnTo>
                  <a:lnTo>
                    <a:pt x="274" y="28"/>
                  </a:lnTo>
                  <a:lnTo>
                    <a:pt x="270" y="28"/>
                  </a:lnTo>
                  <a:lnTo>
                    <a:pt x="270" y="24"/>
                  </a:lnTo>
                  <a:lnTo>
                    <a:pt x="274" y="24"/>
                  </a:lnTo>
                  <a:lnTo>
                    <a:pt x="266" y="14"/>
                  </a:lnTo>
                  <a:lnTo>
                    <a:pt x="260" y="18"/>
                  </a:lnTo>
                  <a:lnTo>
                    <a:pt x="260" y="22"/>
                  </a:lnTo>
                  <a:lnTo>
                    <a:pt x="256" y="24"/>
                  </a:lnTo>
                  <a:lnTo>
                    <a:pt x="256" y="36"/>
                  </a:lnTo>
                  <a:lnTo>
                    <a:pt x="260" y="40"/>
                  </a:lnTo>
                  <a:lnTo>
                    <a:pt x="260" y="44"/>
                  </a:lnTo>
                  <a:lnTo>
                    <a:pt x="260" y="54"/>
                  </a:lnTo>
                  <a:lnTo>
                    <a:pt x="262" y="54"/>
                  </a:lnTo>
                  <a:lnTo>
                    <a:pt x="262" y="58"/>
                  </a:lnTo>
                  <a:lnTo>
                    <a:pt x="260" y="62"/>
                  </a:lnTo>
                  <a:lnTo>
                    <a:pt x="256" y="64"/>
                  </a:lnTo>
                  <a:lnTo>
                    <a:pt x="260" y="64"/>
                  </a:lnTo>
                  <a:lnTo>
                    <a:pt x="256" y="72"/>
                  </a:lnTo>
                  <a:lnTo>
                    <a:pt x="252" y="68"/>
                  </a:lnTo>
                  <a:lnTo>
                    <a:pt x="244" y="76"/>
                  </a:lnTo>
                  <a:lnTo>
                    <a:pt x="240" y="80"/>
                  </a:lnTo>
                  <a:lnTo>
                    <a:pt x="238" y="80"/>
                  </a:lnTo>
                  <a:lnTo>
                    <a:pt x="234" y="72"/>
                  </a:lnTo>
                  <a:lnTo>
                    <a:pt x="226" y="64"/>
                  </a:lnTo>
                  <a:lnTo>
                    <a:pt x="226" y="62"/>
                  </a:lnTo>
                  <a:lnTo>
                    <a:pt x="230" y="58"/>
                  </a:lnTo>
                  <a:lnTo>
                    <a:pt x="230" y="50"/>
                  </a:lnTo>
                  <a:lnTo>
                    <a:pt x="226" y="46"/>
                  </a:lnTo>
                  <a:lnTo>
                    <a:pt x="222" y="40"/>
                  </a:lnTo>
                  <a:lnTo>
                    <a:pt x="222" y="36"/>
                  </a:lnTo>
                  <a:lnTo>
                    <a:pt x="226" y="32"/>
                  </a:lnTo>
                  <a:lnTo>
                    <a:pt x="230" y="32"/>
                  </a:lnTo>
                  <a:lnTo>
                    <a:pt x="230" y="28"/>
                  </a:lnTo>
                  <a:lnTo>
                    <a:pt x="230" y="22"/>
                  </a:lnTo>
                  <a:lnTo>
                    <a:pt x="226" y="22"/>
                  </a:lnTo>
                  <a:lnTo>
                    <a:pt x="226" y="18"/>
                  </a:lnTo>
                  <a:lnTo>
                    <a:pt x="222" y="14"/>
                  </a:lnTo>
                  <a:lnTo>
                    <a:pt x="222" y="10"/>
                  </a:lnTo>
                  <a:lnTo>
                    <a:pt x="216" y="10"/>
                  </a:lnTo>
                  <a:lnTo>
                    <a:pt x="208" y="10"/>
                  </a:lnTo>
                  <a:lnTo>
                    <a:pt x="200" y="14"/>
                  </a:lnTo>
                  <a:lnTo>
                    <a:pt x="198" y="14"/>
                  </a:lnTo>
                  <a:lnTo>
                    <a:pt x="198" y="10"/>
                  </a:lnTo>
                  <a:lnTo>
                    <a:pt x="186" y="14"/>
                  </a:lnTo>
                  <a:lnTo>
                    <a:pt x="182" y="14"/>
                  </a:lnTo>
                  <a:lnTo>
                    <a:pt x="182" y="10"/>
                  </a:lnTo>
                  <a:lnTo>
                    <a:pt x="182" y="6"/>
                  </a:lnTo>
                  <a:lnTo>
                    <a:pt x="178" y="2"/>
                  </a:lnTo>
                  <a:lnTo>
                    <a:pt x="176" y="2"/>
                  </a:lnTo>
                  <a:lnTo>
                    <a:pt x="176" y="0"/>
                  </a:lnTo>
                  <a:lnTo>
                    <a:pt x="172" y="2"/>
                  </a:lnTo>
                  <a:lnTo>
                    <a:pt x="168" y="10"/>
                  </a:lnTo>
                  <a:lnTo>
                    <a:pt x="168" y="24"/>
                  </a:lnTo>
                  <a:lnTo>
                    <a:pt x="172" y="24"/>
                  </a:lnTo>
                  <a:lnTo>
                    <a:pt x="182" y="28"/>
                  </a:lnTo>
                  <a:lnTo>
                    <a:pt x="182" y="32"/>
                  </a:lnTo>
                  <a:lnTo>
                    <a:pt x="182" y="36"/>
                  </a:lnTo>
                  <a:lnTo>
                    <a:pt x="182" y="44"/>
                  </a:lnTo>
                  <a:lnTo>
                    <a:pt x="176" y="46"/>
                  </a:lnTo>
                  <a:lnTo>
                    <a:pt x="172" y="46"/>
                  </a:lnTo>
                  <a:lnTo>
                    <a:pt x="168" y="46"/>
                  </a:lnTo>
                  <a:lnTo>
                    <a:pt x="168" y="44"/>
                  </a:lnTo>
                  <a:lnTo>
                    <a:pt x="160" y="40"/>
                  </a:lnTo>
                  <a:lnTo>
                    <a:pt x="156" y="36"/>
                  </a:lnTo>
                  <a:lnTo>
                    <a:pt x="150" y="40"/>
                  </a:lnTo>
                  <a:lnTo>
                    <a:pt x="150" y="44"/>
                  </a:lnTo>
                  <a:lnTo>
                    <a:pt x="146" y="44"/>
                  </a:lnTo>
                  <a:lnTo>
                    <a:pt x="138" y="44"/>
                  </a:lnTo>
                  <a:lnTo>
                    <a:pt x="136" y="46"/>
                  </a:lnTo>
                  <a:lnTo>
                    <a:pt x="132" y="46"/>
                  </a:lnTo>
                  <a:lnTo>
                    <a:pt x="128" y="50"/>
                  </a:lnTo>
                  <a:lnTo>
                    <a:pt x="124" y="54"/>
                  </a:lnTo>
                  <a:lnTo>
                    <a:pt x="124" y="58"/>
                  </a:lnTo>
                  <a:lnTo>
                    <a:pt x="120" y="58"/>
                  </a:lnTo>
                  <a:lnTo>
                    <a:pt x="120" y="54"/>
                  </a:lnTo>
                  <a:lnTo>
                    <a:pt x="114" y="50"/>
                  </a:lnTo>
                  <a:lnTo>
                    <a:pt x="106" y="54"/>
                  </a:lnTo>
                  <a:lnTo>
                    <a:pt x="98" y="54"/>
                  </a:lnTo>
                  <a:lnTo>
                    <a:pt x="98" y="58"/>
                  </a:lnTo>
                  <a:lnTo>
                    <a:pt x="92" y="54"/>
                  </a:lnTo>
                  <a:lnTo>
                    <a:pt x="80" y="64"/>
                  </a:lnTo>
                  <a:lnTo>
                    <a:pt x="74" y="64"/>
                  </a:lnTo>
                  <a:lnTo>
                    <a:pt x="70" y="76"/>
                  </a:lnTo>
                  <a:lnTo>
                    <a:pt x="66" y="80"/>
                  </a:lnTo>
                  <a:lnTo>
                    <a:pt x="66" y="84"/>
                  </a:lnTo>
                  <a:lnTo>
                    <a:pt x="62" y="86"/>
                  </a:lnTo>
                  <a:lnTo>
                    <a:pt x="58" y="86"/>
                  </a:lnTo>
                  <a:lnTo>
                    <a:pt x="54" y="90"/>
                  </a:lnTo>
                  <a:lnTo>
                    <a:pt x="54" y="94"/>
                  </a:lnTo>
                  <a:lnTo>
                    <a:pt x="54" y="98"/>
                  </a:lnTo>
                  <a:lnTo>
                    <a:pt x="54" y="102"/>
                  </a:lnTo>
                  <a:lnTo>
                    <a:pt x="52" y="106"/>
                  </a:lnTo>
                  <a:lnTo>
                    <a:pt x="48" y="108"/>
                  </a:lnTo>
                  <a:lnTo>
                    <a:pt x="48" y="112"/>
                  </a:lnTo>
                  <a:lnTo>
                    <a:pt x="52" y="120"/>
                  </a:lnTo>
                  <a:lnTo>
                    <a:pt x="54" y="120"/>
                  </a:lnTo>
                  <a:lnTo>
                    <a:pt x="54" y="124"/>
                  </a:lnTo>
                  <a:lnTo>
                    <a:pt x="52" y="126"/>
                  </a:lnTo>
                  <a:lnTo>
                    <a:pt x="52" y="130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0"/>
                  </a:lnTo>
                  <a:lnTo>
                    <a:pt x="36" y="134"/>
                  </a:lnTo>
                  <a:lnTo>
                    <a:pt x="36" y="138"/>
                  </a:lnTo>
                  <a:lnTo>
                    <a:pt x="40" y="138"/>
                  </a:lnTo>
                  <a:lnTo>
                    <a:pt x="36" y="138"/>
                  </a:lnTo>
                  <a:lnTo>
                    <a:pt x="32" y="138"/>
                  </a:lnTo>
                  <a:lnTo>
                    <a:pt x="22" y="148"/>
                  </a:lnTo>
                  <a:lnTo>
                    <a:pt x="14" y="152"/>
                  </a:lnTo>
                  <a:lnTo>
                    <a:pt x="14" y="148"/>
                  </a:lnTo>
                  <a:lnTo>
                    <a:pt x="12" y="152"/>
                  </a:lnTo>
                  <a:lnTo>
                    <a:pt x="8" y="156"/>
                  </a:lnTo>
                  <a:lnTo>
                    <a:pt x="4" y="160"/>
                  </a:lnTo>
                  <a:lnTo>
                    <a:pt x="0" y="170"/>
                  </a:lnTo>
                  <a:lnTo>
                    <a:pt x="0" y="174"/>
                  </a:lnTo>
                  <a:lnTo>
                    <a:pt x="8" y="174"/>
                  </a:lnTo>
                  <a:lnTo>
                    <a:pt x="14" y="186"/>
                  </a:lnTo>
                  <a:lnTo>
                    <a:pt x="14" y="192"/>
                  </a:lnTo>
                  <a:lnTo>
                    <a:pt x="12" y="200"/>
                  </a:lnTo>
                  <a:lnTo>
                    <a:pt x="4" y="200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8"/>
                  </a:lnTo>
                  <a:lnTo>
                    <a:pt x="18" y="218"/>
                  </a:lnTo>
                  <a:lnTo>
                    <a:pt x="30" y="230"/>
                  </a:lnTo>
                  <a:lnTo>
                    <a:pt x="32" y="232"/>
                  </a:lnTo>
                  <a:lnTo>
                    <a:pt x="40" y="240"/>
                  </a:lnTo>
                  <a:lnTo>
                    <a:pt x="48" y="236"/>
                  </a:lnTo>
                  <a:lnTo>
                    <a:pt x="52" y="240"/>
                  </a:lnTo>
                  <a:lnTo>
                    <a:pt x="54" y="240"/>
                  </a:lnTo>
                  <a:lnTo>
                    <a:pt x="58" y="236"/>
                  </a:lnTo>
                  <a:lnTo>
                    <a:pt x="62" y="236"/>
                  </a:lnTo>
                  <a:lnTo>
                    <a:pt x="62" y="240"/>
                  </a:lnTo>
                  <a:lnTo>
                    <a:pt x="58" y="248"/>
                  </a:lnTo>
                  <a:lnTo>
                    <a:pt x="62" y="258"/>
                  </a:lnTo>
                  <a:lnTo>
                    <a:pt x="66" y="262"/>
                  </a:lnTo>
                  <a:lnTo>
                    <a:pt x="70" y="266"/>
                  </a:lnTo>
                  <a:lnTo>
                    <a:pt x="70" y="262"/>
                  </a:lnTo>
                  <a:lnTo>
                    <a:pt x="70" y="258"/>
                  </a:lnTo>
                  <a:lnTo>
                    <a:pt x="66" y="258"/>
                  </a:lnTo>
                  <a:lnTo>
                    <a:pt x="70" y="258"/>
                  </a:lnTo>
                  <a:lnTo>
                    <a:pt x="74" y="254"/>
                  </a:lnTo>
                  <a:lnTo>
                    <a:pt x="74" y="252"/>
                  </a:lnTo>
                  <a:lnTo>
                    <a:pt x="70" y="252"/>
                  </a:lnTo>
                  <a:lnTo>
                    <a:pt x="70" y="248"/>
                  </a:lnTo>
                  <a:lnTo>
                    <a:pt x="74" y="248"/>
                  </a:lnTo>
                  <a:lnTo>
                    <a:pt x="76" y="248"/>
                  </a:lnTo>
                  <a:lnTo>
                    <a:pt x="80" y="252"/>
                  </a:lnTo>
                  <a:lnTo>
                    <a:pt x="76" y="252"/>
                  </a:lnTo>
                  <a:lnTo>
                    <a:pt x="80" y="254"/>
                  </a:lnTo>
                  <a:lnTo>
                    <a:pt x="84" y="254"/>
                  </a:lnTo>
                  <a:lnTo>
                    <a:pt x="88" y="254"/>
                  </a:lnTo>
                  <a:lnTo>
                    <a:pt x="88" y="258"/>
                  </a:lnTo>
                  <a:lnTo>
                    <a:pt x="92" y="258"/>
                  </a:lnTo>
                  <a:lnTo>
                    <a:pt x="92" y="252"/>
                  </a:lnTo>
                  <a:lnTo>
                    <a:pt x="98" y="254"/>
                  </a:lnTo>
                  <a:lnTo>
                    <a:pt x="98" y="252"/>
                  </a:lnTo>
                  <a:lnTo>
                    <a:pt x="106" y="252"/>
                  </a:lnTo>
                  <a:lnTo>
                    <a:pt x="110" y="252"/>
                  </a:lnTo>
                  <a:lnTo>
                    <a:pt x="114" y="252"/>
                  </a:lnTo>
                  <a:lnTo>
                    <a:pt x="120" y="254"/>
                  </a:lnTo>
                  <a:lnTo>
                    <a:pt x="124" y="254"/>
                  </a:lnTo>
                  <a:lnTo>
                    <a:pt x="128" y="254"/>
                  </a:lnTo>
                  <a:lnTo>
                    <a:pt x="132" y="254"/>
                  </a:lnTo>
                  <a:lnTo>
                    <a:pt x="136" y="252"/>
                  </a:lnTo>
                  <a:lnTo>
                    <a:pt x="136" y="248"/>
                  </a:lnTo>
                  <a:lnTo>
                    <a:pt x="132" y="244"/>
                  </a:lnTo>
                  <a:lnTo>
                    <a:pt x="132" y="240"/>
                  </a:lnTo>
                  <a:lnTo>
                    <a:pt x="128" y="240"/>
                  </a:lnTo>
                  <a:lnTo>
                    <a:pt x="132" y="236"/>
                  </a:lnTo>
                  <a:lnTo>
                    <a:pt x="128" y="236"/>
                  </a:lnTo>
                  <a:lnTo>
                    <a:pt x="128" y="232"/>
                  </a:lnTo>
                  <a:lnTo>
                    <a:pt x="128" y="230"/>
                  </a:lnTo>
                  <a:lnTo>
                    <a:pt x="132" y="230"/>
                  </a:lnTo>
                  <a:lnTo>
                    <a:pt x="132" y="226"/>
                  </a:lnTo>
                  <a:lnTo>
                    <a:pt x="136" y="226"/>
                  </a:lnTo>
                  <a:lnTo>
                    <a:pt x="136" y="230"/>
                  </a:lnTo>
                  <a:lnTo>
                    <a:pt x="136" y="232"/>
                  </a:lnTo>
                  <a:lnTo>
                    <a:pt x="142" y="236"/>
                  </a:lnTo>
                  <a:lnTo>
                    <a:pt x="138" y="230"/>
                  </a:lnTo>
                  <a:lnTo>
                    <a:pt x="138" y="226"/>
                  </a:lnTo>
                  <a:lnTo>
                    <a:pt x="142" y="226"/>
                  </a:lnTo>
                  <a:lnTo>
                    <a:pt x="142" y="222"/>
                  </a:lnTo>
                  <a:lnTo>
                    <a:pt x="146" y="222"/>
                  </a:lnTo>
                  <a:lnTo>
                    <a:pt x="150" y="222"/>
                  </a:lnTo>
                  <a:lnTo>
                    <a:pt x="154" y="218"/>
                  </a:lnTo>
                  <a:lnTo>
                    <a:pt x="156" y="218"/>
                  </a:lnTo>
                  <a:lnTo>
                    <a:pt x="160" y="218"/>
                  </a:lnTo>
                  <a:lnTo>
                    <a:pt x="164" y="214"/>
                  </a:lnTo>
                  <a:lnTo>
                    <a:pt x="164" y="218"/>
                  </a:lnTo>
                  <a:lnTo>
                    <a:pt x="168" y="226"/>
                  </a:lnTo>
                  <a:lnTo>
                    <a:pt x="168" y="222"/>
                  </a:lnTo>
                  <a:lnTo>
                    <a:pt x="168" y="226"/>
                  </a:lnTo>
                  <a:lnTo>
                    <a:pt x="172" y="226"/>
                  </a:lnTo>
                  <a:lnTo>
                    <a:pt x="176" y="230"/>
                  </a:lnTo>
                  <a:lnTo>
                    <a:pt x="178" y="230"/>
                  </a:lnTo>
                  <a:lnTo>
                    <a:pt x="190" y="226"/>
                  </a:lnTo>
                  <a:lnTo>
                    <a:pt x="194" y="222"/>
                  </a:lnTo>
                  <a:lnTo>
                    <a:pt x="198" y="222"/>
                  </a:lnTo>
                  <a:lnTo>
                    <a:pt x="200" y="218"/>
                  </a:lnTo>
                  <a:lnTo>
                    <a:pt x="200" y="214"/>
                  </a:lnTo>
                  <a:lnTo>
                    <a:pt x="208" y="214"/>
                  </a:lnTo>
                  <a:lnTo>
                    <a:pt x="212" y="214"/>
                  </a:lnTo>
                  <a:lnTo>
                    <a:pt x="212" y="218"/>
                  </a:lnTo>
                  <a:lnTo>
                    <a:pt x="212" y="222"/>
                  </a:lnTo>
                  <a:lnTo>
                    <a:pt x="216" y="222"/>
                  </a:lnTo>
                  <a:lnTo>
                    <a:pt x="216" y="21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3" name="Freeform 8428"/>
            <p:cNvSpPr>
              <a:spLocks/>
            </p:cNvSpPr>
            <p:nvPr/>
          </p:nvSpPr>
          <p:spPr bwMode="auto">
            <a:xfrm>
              <a:off x="4518025" y="1922463"/>
              <a:ext cx="444500" cy="666750"/>
            </a:xfrm>
            <a:custGeom>
              <a:avLst/>
              <a:gdLst>
                <a:gd name="T0" fmla="*/ 288925 w 280"/>
                <a:gd name="T1" fmla="*/ 114300 h 420"/>
                <a:gd name="T2" fmla="*/ 254000 w 280"/>
                <a:gd name="T3" fmla="*/ 120650 h 420"/>
                <a:gd name="T4" fmla="*/ 225425 w 280"/>
                <a:gd name="T5" fmla="*/ 107950 h 420"/>
                <a:gd name="T6" fmla="*/ 225425 w 280"/>
                <a:gd name="T7" fmla="*/ 79375 h 420"/>
                <a:gd name="T8" fmla="*/ 219075 w 280"/>
                <a:gd name="T9" fmla="*/ 44450 h 420"/>
                <a:gd name="T10" fmla="*/ 190500 w 280"/>
                <a:gd name="T11" fmla="*/ 9525 h 420"/>
                <a:gd name="T12" fmla="*/ 149225 w 280"/>
                <a:gd name="T13" fmla="*/ 15875 h 420"/>
                <a:gd name="T14" fmla="*/ 139700 w 280"/>
                <a:gd name="T15" fmla="*/ 41275 h 420"/>
                <a:gd name="T16" fmla="*/ 92075 w 280"/>
                <a:gd name="T17" fmla="*/ 41275 h 420"/>
                <a:gd name="T18" fmla="*/ 79375 w 280"/>
                <a:gd name="T19" fmla="*/ 6350 h 420"/>
                <a:gd name="T20" fmla="*/ 57150 w 280"/>
                <a:gd name="T21" fmla="*/ 6350 h 420"/>
                <a:gd name="T22" fmla="*/ 50800 w 280"/>
                <a:gd name="T23" fmla="*/ 28575 h 420"/>
                <a:gd name="T24" fmla="*/ 15875 w 280"/>
                <a:gd name="T25" fmla="*/ 9525 h 420"/>
                <a:gd name="T26" fmla="*/ 0 w 280"/>
                <a:gd name="T27" fmla="*/ 22225 h 420"/>
                <a:gd name="T28" fmla="*/ 6350 w 280"/>
                <a:gd name="T29" fmla="*/ 57150 h 420"/>
                <a:gd name="T30" fmla="*/ 6350 w 280"/>
                <a:gd name="T31" fmla="*/ 79375 h 420"/>
                <a:gd name="T32" fmla="*/ 15875 w 280"/>
                <a:gd name="T33" fmla="*/ 104775 h 420"/>
                <a:gd name="T34" fmla="*/ 50800 w 280"/>
                <a:gd name="T35" fmla="*/ 107950 h 420"/>
                <a:gd name="T36" fmla="*/ 92075 w 280"/>
                <a:gd name="T37" fmla="*/ 114300 h 420"/>
                <a:gd name="T38" fmla="*/ 111125 w 280"/>
                <a:gd name="T39" fmla="*/ 133350 h 420"/>
                <a:gd name="T40" fmla="*/ 120650 w 280"/>
                <a:gd name="T41" fmla="*/ 161925 h 420"/>
                <a:gd name="T42" fmla="*/ 146050 w 280"/>
                <a:gd name="T43" fmla="*/ 184150 h 420"/>
                <a:gd name="T44" fmla="*/ 133350 w 280"/>
                <a:gd name="T45" fmla="*/ 231775 h 420"/>
                <a:gd name="T46" fmla="*/ 114300 w 280"/>
                <a:gd name="T47" fmla="*/ 238125 h 420"/>
                <a:gd name="T48" fmla="*/ 111125 w 280"/>
                <a:gd name="T49" fmla="*/ 311150 h 420"/>
                <a:gd name="T50" fmla="*/ 161925 w 280"/>
                <a:gd name="T51" fmla="*/ 330200 h 420"/>
                <a:gd name="T52" fmla="*/ 177800 w 280"/>
                <a:gd name="T53" fmla="*/ 304800 h 420"/>
                <a:gd name="T54" fmla="*/ 219075 w 280"/>
                <a:gd name="T55" fmla="*/ 317500 h 420"/>
                <a:gd name="T56" fmla="*/ 247650 w 280"/>
                <a:gd name="T57" fmla="*/ 339725 h 420"/>
                <a:gd name="T58" fmla="*/ 247650 w 280"/>
                <a:gd name="T59" fmla="*/ 381000 h 420"/>
                <a:gd name="T60" fmla="*/ 276225 w 280"/>
                <a:gd name="T61" fmla="*/ 444500 h 420"/>
                <a:gd name="T62" fmla="*/ 282575 w 280"/>
                <a:gd name="T63" fmla="*/ 479425 h 420"/>
                <a:gd name="T64" fmla="*/ 301625 w 280"/>
                <a:gd name="T65" fmla="*/ 508000 h 420"/>
                <a:gd name="T66" fmla="*/ 317500 w 280"/>
                <a:gd name="T67" fmla="*/ 561975 h 420"/>
                <a:gd name="T68" fmla="*/ 330200 w 280"/>
                <a:gd name="T69" fmla="*/ 606425 h 420"/>
                <a:gd name="T70" fmla="*/ 342900 w 280"/>
                <a:gd name="T71" fmla="*/ 631825 h 420"/>
                <a:gd name="T72" fmla="*/ 371475 w 280"/>
                <a:gd name="T73" fmla="*/ 666750 h 420"/>
                <a:gd name="T74" fmla="*/ 381000 w 280"/>
                <a:gd name="T75" fmla="*/ 647700 h 420"/>
                <a:gd name="T76" fmla="*/ 393700 w 280"/>
                <a:gd name="T77" fmla="*/ 619125 h 420"/>
                <a:gd name="T78" fmla="*/ 415925 w 280"/>
                <a:gd name="T79" fmla="*/ 625475 h 420"/>
                <a:gd name="T80" fmla="*/ 428625 w 280"/>
                <a:gd name="T81" fmla="*/ 635000 h 420"/>
                <a:gd name="T82" fmla="*/ 441325 w 280"/>
                <a:gd name="T83" fmla="*/ 600075 h 420"/>
                <a:gd name="T84" fmla="*/ 422275 w 280"/>
                <a:gd name="T85" fmla="*/ 584200 h 420"/>
                <a:gd name="T86" fmla="*/ 428625 w 280"/>
                <a:gd name="T87" fmla="*/ 536575 h 420"/>
                <a:gd name="T88" fmla="*/ 422275 w 280"/>
                <a:gd name="T89" fmla="*/ 485775 h 420"/>
                <a:gd name="T90" fmla="*/ 415925 w 280"/>
                <a:gd name="T91" fmla="*/ 444500 h 420"/>
                <a:gd name="T92" fmla="*/ 441325 w 280"/>
                <a:gd name="T93" fmla="*/ 415925 h 420"/>
                <a:gd name="T94" fmla="*/ 428625 w 280"/>
                <a:gd name="T95" fmla="*/ 381000 h 420"/>
                <a:gd name="T96" fmla="*/ 428625 w 280"/>
                <a:gd name="T97" fmla="*/ 339725 h 420"/>
                <a:gd name="T98" fmla="*/ 409575 w 280"/>
                <a:gd name="T99" fmla="*/ 304800 h 420"/>
                <a:gd name="T100" fmla="*/ 381000 w 280"/>
                <a:gd name="T101" fmla="*/ 276225 h 420"/>
                <a:gd name="T102" fmla="*/ 371475 w 280"/>
                <a:gd name="T103" fmla="*/ 273050 h 420"/>
                <a:gd name="T104" fmla="*/ 346075 w 280"/>
                <a:gd name="T105" fmla="*/ 254000 h 420"/>
                <a:gd name="T106" fmla="*/ 346075 w 280"/>
                <a:gd name="T107" fmla="*/ 219075 h 420"/>
                <a:gd name="T108" fmla="*/ 365125 w 280"/>
                <a:gd name="T109" fmla="*/ 203200 h 420"/>
                <a:gd name="T110" fmla="*/ 342900 w 280"/>
                <a:gd name="T111" fmla="*/ 190500 h 420"/>
                <a:gd name="T112" fmla="*/ 371475 w 280"/>
                <a:gd name="T113" fmla="*/ 196850 h 420"/>
                <a:gd name="T114" fmla="*/ 387350 w 280"/>
                <a:gd name="T115" fmla="*/ 171450 h 420"/>
                <a:gd name="T116" fmla="*/ 358775 w 280"/>
                <a:gd name="T117" fmla="*/ 127000 h 420"/>
                <a:gd name="T118" fmla="*/ 336550 w 280"/>
                <a:gd name="T119" fmla="*/ 114300 h 420"/>
                <a:gd name="T120" fmla="*/ 317500 w 280"/>
                <a:gd name="T121" fmla="*/ 107950 h 420"/>
                <a:gd name="T122" fmla="*/ 311150 w 280"/>
                <a:gd name="T123" fmla="*/ 98425 h 4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0"/>
                <a:gd name="T187" fmla="*/ 0 h 420"/>
                <a:gd name="T188" fmla="*/ 280 w 280"/>
                <a:gd name="T189" fmla="*/ 420 h 4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0" h="420">
                  <a:moveTo>
                    <a:pt x="190" y="66"/>
                  </a:moveTo>
                  <a:lnTo>
                    <a:pt x="186" y="66"/>
                  </a:lnTo>
                  <a:lnTo>
                    <a:pt x="186" y="68"/>
                  </a:lnTo>
                  <a:lnTo>
                    <a:pt x="182" y="68"/>
                  </a:lnTo>
                  <a:lnTo>
                    <a:pt x="182" y="72"/>
                  </a:lnTo>
                  <a:lnTo>
                    <a:pt x="178" y="76"/>
                  </a:lnTo>
                  <a:lnTo>
                    <a:pt x="182" y="80"/>
                  </a:lnTo>
                  <a:lnTo>
                    <a:pt x="172" y="72"/>
                  </a:lnTo>
                  <a:lnTo>
                    <a:pt x="164" y="76"/>
                  </a:lnTo>
                  <a:lnTo>
                    <a:pt x="160" y="76"/>
                  </a:lnTo>
                  <a:lnTo>
                    <a:pt x="156" y="76"/>
                  </a:lnTo>
                  <a:lnTo>
                    <a:pt x="154" y="68"/>
                  </a:lnTo>
                  <a:lnTo>
                    <a:pt x="150" y="66"/>
                  </a:lnTo>
                  <a:lnTo>
                    <a:pt x="146" y="68"/>
                  </a:lnTo>
                  <a:lnTo>
                    <a:pt x="142" y="68"/>
                  </a:lnTo>
                  <a:lnTo>
                    <a:pt x="142" y="66"/>
                  </a:lnTo>
                  <a:lnTo>
                    <a:pt x="142" y="62"/>
                  </a:lnTo>
                  <a:lnTo>
                    <a:pt x="138" y="58"/>
                  </a:lnTo>
                  <a:lnTo>
                    <a:pt x="138" y="54"/>
                  </a:lnTo>
                  <a:lnTo>
                    <a:pt x="142" y="50"/>
                  </a:lnTo>
                  <a:lnTo>
                    <a:pt x="142" y="46"/>
                  </a:lnTo>
                  <a:lnTo>
                    <a:pt x="142" y="44"/>
                  </a:lnTo>
                  <a:lnTo>
                    <a:pt x="142" y="40"/>
                  </a:lnTo>
                  <a:lnTo>
                    <a:pt x="142" y="36"/>
                  </a:lnTo>
                  <a:lnTo>
                    <a:pt x="138" y="28"/>
                  </a:lnTo>
                  <a:lnTo>
                    <a:pt x="138" y="26"/>
                  </a:lnTo>
                  <a:lnTo>
                    <a:pt x="134" y="18"/>
                  </a:lnTo>
                  <a:lnTo>
                    <a:pt x="128" y="10"/>
                  </a:lnTo>
                  <a:lnTo>
                    <a:pt x="124" y="10"/>
                  </a:lnTo>
                  <a:lnTo>
                    <a:pt x="120" y="6"/>
                  </a:lnTo>
                  <a:lnTo>
                    <a:pt x="116" y="6"/>
                  </a:lnTo>
                  <a:lnTo>
                    <a:pt x="116" y="4"/>
                  </a:lnTo>
                  <a:lnTo>
                    <a:pt x="112" y="4"/>
                  </a:lnTo>
                  <a:lnTo>
                    <a:pt x="110" y="6"/>
                  </a:lnTo>
                  <a:lnTo>
                    <a:pt x="94" y="10"/>
                  </a:lnTo>
                  <a:lnTo>
                    <a:pt x="94" y="14"/>
                  </a:lnTo>
                  <a:lnTo>
                    <a:pt x="94" y="18"/>
                  </a:lnTo>
                  <a:lnTo>
                    <a:pt x="92" y="22"/>
                  </a:lnTo>
                  <a:lnTo>
                    <a:pt x="88" y="22"/>
                  </a:lnTo>
                  <a:lnTo>
                    <a:pt x="88" y="26"/>
                  </a:lnTo>
                  <a:lnTo>
                    <a:pt x="84" y="26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2" y="26"/>
                  </a:lnTo>
                  <a:lnTo>
                    <a:pt x="58" y="26"/>
                  </a:lnTo>
                  <a:lnTo>
                    <a:pt x="58" y="18"/>
                  </a:lnTo>
                  <a:lnTo>
                    <a:pt x="58" y="14"/>
                  </a:lnTo>
                  <a:lnTo>
                    <a:pt x="58" y="6"/>
                  </a:lnTo>
                  <a:lnTo>
                    <a:pt x="54" y="6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8" y="10"/>
                  </a:lnTo>
                  <a:lnTo>
                    <a:pt x="48" y="18"/>
                  </a:lnTo>
                  <a:lnTo>
                    <a:pt x="32" y="18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8" y="36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0" y="46"/>
                  </a:lnTo>
                  <a:lnTo>
                    <a:pt x="4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4" y="62"/>
                  </a:lnTo>
                  <a:lnTo>
                    <a:pt x="10" y="62"/>
                  </a:lnTo>
                  <a:lnTo>
                    <a:pt x="10" y="66"/>
                  </a:lnTo>
                  <a:lnTo>
                    <a:pt x="14" y="66"/>
                  </a:lnTo>
                  <a:lnTo>
                    <a:pt x="18" y="66"/>
                  </a:lnTo>
                  <a:lnTo>
                    <a:pt x="30" y="66"/>
                  </a:lnTo>
                  <a:lnTo>
                    <a:pt x="32" y="66"/>
                  </a:lnTo>
                  <a:lnTo>
                    <a:pt x="32" y="68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0" y="72"/>
                  </a:lnTo>
                  <a:lnTo>
                    <a:pt x="54" y="72"/>
                  </a:lnTo>
                  <a:lnTo>
                    <a:pt x="58" y="72"/>
                  </a:lnTo>
                  <a:lnTo>
                    <a:pt x="58" y="76"/>
                  </a:lnTo>
                  <a:lnTo>
                    <a:pt x="66" y="76"/>
                  </a:lnTo>
                  <a:lnTo>
                    <a:pt x="66" y="80"/>
                  </a:lnTo>
                  <a:lnTo>
                    <a:pt x="66" y="84"/>
                  </a:lnTo>
                  <a:lnTo>
                    <a:pt x="70" y="84"/>
                  </a:lnTo>
                  <a:lnTo>
                    <a:pt x="70" y="88"/>
                  </a:lnTo>
                  <a:lnTo>
                    <a:pt x="72" y="90"/>
                  </a:lnTo>
                  <a:lnTo>
                    <a:pt x="70" y="98"/>
                  </a:lnTo>
                  <a:lnTo>
                    <a:pt x="72" y="102"/>
                  </a:lnTo>
                  <a:lnTo>
                    <a:pt x="76" y="102"/>
                  </a:lnTo>
                  <a:lnTo>
                    <a:pt x="76" y="106"/>
                  </a:lnTo>
                  <a:lnTo>
                    <a:pt x="80" y="106"/>
                  </a:lnTo>
                  <a:lnTo>
                    <a:pt x="84" y="108"/>
                  </a:lnTo>
                  <a:lnTo>
                    <a:pt x="88" y="112"/>
                  </a:lnTo>
                  <a:lnTo>
                    <a:pt x="92" y="116"/>
                  </a:lnTo>
                  <a:lnTo>
                    <a:pt x="92" y="120"/>
                  </a:lnTo>
                  <a:lnTo>
                    <a:pt x="92" y="128"/>
                  </a:lnTo>
                  <a:lnTo>
                    <a:pt x="92" y="138"/>
                  </a:lnTo>
                  <a:lnTo>
                    <a:pt x="88" y="138"/>
                  </a:lnTo>
                  <a:lnTo>
                    <a:pt x="84" y="146"/>
                  </a:lnTo>
                  <a:lnTo>
                    <a:pt x="84" y="150"/>
                  </a:lnTo>
                  <a:lnTo>
                    <a:pt x="80" y="150"/>
                  </a:lnTo>
                  <a:lnTo>
                    <a:pt x="76" y="146"/>
                  </a:lnTo>
                  <a:lnTo>
                    <a:pt x="76" y="150"/>
                  </a:lnTo>
                  <a:lnTo>
                    <a:pt x="72" y="150"/>
                  </a:lnTo>
                  <a:lnTo>
                    <a:pt x="70" y="150"/>
                  </a:lnTo>
                  <a:lnTo>
                    <a:pt x="62" y="150"/>
                  </a:lnTo>
                  <a:lnTo>
                    <a:pt x="62" y="160"/>
                  </a:lnTo>
                  <a:lnTo>
                    <a:pt x="66" y="168"/>
                  </a:lnTo>
                  <a:lnTo>
                    <a:pt x="70" y="196"/>
                  </a:lnTo>
                  <a:lnTo>
                    <a:pt x="76" y="208"/>
                  </a:lnTo>
                  <a:lnTo>
                    <a:pt x="80" y="218"/>
                  </a:lnTo>
                  <a:lnTo>
                    <a:pt x="84" y="214"/>
                  </a:lnTo>
                  <a:lnTo>
                    <a:pt x="98" y="212"/>
                  </a:lnTo>
                  <a:lnTo>
                    <a:pt x="102" y="208"/>
                  </a:lnTo>
                  <a:lnTo>
                    <a:pt x="102" y="204"/>
                  </a:lnTo>
                  <a:lnTo>
                    <a:pt x="102" y="200"/>
                  </a:lnTo>
                  <a:lnTo>
                    <a:pt x="106" y="200"/>
                  </a:lnTo>
                  <a:lnTo>
                    <a:pt x="110" y="192"/>
                  </a:lnTo>
                  <a:lnTo>
                    <a:pt x="112" y="192"/>
                  </a:lnTo>
                  <a:lnTo>
                    <a:pt x="116" y="190"/>
                  </a:lnTo>
                  <a:lnTo>
                    <a:pt x="116" y="196"/>
                  </a:lnTo>
                  <a:lnTo>
                    <a:pt x="132" y="200"/>
                  </a:lnTo>
                  <a:lnTo>
                    <a:pt x="134" y="200"/>
                  </a:lnTo>
                  <a:lnTo>
                    <a:pt x="138" y="200"/>
                  </a:lnTo>
                  <a:lnTo>
                    <a:pt x="142" y="200"/>
                  </a:lnTo>
                  <a:lnTo>
                    <a:pt x="150" y="204"/>
                  </a:lnTo>
                  <a:lnTo>
                    <a:pt x="150" y="208"/>
                  </a:lnTo>
                  <a:lnTo>
                    <a:pt x="154" y="212"/>
                  </a:lnTo>
                  <a:lnTo>
                    <a:pt x="156" y="214"/>
                  </a:lnTo>
                  <a:lnTo>
                    <a:pt x="160" y="214"/>
                  </a:lnTo>
                  <a:lnTo>
                    <a:pt x="156" y="222"/>
                  </a:lnTo>
                  <a:lnTo>
                    <a:pt x="154" y="226"/>
                  </a:lnTo>
                  <a:lnTo>
                    <a:pt x="154" y="230"/>
                  </a:lnTo>
                  <a:lnTo>
                    <a:pt x="156" y="240"/>
                  </a:lnTo>
                  <a:lnTo>
                    <a:pt x="160" y="244"/>
                  </a:lnTo>
                  <a:lnTo>
                    <a:pt x="168" y="248"/>
                  </a:lnTo>
                  <a:lnTo>
                    <a:pt x="174" y="266"/>
                  </a:lnTo>
                  <a:lnTo>
                    <a:pt x="174" y="274"/>
                  </a:lnTo>
                  <a:lnTo>
                    <a:pt x="174" y="280"/>
                  </a:lnTo>
                  <a:lnTo>
                    <a:pt x="174" y="284"/>
                  </a:lnTo>
                  <a:lnTo>
                    <a:pt x="178" y="288"/>
                  </a:lnTo>
                  <a:lnTo>
                    <a:pt x="178" y="292"/>
                  </a:lnTo>
                  <a:lnTo>
                    <a:pt x="182" y="296"/>
                  </a:lnTo>
                  <a:lnTo>
                    <a:pt x="178" y="302"/>
                  </a:lnTo>
                  <a:lnTo>
                    <a:pt x="186" y="306"/>
                  </a:lnTo>
                  <a:lnTo>
                    <a:pt x="186" y="310"/>
                  </a:lnTo>
                  <a:lnTo>
                    <a:pt x="190" y="314"/>
                  </a:lnTo>
                  <a:lnTo>
                    <a:pt x="190" y="316"/>
                  </a:lnTo>
                  <a:lnTo>
                    <a:pt x="190" y="320"/>
                  </a:lnTo>
                  <a:lnTo>
                    <a:pt x="190" y="328"/>
                  </a:lnTo>
                  <a:lnTo>
                    <a:pt x="190" y="332"/>
                  </a:lnTo>
                  <a:lnTo>
                    <a:pt x="196" y="342"/>
                  </a:lnTo>
                  <a:lnTo>
                    <a:pt x="196" y="346"/>
                  </a:lnTo>
                  <a:lnTo>
                    <a:pt x="200" y="354"/>
                  </a:lnTo>
                  <a:lnTo>
                    <a:pt x="200" y="360"/>
                  </a:lnTo>
                  <a:lnTo>
                    <a:pt x="200" y="364"/>
                  </a:lnTo>
                  <a:lnTo>
                    <a:pt x="200" y="368"/>
                  </a:lnTo>
                  <a:lnTo>
                    <a:pt x="204" y="372"/>
                  </a:lnTo>
                  <a:lnTo>
                    <a:pt x="208" y="382"/>
                  </a:lnTo>
                  <a:lnTo>
                    <a:pt x="212" y="386"/>
                  </a:lnTo>
                  <a:lnTo>
                    <a:pt x="212" y="390"/>
                  </a:lnTo>
                  <a:lnTo>
                    <a:pt x="216" y="390"/>
                  </a:lnTo>
                  <a:lnTo>
                    <a:pt x="216" y="394"/>
                  </a:lnTo>
                  <a:lnTo>
                    <a:pt x="216" y="398"/>
                  </a:lnTo>
                  <a:lnTo>
                    <a:pt x="218" y="400"/>
                  </a:lnTo>
                  <a:lnTo>
                    <a:pt x="222" y="404"/>
                  </a:lnTo>
                  <a:lnTo>
                    <a:pt x="222" y="412"/>
                  </a:lnTo>
                  <a:lnTo>
                    <a:pt x="234" y="416"/>
                  </a:lnTo>
                  <a:lnTo>
                    <a:pt x="234" y="420"/>
                  </a:lnTo>
                  <a:lnTo>
                    <a:pt x="236" y="416"/>
                  </a:lnTo>
                  <a:lnTo>
                    <a:pt x="234" y="412"/>
                  </a:lnTo>
                  <a:lnTo>
                    <a:pt x="236" y="412"/>
                  </a:lnTo>
                  <a:lnTo>
                    <a:pt x="236" y="408"/>
                  </a:lnTo>
                  <a:lnTo>
                    <a:pt x="240" y="408"/>
                  </a:lnTo>
                  <a:lnTo>
                    <a:pt x="240" y="404"/>
                  </a:lnTo>
                  <a:lnTo>
                    <a:pt x="244" y="400"/>
                  </a:lnTo>
                  <a:lnTo>
                    <a:pt x="244" y="398"/>
                  </a:lnTo>
                  <a:lnTo>
                    <a:pt x="244" y="394"/>
                  </a:lnTo>
                  <a:lnTo>
                    <a:pt x="248" y="390"/>
                  </a:lnTo>
                  <a:lnTo>
                    <a:pt x="252" y="390"/>
                  </a:lnTo>
                  <a:lnTo>
                    <a:pt x="252" y="394"/>
                  </a:lnTo>
                  <a:lnTo>
                    <a:pt x="256" y="394"/>
                  </a:lnTo>
                  <a:lnTo>
                    <a:pt x="256" y="398"/>
                  </a:lnTo>
                  <a:lnTo>
                    <a:pt x="262" y="394"/>
                  </a:lnTo>
                  <a:lnTo>
                    <a:pt x="258" y="398"/>
                  </a:lnTo>
                  <a:lnTo>
                    <a:pt x="258" y="400"/>
                  </a:lnTo>
                  <a:lnTo>
                    <a:pt x="262" y="404"/>
                  </a:lnTo>
                  <a:lnTo>
                    <a:pt x="266" y="400"/>
                  </a:lnTo>
                  <a:lnTo>
                    <a:pt x="270" y="400"/>
                  </a:lnTo>
                  <a:lnTo>
                    <a:pt x="278" y="398"/>
                  </a:lnTo>
                  <a:lnTo>
                    <a:pt x="280" y="394"/>
                  </a:lnTo>
                  <a:lnTo>
                    <a:pt x="278" y="386"/>
                  </a:lnTo>
                  <a:lnTo>
                    <a:pt x="278" y="382"/>
                  </a:lnTo>
                  <a:lnTo>
                    <a:pt x="278" y="378"/>
                  </a:lnTo>
                  <a:lnTo>
                    <a:pt x="278" y="376"/>
                  </a:lnTo>
                  <a:lnTo>
                    <a:pt x="278" y="372"/>
                  </a:lnTo>
                  <a:lnTo>
                    <a:pt x="274" y="368"/>
                  </a:lnTo>
                  <a:lnTo>
                    <a:pt x="270" y="368"/>
                  </a:lnTo>
                  <a:lnTo>
                    <a:pt x="266" y="368"/>
                  </a:lnTo>
                  <a:lnTo>
                    <a:pt x="266" y="364"/>
                  </a:lnTo>
                  <a:lnTo>
                    <a:pt x="262" y="354"/>
                  </a:lnTo>
                  <a:lnTo>
                    <a:pt x="266" y="350"/>
                  </a:lnTo>
                  <a:lnTo>
                    <a:pt x="266" y="346"/>
                  </a:lnTo>
                  <a:lnTo>
                    <a:pt x="270" y="338"/>
                  </a:lnTo>
                  <a:lnTo>
                    <a:pt x="270" y="336"/>
                  </a:lnTo>
                  <a:lnTo>
                    <a:pt x="266" y="332"/>
                  </a:lnTo>
                  <a:lnTo>
                    <a:pt x="262" y="316"/>
                  </a:lnTo>
                  <a:lnTo>
                    <a:pt x="266" y="310"/>
                  </a:lnTo>
                  <a:lnTo>
                    <a:pt x="266" y="306"/>
                  </a:lnTo>
                  <a:lnTo>
                    <a:pt x="262" y="298"/>
                  </a:lnTo>
                  <a:lnTo>
                    <a:pt x="258" y="292"/>
                  </a:lnTo>
                  <a:lnTo>
                    <a:pt x="262" y="288"/>
                  </a:lnTo>
                  <a:lnTo>
                    <a:pt x="262" y="284"/>
                  </a:lnTo>
                  <a:lnTo>
                    <a:pt x="262" y="280"/>
                  </a:lnTo>
                  <a:lnTo>
                    <a:pt x="270" y="276"/>
                  </a:lnTo>
                  <a:lnTo>
                    <a:pt x="274" y="274"/>
                  </a:lnTo>
                  <a:lnTo>
                    <a:pt x="274" y="270"/>
                  </a:lnTo>
                  <a:lnTo>
                    <a:pt x="274" y="266"/>
                  </a:lnTo>
                  <a:lnTo>
                    <a:pt x="278" y="262"/>
                  </a:lnTo>
                  <a:lnTo>
                    <a:pt x="278" y="258"/>
                  </a:lnTo>
                  <a:lnTo>
                    <a:pt x="278" y="254"/>
                  </a:lnTo>
                  <a:lnTo>
                    <a:pt x="278" y="252"/>
                  </a:lnTo>
                  <a:lnTo>
                    <a:pt x="270" y="244"/>
                  </a:lnTo>
                  <a:lnTo>
                    <a:pt x="270" y="240"/>
                  </a:lnTo>
                  <a:lnTo>
                    <a:pt x="270" y="234"/>
                  </a:lnTo>
                  <a:lnTo>
                    <a:pt x="266" y="230"/>
                  </a:lnTo>
                  <a:lnTo>
                    <a:pt x="270" y="222"/>
                  </a:lnTo>
                  <a:lnTo>
                    <a:pt x="270" y="218"/>
                  </a:lnTo>
                  <a:lnTo>
                    <a:pt x="270" y="214"/>
                  </a:lnTo>
                  <a:lnTo>
                    <a:pt x="266" y="214"/>
                  </a:lnTo>
                  <a:lnTo>
                    <a:pt x="258" y="208"/>
                  </a:lnTo>
                  <a:lnTo>
                    <a:pt x="258" y="200"/>
                  </a:lnTo>
                  <a:lnTo>
                    <a:pt x="258" y="196"/>
                  </a:lnTo>
                  <a:lnTo>
                    <a:pt x="258" y="192"/>
                  </a:lnTo>
                  <a:lnTo>
                    <a:pt x="256" y="190"/>
                  </a:lnTo>
                  <a:lnTo>
                    <a:pt x="252" y="186"/>
                  </a:lnTo>
                  <a:lnTo>
                    <a:pt x="244" y="178"/>
                  </a:lnTo>
                  <a:lnTo>
                    <a:pt x="244" y="174"/>
                  </a:lnTo>
                  <a:lnTo>
                    <a:pt x="240" y="174"/>
                  </a:lnTo>
                  <a:lnTo>
                    <a:pt x="240" y="172"/>
                  </a:lnTo>
                  <a:lnTo>
                    <a:pt x="240" y="168"/>
                  </a:lnTo>
                  <a:lnTo>
                    <a:pt x="236" y="168"/>
                  </a:lnTo>
                  <a:lnTo>
                    <a:pt x="234" y="168"/>
                  </a:lnTo>
                  <a:lnTo>
                    <a:pt x="234" y="172"/>
                  </a:lnTo>
                  <a:lnTo>
                    <a:pt x="230" y="168"/>
                  </a:lnTo>
                  <a:lnTo>
                    <a:pt x="226" y="160"/>
                  </a:lnTo>
                  <a:lnTo>
                    <a:pt x="222" y="164"/>
                  </a:lnTo>
                  <a:lnTo>
                    <a:pt x="222" y="160"/>
                  </a:lnTo>
                  <a:lnTo>
                    <a:pt x="218" y="160"/>
                  </a:lnTo>
                  <a:lnTo>
                    <a:pt x="218" y="156"/>
                  </a:lnTo>
                  <a:lnTo>
                    <a:pt x="218" y="152"/>
                  </a:lnTo>
                  <a:lnTo>
                    <a:pt x="218" y="150"/>
                  </a:lnTo>
                  <a:lnTo>
                    <a:pt x="218" y="146"/>
                  </a:lnTo>
                  <a:lnTo>
                    <a:pt x="218" y="138"/>
                  </a:lnTo>
                  <a:lnTo>
                    <a:pt x="216" y="138"/>
                  </a:lnTo>
                  <a:lnTo>
                    <a:pt x="222" y="134"/>
                  </a:lnTo>
                  <a:lnTo>
                    <a:pt x="222" y="130"/>
                  </a:lnTo>
                  <a:lnTo>
                    <a:pt x="226" y="130"/>
                  </a:lnTo>
                  <a:lnTo>
                    <a:pt x="230" y="128"/>
                  </a:lnTo>
                  <a:lnTo>
                    <a:pt x="230" y="124"/>
                  </a:lnTo>
                  <a:lnTo>
                    <a:pt x="226" y="124"/>
                  </a:lnTo>
                  <a:lnTo>
                    <a:pt x="222" y="124"/>
                  </a:lnTo>
                  <a:lnTo>
                    <a:pt x="218" y="124"/>
                  </a:lnTo>
                  <a:lnTo>
                    <a:pt x="216" y="120"/>
                  </a:lnTo>
                  <a:lnTo>
                    <a:pt x="218" y="116"/>
                  </a:lnTo>
                  <a:lnTo>
                    <a:pt x="218" y="120"/>
                  </a:lnTo>
                  <a:lnTo>
                    <a:pt x="222" y="120"/>
                  </a:lnTo>
                  <a:lnTo>
                    <a:pt x="226" y="120"/>
                  </a:lnTo>
                  <a:lnTo>
                    <a:pt x="234" y="124"/>
                  </a:lnTo>
                  <a:lnTo>
                    <a:pt x="234" y="116"/>
                  </a:lnTo>
                  <a:lnTo>
                    <a:pt x="236" y="120"/>
                  </a:lnTo>
                  <a:lnTo>
                    <a:pt x="240" y="116"/>
                  </a:lnTo>
                  <a:lnTo>
                    <a:pt x="240" y="112"/>
                  </a:lnTo>
                  <a:lnTo>
                    <a:pt x="244" y="108"/>
                  </a:lnTo>
                  <a:lnTo>
                    <a:pt x="240" y="102"/>
                  </a:lnTo>
                  <a:lnTo>
                    <a:pt x="236" y="94"/>
                  </a:lnTo>
                  <a:lnTo>
                    <a:pt x="234" y="90"/>
                  </a:lnTo>
                  <a:lnTo>
                    <a:pt x="226" y="84"/>
                  </a:lnTo>
                  <a:lnTo>
                    <a:pt x="226" y="80"/>
                  </a:lnTo>
                  <a:lnTo>
                    <a:pt x="226" y="76"/>
                  </a:lnTo>
                  <a:lnTo>
                    <a:pt x="222" y="76"/>
                  </a:lnTo>
                  <a:lnTo>
                    <a:pt x="218" y="76"/>
                  </a:lnTo>
                  <a:lnTo>
                    <a:pt x="216" y="72"/>
                  </a:lnTo>
                  <a:lnTo>
                    <a:pt x="212" y="72"/>
                  </a:lnTo>
                  <a:lnTo>
                    <a:pt x="212" y="76"/>
                  </a:lnTo>
                  <a:lnTo>
                    <a:pt x="208" y="76"/>
                  </a:lnTo>
                  <a:lnTo>
                    <a:pt x="208" y="72"/>
                  </a:lnTo>
                  <a:lnTo>
                    <a:pt x="204" y="68"/>
                  </a:lnTo>
                  <a:lnTo>
                    <a:pt x="200" y="68"/>
                  </a:lnTo>
                  <a:lnTo>
                    <a:pt x="200" y="66"/>
                  </a:lnTo>
                  <a:lnTo>
                    <a:pt x="200" y="62"/>
                  </a:lnTo>
                  <a:lnTo>
                    <a:pt x="200" y="58"/>
                  </a:lnTo>
                  <a:lnTo>
                    <a:pt x="196" y="58"/>
                  </a:lnTo>
                  <a:lnTo>
                    <a:pt x="196" y="62"/>
                  </a:lnTo>
                  <a:lnTo>
                    <a:pt x="196" y="66"/>
                  </a:lnTo>
                  <a:lnTo>
                    <a:pt x="194" y="66"/>
                  </a:lnTo>
                  <a:lnTo>
                    <a:pt x="194" y="68"/>
                  </a:lnTo>
                  <a:lnTo>
                    <a:pt x="190" y="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4" name="Freeform 8429"/>
            <p:cNvSpPr>
              <a:spLocks/>
            </p:cNvSpPr>
            <p:nvPr/>
          </p:nvSpPr>
          <p:spPr bwMode="auto">
            <a:xfrm>
              <a:off x="4610100" y="1858963"/>
              <a:ext cx="219075" cy="190500"/>
            </a:xfrm>
            <a:custGeom>
              <a:avLst/>
              <a:gdLst>
                <a:gd name="T0" fmla="*/ 22225 w 138"/>
                <a:gd name="T1" fmla="*/ 44450 h 120"/>
                <a:gd name="T2" fmla="*/ 12700 w 138"/>
                <a:gd name="T3" fmla="*/ 57150 h 120"/>
                <a:gd name="T4" fmla="*/ 0 w 138"/>
                <a:gd name="T5" fmla="*/ 73025 h 120"/>
                <a:gd name="T6" fmla="*/ 0 w 138"/>
                <a:gd name="T7" fmla="*/ 92075 h 120"/>
                <a:gd name="T8" fmla="*/ 6350 w 138"/>
                <a:gd name="T9" fmla="*/ 104775 h 120"/>
                <a:gd name="T10" fmla="*/ 22225 w 138"/>
                <a:gd name="T11" fmla="*/ 104775 h 120"/>
                <a:gd name="T12" fmla="*/ 47625 w 138"/>
                <a:gd name="T13" fmla="*/ 104775 h 120"/>
                <a:gd name="T14" fmla="*/ 53975 w 138"/>
                <a:gd name="T15" fmla="*/ 98425 h 120"/>
                <a:gd name="T16" fmla="*/ 57150 w 138"/>
                <a:gd name="T17" fmla="*/ 85725 h 120"/>
                <a:gd name="T18" fmla="*/ 82550 w 138"/>
                <a:gd name="T19" fmla="*/ 73025 h 120"/>
                <a:gd name="T20" fmla="*/ 92075 w 138"/>
                <a:gd name="T21" fmla="*/ 69850 h 120"/>
                <a:gd name="T22" fmla="*/ 98425 w 138"/>
                <a:gd name="T23" fmla="*/ 73025 h 120"/>
                <a:gd name="T24" fmla="*/ 111125 w 138"/>
                <a:gd name="T25" fmla="*/ 79375 h 120"/>
                <a:gd name="T26" fmla="*/ 127000 w 138"/>
                <a:gd name="T27" fmla="*/ 104775 h 120"/>
                <a:gd name="T28" fmla="*/ 133350 w 138"/>
                <a:gd name="T29" fmla="*/ 120650 h 120"/>
                <a:gd name="T30" fmla="*/ 133350 w 138"/>
                <a:gd name="T31" fmla="*/ 133350 h 120"/>
                <a:gd name="T32" fmla="*/ 133350 w 138"/>
                <a:gd name="T33" fmla="*/ 142875 h 120"/>
                <a:gd name="T34" fmla="*/ 127000 w 138"/>
                <a:gd name="T35" fmla="*/ 155575 h 120"/>
                <a:gd name="T36" fmla="*/ 133350 w 138"/>
                <a:gd name="T37" fmla="*/ 168275 h 120"/>
                <a:gd name="T38" fmla="*/ 139700 w 138"/>
                <a:gd name="T39" fmla="*/ 171450 h 120"/>
                <a:gd name="T40" fmla="*/ 152400 w 138"/>
                <a:gd name="T41" fmla="*/ 171450 h 120"/>
                <a:gd name="T42" fmla="*/ 161925 w 138"/>
                <a:gd name="T43" fmla="*/ 184150 h 120"/>
                <a:gd name="T44" fmla="*/ 180975 w 138"/>
                <a:gd name="T45" fmla="*/ 177800 h 120"/>
                <a:gd name="T46" fmla="*/ 190500 w 138"/>
                <a:gd name="T47" fmla="*/ 184150 h 120"/>
                <a:gd name="T48" fmla="*/ 196850 w 138"/>
                <a:gd name="T49" fmla="*/ 171450 h 120"/>
                <a:gd name="T50" fmla="*/ 203200 w 138"/>
                <a:gd name="T51" fmla="*/ 168275 h 120"/>
                <a:gd name="T52" fmla="*/ 215900 w 138"/>
                <a:gd name="T53" fmla="*/ 171450 h 120"/>
                <a:gd name="T54" fmla="*/ 215900 w 138"/>
                <a:gd name="T55" fmla="*/ 161925 h 120"/>
                <a:gd name="T56" fmla="*/ 209550 w 138"/>
                <a:gd name="T57" fmla="*/ 155575 h 120"/>
                <a:gd name="T58" fmla="*/ 215900 w 138"/>
                <a:gd name="T59" fmla="*/ 142875 h 120"/>
                <a:gd name="T60" fmla="*/ 203200 w 138"/>
                <a:gd name="T61" fmla="*/ 142875 h 120"/>
                <a:gd name="T62" fmla="*/ 190500 w 138"/>
                <a:gd name="T63" fmla="*/ 149225 h 120"/>
                <a:gd name="T64" fmla="*/ 180975 w 138"/>
                <a:gd name="T65" fmla="*/ 136525 h 120"/>
                <a:gd name="T66" fmla="*/ 184150 w 138"/>
                <a:gd name="T67" fmla="*/ 127000 h 120"/>
                <a:gd name="T68" fmla="*/ 180975 w 138"/>
                <a:gd name="T69" fmla="*/ 114300 h 120"/>
                <a:gd name="T70" fmla="*/ 180975 w 138"/>
                <a:gd name="T71" fmla="*/ 104775 h 120"/>
                <a:gd name="T72" fmla="*/ 168275 w 138"/>
                <a:gd name="T73" fmla="*/ 104775 h 120"/>
                <a:gd name="T74" fmla="*/ 168275 w 138"/>
                <a:gd name="T75" fmla="*/ 92075 h 120"/>
                <a:gd name="T76" fmla="*/ 161925 w 138"/>
                <a:gd name="T77" fmla="*/ 85725 h 120"/>
                <a:gd name="T78" fmla="*/ 152400 w 138"/>
                <a:gd name="T79" fmla="*/ 73025 h 120"/>
                <a:gd name="T80" fmla="*/ 146050 w 138"/>
                <a:gd name="T81" fmla="*/ 69850 h 120"/>
                <a:gd name="T82" fmla="*/ 152400 w 138"/>
                <a:gd name="T83" fmla="*/ 57150 h 120"/>
                <a:gd name="T84" fmla="*/ 152400 w 138"/>
                <a:gd name="T85" fmla="*/ 38100 h 120"/>
                <a:gd name="T86" fmla="*/ 155575 w 138"/>
                <a:gd name="T87" fmla="*/ 44450 h 120"/>
                <a:gd name="T88" fmla="*/ 155575 w 138"/>
                <a:gd name="T89" fmla="*/ 28575 h 120"/>
                <a:gd name="T90" fmla="*/ 152400 w 138"/>
                <a:gd name="T91" fmla="*/ 22225 h 120"/>
                <a:gd name="T92" fmla="*/ 139700 w 138"/>
                <a:gd name="T93" fmla="*/ 15875 h 120"/>
                <a:gd name="T94" fmla="*/ 127000 w 138"/>
                <a:gd name="T95" fmla="*/ 9525 h 120"/>
                <a:gd name="T96" fmla="*/ 127000 w 138"/>
                <a:gd name="T97" fmla="*/ 0 h 120"/>
                <a:gd name="T98" fmla="*/ 117475 w 138"/>
                <a:gd name="T99" fmla="*/ 6350 h 120"/>
                <a:gd name="T100" fmla="*/ 104775 w 138"/>
                <a:gd name="T101" fmla="*/ 0 h 120"/>
                <a:gd name="T102" fmla="*/ 92075 w 138"/>
                <a:gd name="T103" fmla="*/ 9525 h 120"/>
                <a:gd name="T104" fmla="*/ 69850 w 138"/>
                <a:gd name="T105" fmla="*/ 22225 h 120"/>
                <a:gd name="T106" fmla="*/ 63500 w 138"/>
                <a:gd name="T107" fmla="*/ 15875 h 120"/>
                <a:gd name="T108" fmla="*/ 53975 w 138"/>
                <a:gd name="T109" fmla="*/ 15875 h 120"/>
                <a:gd name="T110" fmla="*/ 28575 w 138"/>
                <a:gd name="T111" fmla="*/ 15875 h 120"/>
                <a:gd name="T112" fmla="*/ 19050 w 138"/>
                <a:gd name="T113" fmla="*/ 15875 h 120"/>
                <a:gd name="T114" fmla="*/ 22225 w 138"/>
                <a:gd name="T115" fmla="*/ 34925 h 1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8"/>
                <a:gd name="T175" fmla="*/ 0 h 120"/>
                <a:gd name="T176" fmla="*/ 138 w 138"/>
                <a:gd name="T177" fmla="*/ 120 h 1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8" h="120">
                  <a:moveTo>
                    <a:pt x="14" y="24"/>
                  </a:moveTo>
                  <a:lnTo>
                    <a:pt x="14" y="28"/>
                  </a:lnTo>
                  <a:lnTo>
                    <a:pt x="8" y="32"/>
                  </a:lnTo>
                  <a:lnTo>
                    <a:pt x="8" y="36"/>
                  </a:lnTo>
                  <a:lnTo>
                    <a:pt x="4" y="40"/>
                  </a:lnTo>
                  <a:lnTo>
                    <a:pt x="0" y="46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4" y="66"/>
                  </a:lnTo>
                  <a:lnTo>
                    <a:pt x="12" y="66"/>
                  </a:lnTo>
                  <a:lnTo>
                    <a:pt x="14" y="66"/>
                  </a:lnTo>
                  <a:lnTo>
                    <a:pt x="26" y="66"/>
                  </a:lnTo>
                  <a:lnTo>
                    <a:pt x="30" y="66"/>
                  </a:lnTo>
                  <a:lnTo>
                    <a:pt x="30" y="62"/>
                  </a:lnTo>
                  <a:lnTo>
                    <a:pt x="34" y="62"/>
                  </a:lnTo>
                  <a:lnTo>
                    <a:pt x="36" y="58"/>
                  </a:lnTo>
                  <a:lnTo>
                    <a:pt x="36" y="54"/>
                  </a:lnTo>
                  <a:lnTo>
                    <a:pt x="36" y="50"/>
                  </a:lnTo>
                  <a:lnTo>
                    <a:pt x="52" y="46"/>
                  </a:lnTo>
                  <a:lnTo>
                    <a:pt x="54" y="44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62" y="46"/>
                  </a:lnTo>
                  <a:lnTo>
                    <a:pt x="66" y="50"/>
                  </a:lnTo>
                  <a:lnTo>
                    <a:pt x="70" y="50"/>
                  </a:lnTo>
                  <a:lnTo>
                    <a:pt x="76" y="58"/>
                  </a:lnTo>
                  <a:lnTo>
                    <a:pt x="80" y="66"/>
                  </a:lnTo>
                  <a:lnTo>
                    <a:pt x="80" y="68"/>
                  </a:lnTo>
                  <a:lnTo>
                    <a:pt x="84" y="76"/>
                  </a:lnTo>
                  <a:lnTo>
                    <a:pt x="84" y="80"/>
                  </a:lnTo>
                  <a:lnTo>
                    <a:pt x="84" y="84"/>
                  </a:lnTo>
                  <a:lnTo>
                    <a:pt x="84" y="86"/>
                  </a:lnTo>
                  <a:lnTo>
                    <a:pt x="84" y="90"/>
                  </a:lnTo>
                  <a:lnTo>
                    <a:pt x="80" y="94"/>
                  </a:lnTo>
                  <a:lnTo>
                    <a:pt x="80" y="98"/>
                  </a:lnTo>
                  <a:lnTo>
                    <a:pt x="84" y="102"/>
                  </a:lnTo>
                  <a:lnTo>
                    <a:pt x="84" y="106"/>
                  </a:lnTo>
                  <a:lnTo>
                    <a:pt x="84" y="108"/>
                  </a:lnTo>
                  <a:lnTo>
                    <a:pt x="88" y="108"/>
                  </a:lnTo>
                  <a:lnTo>
                    <a:pt x="92" y="106"/>
                  </a:lnTo>
                  <a:lnTo>
                    <a:pt x="96" y="108"/>
                  </a:lnTo>
                  <a:lnTo>
                    <a:pt x="98" y="116"/>
                  </a:lnTo>
                  <a:lnTo>
                    <a:pt x="102" y="116"/>
                  </a:lnTo>
                  <a:lnTo>
                    <a:pt x="106" y="116"/>
                  </a:lnTo>
                  <a:lnTo>
                    <a:pt x="114" y="112"/>
                  </a:lnTo>
                  <a:lnTo>
                    <a:pt x="124" y="120"/>
                  </a:lnTo>
                  <a:lnTo>
                    <a:pt x="120" y="116"/>
                  </a:lnTo>
                  <a:lnTo>
                    <a:pt x="124" y="112"/>
                  </a:lnTo>
                  <a:lnTo>
                    <a:pt x="124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32" y="106"/>
                  </a:lnTo>
                  <a:lnTo>
                    <a:pt x="136" y="108"/>
                  </a:lnTo>
                  <a:lnTo>
                    <a:pt x="136" y="106"/>
                  </a:lnTo>
                  <a:lnTo>
                    <a:pt x="136" y="102"/>
                  </a:lnTo>
                  <a:lnTo>
                    <a:pt x="132" y="102"/>
                  </a:lnTo>
                  <a:lnTo>
                    <a:pt x="132" y="98"/>
                  </a:lnTo>
                  <a:lnTo>
                    <a:pt x="138" y="94"/>
                  </a:lnTo>
                  <a:lnTo>
                    <a:pt x="136" y="90"/>
                  </a:lnTo>
                  <a:lnTo>
                    <a:pt x="132" y="90"/>
                  </a:lnTo>
                  <a:lnTo>
                    <a:pt x="128" y="90"/>
                  </a:lnTo>
                  <a:lnTo>
                    <a:pt x="124" y="94"/>
                  </a:lnTo>
                  <a:lnTo>
                    <a:pt x="120" y="94"/>
                  </a:lnTo>
                  <a:lnTo>
                    <a:pt x="114" y="90"/>
                  </a:lnTo>
                  <a:lnTo>
                    <a:pt x="114" y="86"/>
                  </a:lnTo>
                  <a:lnTo>
                    <a:pt x="114" y="84"/>
                  </a:lnTo>
                  <a:lnTo>
                    <a:pt x="116" y="80"/>
                  </a:lnTo>
                  <a:lnTo>
                    <a:pt x="114" y="76"/>
                  </a:lnTo>
                  <a:lnTo>
                    <a:pt x="114" y="72"/>
                  </a:lnTo>
                  <a:lnTo>
                    <a:pt x="114" y="68"/>
                  </a:lnTo>
                  <a:lnTo>
                    <a:pt x="114" y="66"/>
                  </a:lnTo>
                  <a:lnTo>
                    <a:pt x="110" y="66"/>
                  </a:lnTo>
                  <a:lnTo>
                    <a:pt x="106" y="66"/>
                  </a:lnTo>
                  <a:lnTo>
                    <a:pt x="106" y="62"/>
                  </a:lnTo>
                  <a:lnTo>
                    <a:pt x="106" y="58"/>
                  </a:lnTo>
                  <a:lnTo>
                    <a:pt x="102" y="58"/>
                  </a:lnTo>
                  <a:lnTo>
                    <a:pt x="102" y="54"/>
                  </a:lnTo>
                  <a:lnTo>
                    <a:pt x="96" y="50"/>
                  </a:lnTo>
                  <a:lnTo>
                    <a:pt x="96" y="46"/>
                  </a:lnTo>
                  <a:lnTo>
                    <a:pt x="96" y="44"/>
                  </a:lnTo>
                  <a:lnTo>
                    <a:pt x="92" y="44"/>
                  </a:lnTo>
                  <a:lnTo>
                    <a:pt x="92" y="40"/>
                  </a:lnTo>
                  <a:lnTo>
                    <a:pt x="96" y="36"/>
                  </a:lnTo>
                  <a:lnTo>
                    <a:pt x="98" y="28"/>
                  </a:lnTo>
                  <a:lnTo>
                    <a:pt x="96" y="24"/>
                  </a:lnTo>
                  <a:lnTo>
                    <a:pt x="96" y="22"/>
                  </a:lnTo>
                  <a:lnTo>
                    <a:pt x="98" y="28"/>
                  </a:lnTo>
                  <a:lnTo>
                    <a:pt x="98" y="24"/>
                  </a:lnTo>
                  <a:lnTo>
                    <a:pt x="98" y="18"/>
                  </a:lnTo>
                  <a:lnTo>
                    <a:pt x="98" y="14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88" y="10"/>
                  </a:lnTo>
                  <a:lnTo>
                    <a:pt x="84" y="6"/>
                  </a:lnTo>
                  <a:lnTo>
                    <a:pt x="80" y="6"/>
                  </a:lnTo>
                  <a:lnTo>
                    <a:pt x="80" y="4"/>
                  </a:lnTo>
                  <a:lnTo>
                    <a:pt x="80" y="0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6" y="0"/>
                  </a:lnTo>
                  <a:lnTo>
                    <a:pt x="62" y="4"/>
                  </a:lnTo>
                  <a:lnTo>
                    <a:pt x="58" y="6"/>
                  </a:lnTo>
                  <a:lnTo>
                    <a:pt x="54" y="10"/>
                  </a:lnTo>
                  <a:lnTo>
                    <a:pt x="44" y="14"/>
                  </a:lnTo>
                  <a:lnTo>
                    <a:pt x="40" y="14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22" y="14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2" y="10"/>
                  </a:lnTo>
                  <a:lnTo>
                    <a:pt x="12" y="18"/>
                  </a:lnTo>
                  <a:lnTo>
                    <a:pt x="14" y="22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5" name="Freeform 8430"/>
            <p:cNvSpPr>
              <a:spLocks/>
            </p:cNvSpPr>
            <p:nvPr/>
          </p:nvSpPr>
          <p:spPr bwMode="auto">
            <a:xfrm>
              <a:off x="4927600" y="2332038"/>
              <a:ext cx="517525" cy="419100"/>
            </a:xfrm>
            <a:custGeom>
              <a:avLst/>
              <a:gdLst>
                <a:gd name="T0" fmla="*/ 504825 w 326"/>
                <a:gd name="T1" fmla="*/ 257175 h 264"/>
                <a:gd name="T2" fmla="*/ 504825 w 326"/>
                <a:gd name="T3" fmla="*/ 215900 h 264"/>
                <a:gd name="T4" fmla="*/ 476250 w 326"/>
                <a:gd name="T5" fmla="*/ 225425 h 264"/>
                <a:gd name="T6" fmla="*/ 447675 w 326"/>
                <a:gd name="T7" fmla="*/ 196850 h 264"/>
                <a:gd name="T8" fmla="*/ 425450 w 326"/>
                <a:gd name="T9" fmla="*/ 203200 h 264"/>
                <a:gd name="T10" fmla="*/ 390525 w 326"/>
                <a:gd name="T11" fmla="*/ 190500 h 264"/>
                <a:gd name="T12" fmla="*/ 384175 w 326"/>
                <a:gd name="T13" fmla="*/ 152400 h 264"/>
                <a:gd name="T14" fmla="*/ 377825 w 326"/>
                <a:gd name="T15" fmla="*/ 133350 h 264"/>
                <a:gd name="T16" fmla="*/ 371475 w 326"/>
                <a:gd name="T17" fmla="*/ 117475 h 264"/>
                <a:gd name="T18" fmla="*/ 349250 w 326"/>
                <a:gd name="T19" fmla="*/ 123825 h 264"/>
                <a:gd name="T20" fmla="*/ 342900 w 326"/>
                <a:gd name="T21" fmla="*/ 98425 h 264"/>
                <a:gd name="T22" fmla="*/ 327025 w 326"/>
                <a:gd name="T23" fmla="*/ 98425 h 264"/>
                <a:gd name="T24" fmla="*/ 320675 w 326"/>
                <a:gd name="T25" fmla="*/ 82550 h 264"/>
                <a:gd name="T26" fmla="*/ 301625 w 326"/>
                <a:gd name="T27" fmla="*/ 76200 h 264"/>
                <a:gd name="T28" fmla="*/ 279400 w 326"/>
                <a:gd name="T29" fmla="*/ 63500 h 264"/>
                <a:gd name="T30" fmla="*/ 244475 w 326"/>
                <a:gd name="T31" fmla="*/ 69850 h 264"/>
                <a:gd name="T32" fmla="*/ 215900 w 326"/>
                <a:gd name="T33" fmla="*/ 69850 h 264"/>
                <a:gd name="T34" fmla="*/ 174625 w 326"/>
                <a:gd name="T35" fmla="*/ 88900 h 264"/>
                <a:gd name="T36" fmla="*/ 146050 w 326"/>
                <a:gd name="T37" fmla="*/ 92075 h 264"/>
                <a:gd name="T38" fmla="*/ 130175 w 326"/>
                <a:gd name="T39" fmla="*/ 82550 h 264"/>
                <a:gd name="T40" fmla="*/ 111125 w 326"/>
                <a:gd name="T41" fmla="*/ 82550 h 264"/>
                <a:gd name="T42" fmla="*/ 82550 w 326"/>
                <a:gd name="T43" fmla="*/ 60325 h 264"/>
                <a:gd name="T44" fmla="*/ 47625 w 326"/>
                <a:gd name="T45" fmla="*/ 53975 h 264"/>
                <a:gd name="T46" fmla="*/ 41275 w 326"/>
                <a:gd name="T47" fmla="*/ 28575 h 264"/>
                <a:gd name="T48" fmla="*/ 34925 w 326"/>
                <a:gd name="T49" fmla="*/ 6350 h 264"/>
                <a:gd name="T50" fmla="*/ 25400 w 326"/>
                <a:gd name="T51" fmla="*/ 19050 h 264"/>
                <a:gd name="T52" fmla="*/ 6350 w 326"/>
                <a:gd name="T53" fmla="*/ 41275 h 264"/>
                <a:gd name="T54" fmla="*/ 12700 w 326"/>
                <a:gd name="T55" fmla="*/ 76200 h 264"/>
                <a:gd name="T56" fmla="*/ 19050 w 326"/>
                <a:gd name="T57" fmla="*/ 123825 h 264"/>
                <a:gd name="T58" fmla="*/ 6350 w 326"/>
                <a:gd name="T59" fmla="*/ 152400 h 264"/>
                <a:gd name="T60" fmla="*/ 25400 w 326"/>
                <a:gd name="T61" fmla="*/ 174625 h 264"/>
                <a:gd name="T62" fmla="*/ 31750 w 326"/>
                <a:gd name="T63" fmla="*/ 196850 h 264"/>
                <a:gd name="T64" fmla="*/ 25400 w 326"/>
                <a:gd name="T65" fmla="*/ 231775 h 264"/>
                <a:gd name="T66" fmla="*/ 25400 w 326"/>
                <a:gd name="T67" fmla="*/ 260350 h 264"/>
                <a:gd name="T68" fmla="*/ 31750 w 326"/>
                <a:gd name="T69" fmla="*/ 292100 h 264"/>
                <a:gd name="T70" fmla="*/ 34925 w 326"/>
                <a:gd name="T71" fmla="*/ 314325 h 264"/>
                <a:gd name="T72" fmla="*/ 34925 w 326"/>
                <a:gd name="T73" fmla="*/ 330200 h 264"/>
                <a:gd name="T74" fmla="*/ 34925 w 326"/>
                <a:gd name="T75" fmla="*/ 355600 h 264"/>
                <a:gd name="T76" fmla="*/ 53975 w 326"/>
                <a:gd name="T77" fmla="*/ 355600 h 264"/>
                <a:gd name="T78" fmla="*/ 88900 w 326"/>
                <a:gd name="T79" fmla="*/ 336550 h 264"/>
                <a:gd name="T80" fmla="*/ 111125 w 326"/>
                <a:gd name="T81" fmla="*/ 342900 h 264"/>
                <a:gd name="T82" fmla="*/ 133350 w 326"/>
                <a:gd name="T83" fmla="*/ 349250 h 264"/>
                <a:gd name="T84" fmla="*/ 215900 w 326"/>
                <a:gd name="T85" fmla="*/ 393700 h 264"/>
                <a:gd name="T86" fmla="*/ 250825 w 326"/>
                <a:gd name="T87" fmla="*/ 384175 h 264"/>
                <a:gd name="T88" fmla="*/ 285750 w 326"/>
                <a:gd name="T89" fmla="*/ 406400 h 264"/>
                <a:gd name="T90" fmla="*/ 295275 w 326"/>
                <a:gd name="T91" fmla="*/ 419100 h 264"/>
                <a:gd name="T92" fmla="*/ 336550 w 326"/>
                <a:gd name="T93" fmla="*/ 393700 h 264"/>
                <a:gd name="T94" fmla="*/ 361950 w 326"/>
                <a:gd name="T95" fmla="*/ 384175 h 264"/>
                <a:gd name="T96" fmla="*/ 390525 w 326"/>
                <a:gd name="T97" fmla="*/ 390525 h 264"/>
                <a:gd name="T98" fmla="*/ 419100 w 326"/>
                <a:gd name="T99" fmla="*/ 384175 h 264"/>
                <a:gd name="T100" fmla="*/ 428625 w 326"/>
                <a:gd name="T101" fmla="*/ 365125 h 264"/>
                <a:gd name="T102" fmla="*/ 447675 w 326"/>
                <a:gd name="T103" fmla="*/ 349250 h 264"/>
                <a:gd name="T104" fmla="*/ 463550 w 326"/>
                <a:gd name="T105" fmla="*/ 323850 h 264"/>
                <a:gd name="T106" fmla="*/ 476250 w 326"/>
                <a:gd name="T107" fmla="*/ 314325 h 264"/>
                <a:gd name="T108" fmla="*/ 488950 w 326"/>
                <a:gd name="T109" fmla="*/ 295275 h 264"/>
                <a:gd name="T110" fmla="*/ 488950 w 326"/>
                <a:gd name="T111" fmla="*/ 273050 h 2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26"/>
                <a:gd name="T169" fmla="*/ 0 h 264"/>
                <a:gd name="T170" fmla="*/ 326 w 326"/>
                <a:gd name="T171" fmla="*/ 264 h 26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26" h="264">
                  <a:moveTo>
                    <a:pt x="310" y="164"/>
                  </a:moveTo>
                  <a:lnTo>
                    <a:pt x="314" y="164"/>
                  </a:lnTo>
                  <a:lnTo>
                    <a:pt x="314" y="162"/>
                  </a:lnTo>
                  <a:lnTo>
                    <a:pt x="318" y="162"/>
                  </a:lnTo>
                  <a:lnTo>
                    <a:pt x="322" y="158"/>
                  </a:lnTo>
                  <a:lnTo>
                    <a:pt x="326" y="158"/>
                  </a:lnTo>
                  <a:lnTo>
                    <a:pt x="322" y="136"/>
                  </a:lnTo>
                  <a:lnTo>
                    <a:pt x="318" y="136"/>
                  </a:lnTo>
                  <a:lnTo>
                    <a:pt x="308" y="136"/>
                  </a:lnTo>
                  <a:lnTo>
                    <a:pt x="304" y="140"/>
                  </a:lnTo>
                  <a:lnTo>
                    <a:pt x="300" y="140"/>
                  </a:lnTo>
                  <a:lnTo>
                    <a:pt x="300" y="142"/>
                  </a:lnTo>
                  <a:lnTo>
                    <a:pt x="292" y="142"/>
                  </a:lnTo>
                  <a:lnTo>
                    <a:pt x="286" y="140"/>
                  </a:lnTo>
                  <a:lnTo>
                    <a:pt x="286" y="136"/>
                  </a:lnTo>
                  <a:lnTo>
                    <a:pt x="282" y="124"/>
                  </a:lnTo>
                  <a:lnTo>
                    <a:pt x="278" y="124"/>
                  </a:lnTo>
                  <a:lnTo>
                    <a:pt x="274" y="124"/>
                  </a:lnTo>
                  <a:lnTo>
                    <a:pt x="270" y="124"/>
                  </a:lnTo>
                  <a:lnTo>
                    <a:pt x="268" y="128"/>
                  </a:lnTo>
                  <a:lnTo>
                    <a:pt x="264" y="128"/>
                  </a:lnTo>
                  <a:lnTo>
                    <a:pt x="264" y="124"/>
                  </a:lnTo>
                  <a:lnTo>
                    <a:pt x="252" y="120"/>
                  </a:lnTo>
                  <a:lnTo>
                    <a:pt x="246" y="120"/>
                  </a:lnTo>
                  <a:lnTo>
                    <a:pt x="246" y="118"/>
                  </a:lnTo>
                  <a:lnTo>
                    <a:pt x="246" y="114"/>
                  </a:lnTo>
                  <a:lnTo>
                    <a:pt x="248" y="110"/>
                  </a:lnTo>
                  <a:lnTo>
                    <a:pt x="242" y="96"/>
                  </a:lnTo>
                  <a:lnTo>
                    <a:pt x="242" y="92"/>
                  </a:lnTo>
                  <a:lnTo>
                    <a:pt x="242" y="88"/>
                  </a:lnTo>
                  <a:lnTo>
                    <a:pt x="238" y="88"/>
                  </a:lnTo>
                  <a:lnTo>
                    <a:pt x="238" y="84"/>
                  </a:lnTo>
                  <a:lnTo>
                    <a:pt x="238" y="80"/>
                  </a:lnTo>
                  <a:lnTo>
                    <a:pt x="238" y="78"/>
                  </a:lnTo>
                  <a:lnTo>
                    <a:pt x="238" y="74"/>
                  </a:lnTo>
                  <a:lnTo>
                    <a:pt x="234" y="74"/>
                  </a:lnTo>
                  <a:lnTo>
                    <a:pt x="230" y="70"/>
                  </a:lnTo>
                  <a:lnTo>
                    <a:pt x="228" y="70"/>
                  </a:lnTo>
                  <a:lnTo>
                    <a:pt x="224" y="74"/>
                  </a:lnTo>
                  <a:lnTo>
                    <a:pt x="220" y="78"/>
                  </a:lnTo>
                  <a:lnTo>
                    <a:pt x="216" y="74"/>
                  </a:lnTo>
                  <a:lnTo>
                    <a:pt x="216" y="66"/>
                  </a:lnTo>
                  <a:lnTo>
                    <a:pt x="220" y="62"/>
                  </a:lnTo>
                  <a:lnTo>
                    <a:pt x="216" y="62"/>
                  </a:lnTo>
                  <a:lnTo>
                    <a:pt x="216" y="58"/>
                  </a:lnTo>
                  <a:lnTo>
                    <a:pt x="212" y="58"/>
                  </a:lnTo>
                  <a:lnTo>
                    <a:pt x="208" y="58"/>
                  </a:lnTo>
                  <a:lnTo>
                    <a:pt x="206" y="62"/>
                  </a:lnTo>
                  <a:lnTo>
                    <a:pt x="206" y="58"/>
                  </a:lnTo>
                  <a:lnTo>
                    <a:pt x="202" y="58"/>
                  </a:lnTo>
                  <a:lnTo>
                    <a:pt x="202" y="56"/>
                  </a:lnTo>
                  <a:lnTo>
                    <a:pt x="202" y="52"/>
                  </a:lnTo>
                  <a:lnTo>
                    <a:pt x="202" y="48"/>
                  </a:lnTo>
                  <a:lnTo>
                    <a:pt x="198" y="48"/>
                  </a:lnTo>
                  <a:lnTo>
                    <a:pt x="194" y="48"/>
                  </a:lnTo>
                  <a:lnTo>
                    <a:pt x="190" y="48"/>
                  </a:lnTo>
                  <a:lnTo>
                    <a:pt x="184" y="48"/>
                  </a:lnTo>
                  <a:lnTo>
                    <a:pt x="184" y="44"/>
                  </a:lnTo>
                  <a:lnTo>
                    <a:pt x="180" y="44"/>
                  </a:lnTo>
                  <a:lnTo>
                    <a:pt x="176" y="40"/>
                  </a:lnTo>
                  <a:lnTo>
                    <a:pt x="172" y="40"/>
                  </a:lnTo>
                  <a:lnTo>
                    <a:pt x="162" y="44"/>
                  </a:lnTo>
                  <a:lnTo>
                    <a:pt x="158" y="40"/>
                  </a:lnTo>
                  <a:lnTo>
                    <a:pt x="154" y="44"/>
                  </a:lnTo>
                  <a:lnTo>
                    <a:pt x="150" y="40"/>
                  </a:lnTo>
                  <a:lnTo>
                    <a:pt x="146" y="48"/>
                  </a:lnTo>
                  <a:lnTo>
                    <a:pt x="140" y="44"/>
                  </a:lnTo>
                  <a:lnTo>
                    <a:pt x="136" y="44"/>
                  </a:lnTo>
                  <a:lnTo>
                    <a:pt x="128" y="44"/>
                  </a:lnTo>
                  <a:lnTo>
                    <a:pt x="124" y="52"/>
                  </a:lnTo>
                  <a:lnTo>
                    <a:pt x="114" y="56"/>
                  </a:lnTo>
                  <a:lnTo>
                    <a:pt x="110" y="56"/>
                  </a:lnTo>
                  <a:lnTo>
                    <a:pt x="106" y="56"/>
                  </a:lnTo>
                  <a:lnTo>
                    <a:pt x="104" y="58"/>
                  </a:lnTo>
                  <a:lnTo>
                    <a:pt x="96" y="62"/>
                  </a:lnTo>
                  <a:lnTo>
                    <a:pt x="92" y="58"/>
                  </a:lnTo>
                  <a:lnTo>
                    <a:pt x="88" y="58"/>
                  </a:lnTo>
                  <a:lnTo>
                    <a:pt x="84" y="58"/>
                  </a:lnTo>
                  <a:lnTo>
                    <a:pt x="84" y="56"/>
                  </a:lnTo>
                  <a:lnTo>
                    <a:pt x="82" y="52"/>
                  </a:lnTo>
                  <a:lnTo>
                    <a:pt x="82" y="56"/>
                  </a:lnTo>
                  <a:lnTo>
                    <a:pt x="78" y="52"/>
                  </a:lnTo>
                  <a:lnTo>
                    <a:pt x="74" y="52"/>
                  </a:lnTo>
                  <a:lnTo>
                    <a:pt x="70" y="52"/>
                  </a:lnTo>
                  <a:lnTo>
                    <a:pt x="66" y="44"/>
                  </a:lnTo>
                  <a:lnTo>
                    <a:pt x="60" y="40"/>
                  </a:lnTo>
                  <a:lnTo>
                    <a:pt x="56" y="38"/>
                  </a:lnTo>
                  <a:lnTo>
                    <a:pt x="52" y="38"/>
                  </a:lnTo>
                  <a:lnTo>
                    <a:pt x="48" y="34"/>
                  </a:lnTo>
                  <a:lnTo>
                    <a:pt x="44" y="38"/>
                  </a:lnTo>
                  <a:lnTo>
                    <a:pt x="38" y="34"/>
                  </a:lnTo>
                  <a:lnTo>
                    <a:pt x="30" y="34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2" y="12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0" y="34"/>
                  </a:lnTo>
                  <a:lnTo>
                    <a:pt x="4" y="40"/>
                  </a:lnTo>
                  <a:lnTo>
                    <a:pt x="8" y="48"/>
                  </a:lnTo>
                  <a:lnTo>
                    <a:pt x="8" y="52"/>
                  </a:lnTo>
                  <a:lnTo>
                    <a:pt x="4" y="58"/>
                  </a:lnTo>
                  <a:lnTo>
                    <a:pt x="8" y="74"/>
                  </a:lnTo>
                  <a:lnTo>
                    <a:pt x="12" y="78"/>
                  </a:lnTo>
                  <a:lnTo>
                    <a:pt x="12" y="80"/>
                  </a:lnTo>
                  <a:lnTo>
                    <a:pt x="8" y="88"/>
                  </a:lnTo>
                  <a:lnTo>
                    <a:pt x="8" y="92"/>
                  </a:lnTo>
                  <a:lnTo>
                    <a:pt x="4" y="96"/>
                  </a:lnTo>
                  <a:lnTo>
                    <a:pt x="8" y="106"/>
                  </a:lnTo>
                  <a:lnTo>
                    <a:pt x="8" y="110"/>
                  </a:lnTo>
                  <a:lnTo>
                    <a:pt x="12" y="110"/>
                  </a:lnTo>
                  <a:lnTo>
                    <a:pt x="16" y="110"/>
                  </a:lnTo>
                  <a:lnTo>
                    <a:pt x="20" y="114"/>
                  </a:lnTo>
                  <a:lnTo>
                    <a:pt x="20" y="118"/>
                  </a:lnTo>
                  <a:lnTo>
                    <a:pt x="20" y="120"/>
                  </a:lnTo>
                  <a:lnTo>
                    <a:pt x="20" y="124"/>
                  </a:lnTo>
                  <a:lnTo>
                    <a:pt x="20" y="128"/>
                  </a:lnTo>
                  <a:lnTo>
                    <a:pt x="22" y="136"/>
                  </a:lnTo>
                  <a:lnTo>
                    <a:pt x="20" y="140"/>
                  </a:lnTo>
                  <a:lnTo>
                    <a:pt x="16" y="146"/>
                  </a:lnTo>
                  <a:lnTo>
                    <a:pt x="20" y="146"/>
                  </a:lnTo>
                  <a:lnTo>
                    <a:pt x="20" y="154"/>
                  </a:lnTo>
                  <a:lnTo>
                    <a:pt x="20" y="162"/>
                  </a:lnTo>
                  <a:lnTo>
                    <a:pt x="16" y="164"/>
                  </a:lnTo>
                  <a:lnTo>
                    <a:pt x="20" y="168"/>
                  </a:lnTo>
                  <a:lnTo>
                    <a:pt x="20" y="172"/>
                  </a:lnTo>
                  <a:lnTo>
                    <a:pt x="20" y="180"/>
                  </a:lnTo>
                  <a:lnTo>
                    <a:pt x="20" y="184"/>
                  </a:lnTo>
                  <a:lnTo>
                    <a:pt x="20" y="186"/>
                  </a:lnTo>
                  <a:lnTo>
                    <a:pt x="20" y="190"/>
                  </a:lnTo>
                  <a:lnTo>
                    <a:pt x="26" y="194"/>
                  </a:lnTo>
                  <a:lnTo>
                    <a:pt x="22" y="198"/>
                  </a:lnTo>
                  <a:lnTo>
                    <a:pt x="20" y="198"/>
                  </a:lnTo>
                  <a:lnTo>
                    <a:pt x="22" y="202"/>
                  </a:lnTo>
                  <a:lnTo>
                    <a:pt x="22" y="204"/>
                  </a:lnTo>
                  <a:lnTo>
                    <a:pt x="22" y="208"/>
                  </a:lnTo>
                  <a:lnTo>
                    <a:pt x="20" y="212"/>
                  </a:lnTo>
                  <a:lnTo>
                    <a:pt x="22" y="216"/>
                  </a:lnTo>
                  <a:lnTo>
                    <a:pt x="20" y="220"/>
                  </a:lnTo>
                  <a:lnTo>
                    <a:pt x="22" y="224"/>
                  </a:lnTo>
                  <a:lnTo>
                    <a:pt x="22" y="226"/>
                  </a:lnTo>
                  <a:lnTo>
                    <a:pt x="26" y="230"/>
                  </a:lnTo>
                  <a:lnTo>
                    <a:pt x="30" y="224"/>
                  </a:lnTo>
                  <a:lnTo>
                    <a:pt x="34" y="224"/>
                  </a:lnTo>
                  <a:lnTo>
                    <a:pt x="42" y="220"/>
                  </a:lnTo>
                  <a:lnTo>
                    <a:pt x="42" y="216"/>
                  </a:lnTo>
                  <a:lnTo>
                    <a:pt x="48" y="212"/>
                  </a:lnTo>
                  <a:lnTo>
                    <a:pt x="56" y="212"/>
                  </a:lnTo>
                  <a:lnTo>
                    <a:pt x="56" y="208"/>
                  </a:lnTo>
                  <a:lnTo>
                    <a:pt x="62" y="212"/>
                  </a:lnTo>
                  <a:lnTo>
                    <a:pt x="66" y="212"/>
                  </a:lnTo>
                  <a:lnTo>
                    <a:pt x="70" y="216"/>
                  </a:lnTo>
                  <a:lnTo>
                    <a:pt x="74" y="212"/>
                  </a:lnTo>
                  <a:lnTo>
                    <a:pt x="78" y="212"/>
                  </a:lnTo>
                  <a:lnTo>
                    <a:pt x="84" y="212"/>
                  </a:lnTo>
                  <a:lnTo>
                    <a:pt x="84" y="220"/>
                  </a:lnTo>
                  <a:lnTo>
                    <a:pt x="84" y="224"/>
                  </a:lnTo>
                  <a:lnTo>
                    <a:pt x="104" y="230"/>
                  </a:lnTo>
                  <a:lnTo>
                    <a:pt x="132" y="248"/>
                  </a:lnTo>
                  <a:lnTo>
                    <a:pt x="136" y="248"/>
                  </a:lnTo>
                  <a:lnTo>
                    <a:pt x="140" y="246"/>
                  </a:lnTo>
                  <a:lnTo>
                    <a:pt x="150" y="246"/>
                  </a:lnTo>
                  <a:lnTo>
                    <a:pt x="154" y="246"/>
                  </a:lnTo>
                  <a:lnTo>
                    <a:pt x="158" y="242"/>
                  </a:lnTo>
                  <a:lnTo>
                    <a:pt x="176" y="242"/>
                  </a:lnTo>
                  <a:lnTo>
                    <a:pt x="180" y="248"/>
                  </a:lnTo>
                  <a:lnTo>
                    <a:pt x="180" y="252"/>
                  </a:lnTo>
                  <a:lnTo>
                    <a:pt x="180" y="256"/>
                  </a:lnTo>
                  <a:lnTo>
                    <a:pt x="176" y="260"/>
                  </a:lnTo>
                  <a:lnTo>
                    <a:pt x="180" y="264"/>
                  </a:lnTo>
                  <a:lnTo>
                    <a:pt x="184" y="264"/>
                  </a:lnTo>
                  <a:lnTo>
                    <a:pt x="186" y="264"/>
                  </a:lnTo>
                  <a:lnTo>
                    <a:pt x="190" y="260"/>
                  </a:lnTo>
                  <a:lnTo>
                    <a:pt x="206" y="256"/>
                  </a:lnTo>
                  <a:lnTo>
                    <a:pt x="208" y="252"/>
                  </a:lnTo>
                  <a:lnTo>
                    <a:pt x="212" y="248"/>
                  </a:lnTo>
                  <a:lnTo>
                    <a:pt x="216" y="248"/>
                  </a:lnTo>
                  <a:lnTo>
                    <a:pt x="220" y="248"/>
                  </a:lnTo>
                  <a:lnTo>
                    <a:pt x="224" y="246"/>
                  </a:lnTo>
                  <a:lnTo>
                    <a:pt x="228" y="242"/>
                  </a:lnTo>
                  <a:lnTo>
                    <a:pt x="230" y="242"/>
                  </a:lnTo>
                  <a:lnTo>
                    <a:pt x="238" y="242"/>
                  </a:lnTo>
                  <a:lnTo>
                    <a:pt x="242" y="242"/>
                  </a:lnTo>
                  <a:lnTo>
                    <a:pt x="246" y="246"/>
                  </a:lnTo>
                  <a:lnTo>
                    <a:pt x="248" y="246"/>
                  </a:lnTo>
                  <a:lnTo>
                    <a:pt x="256" y="246"/>
                  </a:lnTo>
                  <a:lnTo>
                    <a:pt x="260" y="246"/>
                  </a:lnTo>
                  <a:lnTo>
                    <a:pt x="264" y="242"/>
                  </a:lnTo>
                  <a:lnTo>
                    <a:pt x="264" y="238"/>
                  </a:lnTo>
                  <a:lnTo>
                    <a:pt x="268" y="238"/>
                  </a:lnTo>
                  <a:lnTo>
                    <a:pt x="268" y="234"/>
                  </a:lnTo>
                  <a:lnTo>
                    <a:pt x="270" y="230"/>
                  </a:lnTo>
                  <a:lnTo>
                    <a:pt x="274" y="224"/>
                  </a:lnTo>
                  <a:lnTo>
                    <a:pt x="278" y="224"/>
                  </a:lnTo>
                  <a:lnTo>
                    <a:pt x="278" y="220"/>
                  </a:lnTo>
                  <a:lnTo>
                    <a:pt x="282" y="220"/>
                  </a:lnTo>
                  <a:lnTo>
                    <a:pt x="282" y="216"/>
                  </a:lnTo>
                  <a:lnTo>
                    <a:pt x="282" y="212"/>
                  </a:lnTo>
                  <a:lnTo>
                    <a:pt x="292" y="212"/>
                  </a:lnTo>
                  <a:lnTo>
                    <a:pt x="292" y="204"/>
                  </a:lnTo>
                  <a:lnTo>
                    <a:pt x="296" y="204"/>
                  </a:lnTo>
                  <a:lnTo>
                    <a:pt x="296" y="202"/>
                  </a:lnTo>
                  <a:lnTo>
                    <a:pt x="300" y="202"/>
                  </a:lnTo>
                  <a:lnTo>
                    <a:pt x="300" y="198"/>
                  </a:lnTo>
                  <a:lnTo>
                    <a:pt x="304" y="198"/>
                  </a:lnTo>
                  <a:lnTo>
                    <a:pt x="304" y="194"/>
                  </a:lnTo>
                  <a:lnTo>
                    <a:pt x="304" y="190"/>
                  </a:lnTo>
                  <a:lnTo>
                    <a:pt x="308" y="186"/>
                  </a:lnTo>
                  <a:lnTo>
                    <a:pt x="308" y="184"/>
                  </a:lnTo>
                  <a:lnTo>
                    <a:pt x="310" y="184"/>
                  </a:lnTo>
                  <a:lnTo>
                    <a:pt x="310" y="180"/>
                  </a:lnTo>
                  <a:lnTo>
                    <a:pt x="308" y="172"/>
                  </a:lnTo>
                  <a:lnTo>
                    <a:pt x="310" y="1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46" name="Freeform 8431"/>
            <p:cNvSpPr>
              <a:spLocks/>
            </p:cNvSpPr>
            <p:nvPr/>
          </p:nvSpPr>
          <p:spPr bwMode="auto">
            <a:xfrm>
              <a:off x="5010150" y="1995488"/>
              <a:ext cx="244475" cy="400050"/>
            </a:xfrm>
            <a:custGeom>
              <a:avLst/>
              <a:gdLst>
                <a:gd name="T0" fmla="*/ 238125 w 154"/>
                <a:gd name="T1" fmla="*/ 390525 h 252"/>
                <a:gd name="T2" fmla="*/ 225425 w 154"/>
                <a:gd name="T3" fmla="*/ 377825 h 252"/>
                <a:gd name="T4" fmla="*/ 231775 w 154"/>
                <a:gd name="T5" fmla="*/ 365125 h 252"/>
                <a:gd name="T6" fmla="*/ 225425 w 154"/>
                <a:gd name="T7" fmla="*/ 349250 h 252"/>
                <a:gd name="T8" fmla="*/ 212725 w 154"/>
                <a:gd name="T9" fmla="*/ 336550 h 252"/>
                <a:gd name="T10" fmla="*/ 212725 w 154"/>
                <a:gd name="T11" fmla="*/ 320675 h 252"/>
                <a:gd name="T12" fmla="*/ 203200 w 154"/>
                <a:gd name="T13" fmla="*/ 307975 h 252"/>
                <a:gd name="T14" fmla="*/ 196850 w 154"/>
                <a:gd name="T15" fmla="*/ 285750 h 252"/>
                <a:gd name="T16" fmla="*/ 196850 w 154"/>
                <a:gd name="T17" fmla="*/ 273050 h 252"/>
                <a:gd name="T18" fmla="*/ 203200 w 154"/>
                <a:gd name="T19" fmla="*/ 250825 h 252"/>
                <a:gd name="T20" fmla="*/ 184150 w 154"/>
                <a:gd name="T21" fmla="*/ 228600 h 252"/>
                <a:gd name="T22" fmla="*/ 180975 w 154"/>
                <a:gd name="T23" fmla="*/ 215900 h 252"/>
                <a:gd name="T24" fmla="*/ 161925 w 154"/>
                <a:gd name="T25" fmla="*/ 209550 h 252"/>
                <a:gd name="T26" fmla="*/ 155575 w 154"/>
                <a:gd name="T27" fmla="*/ 193675 h 252"/>
                <a:gd name="T28" fmla="*/ 168275 w 154"/>
                <a:gd name="T29" fmla="*/ 187325 h 252"/>
                <a:gd name="T30" fmla="*/ 168275 w 154"/>
                <a:gd name="T31" fmla="*/ 168275 h 252"/>
                <a:gd name="T32" fmla="*/ 161925 w 154"/>
                <a:gd name="T33" fmla="*/ 152400 h 252"/>
                <a:gd name="T34" fmla="*/ 168275 w 154"/>
                <a:gd name="T35" fmla="*/ 130175 h 252"/>
                <a:gd name="T36" fmla="*/ 149225 w 154"/>
                <a:gd name="T37" fmla="*/ 133350 h 252"/>
                <a:gd name="T38" fmla="*/ 139700 w 154"/>
                <a:gd name="T39" fmla="*/ 146050 h 252"/>
                <a:gd name="T40" fmla="*/ 114300 w 154"/>
                <a:gd name="T41" fmla="*/ 146050 h 252"/>
                <a:gd name="T42" fmla="*/ 104775 w 154"/>
                <a:gd name="T43" fmla="*/ 133350 h 252"/>
                <a:gd name="T44" fmla="*/ 111125 w 154"/>
                <a:gd name="T45" fmla="*/ 117475 h 252"/>
                <a:gd name="T46" fmla="*/ 104775 w 154"/>
                <a:gd name="T47" fmla="*/ 98425 h 252"/>
                <a:gd name="T48" fmla="*/ 85725 w 154"/>
                <a:gd name="T49" fmla="*/ 82550 h 252"/>
                <a:gd name="T50" fmla="*/ 82550 w 154"/>
                <a:gd name="T51" fmla="*/ 66675 h 252"/>
                <a:gd name="T52" fmla="*/ 69850 w 154"/>
                <a:gd name="T53" fmla="*/ 53975 h 252"/>
                <a:gd name="T54" fmla="*/ 57150 w 154"/>
                <a:gd name="T55" fmla="*/ 41275 h 252"/>
                <a:gd name="T56" fmla="*/ 47625 w 154"/>
                <a:gd name="T57" fmla="*/ 31750 h 252"/>
                <a:gd name="T58" fmla="*/ 57150 w 154"/>
                <a:gd name="T59" fmla="*/ 19050 h 252"/>
                <a:gd name="T60" fmla="*/ 41275 w 154"/>
                <a:gd name="T61" fmla="*/ 6350 h 252"/>
                <a:gd name="T62" fmla="*/ 15875 w 154"/>
                <a:gd name="T63" fmla="*/ 0 h 252"/>
                <a:gd name="T64" fmla="*/ 12700 w 154"/>
                <a:gd name="T65" fmla="*/ 12700 h 252"/>
                <a:gd name="T66" fmla="*/ 0 w 154"/>
                <a:gd name="T67" fmla="*/ 31750 h 252"/>
                <a:gd name="T68" fmla="*/ 12700 w 154"/>
                <a:gd name="T69" fmla="*/ 34925 h 252"/>
                <a:gd name="T70" fmla="*/ 28575 w 154"/>
                <a:gd name="T71" fmla="*/ 41275 h 252"/>
                <a:gd name="T72" fmla="*/ 34925 w 154"/>
                <a:gd name="T73" fmla="*/ 47625 h 252"/>
                <a:gd name="T74" fmla="*/ 47625 w 154"/>
                <a:gd name="T75" fmla="*/ 60325 h 252"/>
                <a:gd name="T76" fmla="*/ 63500 w 154"/>
                <a:gd name="T77" fmla="*/ 69850 h 252"/>
                <a:gd name="T78" fmla="*/ 57150 w 154"/>
                <a:gd name="T79" fmla="*/ 82550 h 252"/>
                <a:gd name="T80" fmla="*/ 63500 w 154"/>
                <a:gd name="T81" fmla="*/ 95250 h 252"/>
                <a:gd name="T82" fmla="*/ 76200 w 154"/>
                <a:gd name="T83" fmla="*/ 123825 h 252"/>
                <a:gd name="T84" fmla="*/ 76200 w 154"/>
                <a:gd name="T85" fmla="*/ 139700 h 252"/>
                <a:gd name="T86" fmla="*/ 76200 w 154"/>
                <a:gd name="T87" fmla="*/ 158750 h 252"/>
                <a:gd name="T88" fmla="*/ 85725 w 154"/>
                <a:gd name="T89" fmla="*/ 174625 h 252"/>
                <a:gd name="T90" fmla="*/ 76200 w 154"/>
                <a:gd name="T91" fmla="*/ 180975 h 252"/>
                <a:gd name="T92" fmla="*/ 69850 w 154"/>
                <a:gd name="T93" fmla="*/ 203200 h 252"/>
                <a:gd name="T94" fmla="*/ 63500 w 154"/>
                <a:gd name="T95" fmla="*/ 222250 h 252"/>
                <a:gd name="T96" fmla="*/ 92075 w 154"/>
                <a:gd name="T97" fmla="*/ 222250 h 252"/>
                <a:gd name="T98" fmla="*/ 104775 w 154"/>
                <a:gd name="T99" fmla="*/ 238125 h 252"/>
                <a:gd name="T100" fmla="*/ 120650 w 154"/>
                <a:gd name="T101" fmla="*/ 257175 h 252"/>
                <a:gd name="T102" fmla="*/ 111125 w 154"/>
                <a:gd name="T103" fmla="*/ 273050 h 252"/>
                <a:gd name="T104" fmla="*/ 120650 w 154"/>
                <a:gd name="T105" fmla="*/ 279400 h 252"/>
                <a:gd name="T106" fmla="*/ 127000 w 154"/>
                <a:gd name="T107" fmla="*/ 279400 h 252"/>
                <a:gd name="T108" fmla="*/ 133350 w 154"/>
                <a:gd name="T109" fmla="*/ 292100 h 252"/>
                <a:gd name="T110" fmla="*/ 155575 w 154"/>
                <a:gd name="T111" fmla="*/ 292100 h 252"/>
                <a:gd name="T112" fmla="*/ 168275 w 154"/>
                <a:gd name="T113" fmla="*/ 314325 h 252"/>
                <a:gd name="T114" fmla="*/ 180975 w 154"/>
                <a:gd name="T115" fmla="*/ 330200 h 252"/>
                <a:gd name="T116" fmla="*/ 190500 w 154"/>
                <a:gd name="T117" fmla="*/ 349250 h 252"/>
                <a:gd name="T118" fmla="*/ 203200 w 154"/>
                <a:gd name="T119" fmla="*/ 365125 h 252"/>
                <a:gd name="T120" fmla="*/ 212725 w 154"/>
                <a:gd name="T121" fmla="*/ 390525 h 252"/>
                <a:gd name="T122" fmla="*/ 238125 w 154"/>
                <a:gd name="T123" fmla="*/ 400050 h 2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4"/>
                <a:gd name="T187" fmla="*/ 0 h 252"/>
                <a:gd name="T188" fmla="*/ 154 w 154"/>
                <a:gd name="T189" fmla="*/ 252 h 2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4" h="252">
                  <a:moveTo>
                    <a:pt x="150" y="250"/>
                  </a:moveTo>
                  <a:lnTo>
                    <a:pt x="154" y="250"/>
                  </a:lnTo>
                  <a:lnTo>
                    <a:pt x="150" y="246"/>
                  </a:lnTo>
                  <a:lnTo>
                    <a:pt x="146" y="246"/>
                  </a:lnTo>
                  <a:lnTo>
                    <a:pt x="146" y="242"/>
                  </a:lnTo>
                  <a:lnTo>
                    <a:pt x="142" y="238"/>
                  </a:lnTo>
                  <a:lnTo>
                    <a:pt x="142" y="234"/>
                  </a:lnTo>
                  <a:lnTo>
                    <a:pt x="142" y="230"/>
                  </a:lnTo>
                  <a:lnTo>
                    <a:pt x="146" y="230"/>
                  </a:lnTo>
                  <a:lnTo>
                    <a:pt x="146" y="228"/>
                  </a:lnTo>
                  <a:lnTo>
                    <a:pt x="146" y="224"/>
                  </a:lnTo>
                  <a:lnTo>
                    <a:pt x="142" y="220"/>
                  </a:lnTo>
                  <a:lnTo>
                    <a:pt x="138" y="220"/>
                  </a:lnTo>
                  <a:lnTo>
                    <a:pt x="134" y="216"/>
                  </a:lnTo>
                  <a:lnTo>
                    <a:pt x="134" y="212"/>
                  </a:lnTo>
                  <a:lnTo>
                    <a:pt x="134" y="208"/>
                  </a:lnTo>
                  <a:lnTo>
                    <a:pt x="134" y="206"/>
                  </a:lnTo>
                  <a:lnTo>
                    <a:pt x="134" y="202"/>
                  </a:lnTo>
                  <a:lnTo>
                    <a:pt x="132" y="198"/>
                  </a:lnTo>
                  <a:lnTo>
                    <a:pt x="128" y="198"/>
                  </a:lnTo>
                  <a:lnTo>
                    <a:pt x="128" y="194"/>
                  </a:lnTo>
                  <a:lnTo>
                    <a:pt x="128" y="190"/>
                  </a:lnTo>
                  <a:lnTo>
                    <a:pt x="128" y="184"/>
                  </a:lnTo>
                  <a:lnTo>
                    <a:pt x="124" y="180"/>
                  </a:lnTo>
                  <a:lnTo>
                    <a:pt x="124" y="176"/>
                  </a:lnTo>
                  <a:lnTo>
                    <a:pt x="120" y="172"/>
                  </a:lnTo>
                  <a:lnTo>
                    <a:pt x="124" y="172"/>
                  </a:lnTo>
                  <a:lnTo>
                    <a:pt x="134" y="166"/>
                  </a:lnTo>
                  <a:lnTo>
                    <a:pt x="134" y="162"/>
                  </a:lnTo>
                  <a:lnTo>
                    <a:pt x="128" y="158"/>
                  </a:lnTo>
                  <a:lnTo>
                    <a:pt x="124" y="154"/>
                  </a:lnTo>
                  <a:lnTo>
                    <a:pt x="120" y="150"/>
                  </a:lnTo>
                  <a:lnTo>
                    <a:pt x="116" y="144"/>
                  </a:lnTo>
                  <a:lnTo>
                    <a:pt x="116" y="140"/>
                  </a:lnTo>
                  <a:lnTo>
                    <a:pt x="116" y="136"/>
                  </a:lnTo>
                  <a:lnTo>
                    <a:pt x="114" y="136"/>
                  </a:lnTo>
                  <a:lnTo>
                    <a:pt x="110" y="140"/>
                  </a:lnTo>
                  <a:lnTo>
                    <a:pt x="106" y="136"/>
                  </a:lnTo>
                  <a:lnTo>
                    <a:pt x="102" y="132"/>
                  </a:lnTo>
                  <a:lnTo>
                    <a:pt x="102" y="128"/>
                  </a:lnTo>
                  <a:lnTo>
                    <a:pt x="98" y="126"/>
                  </a:lnTo>
                  <a:lnTo>
                    <a:pt x="98" y="122"/>
                  </a:lnTo>
                  <a:lnTo>
                    <a:pt x="102" y="122"/>
                  </a:lnTo>
                  <a:lnTo>
                    <a:pt x="106" y="122"/>
                  </a:lnTo>
                  <a:lnTo>
                    <a:pt x="106" y="118"/>
                  </a:lnTo>
                  <a:lnTo>
                    <a:pt x="110" y="114"/>
                  </a:lnTo>
                  <a:lnTo>
                    <a:pt x="106" y="110"/>
                  </a:lnTo>
                  <a:lnTo>
                    <a:pt x="106" y="106"/>
                  </a:lnTo>
                  <a:lnTo>
                    <a:pt x="106" y="104"/>
                  </a:lnTo>
                  <a:lnTo>
                    <a:pt x="102" y="100"/>
                  </a:lnTo>
                  <a:lnTo>
                    <a:pt x="102" y="96"/>
                  </a:lnTo>
                  <a:lnTo>
                    <a:pt x="102" y="92"/>
                  </a:lnTo>
                  <a:lnTo>
                    <a:pt x="102" y="88"/>
                  </a:lnTo>
                  <a:lnTo>
                    <a:pt x="106" y="82"/>
                  </a:lnTo>
                  <a:lnTo>
                    <a:pt x="98" y="82"/>
                  </a:lnTo>
                  <a:lnTo>
                    <a:pt x="98" y="84"/>
                  </a:lnTo>
                  <a:lnTo>
                    <a:pt x="94" y="84"/>
                  </a:lnTo>
                  <a:lnTo>
                    <a:pt x="92" y="88"/>
                  </a:lnTo>
                  <a:lnTo>
                    <a:pt x="88" y="88"/>
                  </a:lnTo>
                  <a:lnTo>
                    <a:pt x="88" y="92"/>
                  </a:lnTo>
                  <a:lnTo>
                    <a:pt x="80" y="92"/>
                  </a:lnTo>
                  <a:lnTo>
                    <a:pt x="76" y="92"/>
                  </a:lnTo>
                  <a:lnTo>
                    <a:pt x="72" y="92"/>
                  </a:lnTo>
                  <a:lnTo>
                    <a:pt x="70" y="100"/>
                  </a:lnTo>
                  <a:lnTo>
                    <a:pt x="66" y="92"/>
                  </a:lnTo>
                  <a:lnTo>
                    <a:pt x="66" y="84"/>
                  </a:lnTo>
                  <a:lnTo>
                    <a:pt x="66" y="82"/>
                  </a:lnTo>
                  <a:lnTo>
                    <a:pt x="70" y="78"/>
                  </a:lnTo>
                  <a:lnTo>
                    <a:pt x="70" y="74"/>
                  </a:lnTo>
                  <a:lnTo>
                    <a:pt x="70" y="70"/>
                  </a:lnTo>
                  <a:lnTo>
                    <a:pt x="66" y="70"/>
                  </a:lnTo>
                  <a:lnTo>
                    <a:pt x="66" y="62"/>
                  </a:lnTo>
                  <a:lnTo>
                    <a:pt x="66" y="60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54" y="48"/>
                  </a:lnTo>
                  <a:lnTo>
                    <a:pt x="54" y="44"/>
                  </a:lnTo>
                  <a:lnTo>
                    <a:pt x="52" y="42"/>
                  </a:lnTo>
                  <a:lnTo>
                    <a:pt x="48" y="38"/>
                  </a:lnTo>
                  <a:lnTo>
                    <a:pt x="48" y="34"/>
                  </a:lnTo>
                  <a:lnTo>
                    <a:pt x="44" y="34"/>
                  </a:lnTo>
                  <a:lnTo>
                    <a:pt x="40" y="34"/>
                  </a:lnTo>
                  <a:lnTo>
                    <a:pt x="36" y="30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2" y="16"/>
                  </a:lnTo>
                  <a:lnTo>
                    <a:pt x="36" y="16"/>
                  </a:lnTo>
                  <a:lnTo>
                    <a:pt x="36" y="12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30" y="34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36" y="42"/>
                  </a:lnTo>
                  <a:lnTo>
                    <a:pt x="40" y="44"/>
                  </a:lnTo>
                  <a:lnTo>
                    <a:pt x="36" y="44"/>
                  </a:lnTo>
                  <a:lnTo>
                    <a:pt x="36" y="48"/>
                  </a:lnTo>
                  <a:lnTo>
                    <a:pt x="36" y="52"/>
                  </a:lnTo>
                  <a:lnTo>
                    <a:pt x="32" y="52"/>
                  </a:lnTo>
                  <a:lnTo>
                    <a:pt x="36" y="56"/>
                  </a:lnTo>
                  <a:lnTo>
                    <a:pt x="40" y="60"/>
                  </a:lnTo>
                  <a:lnTo>
                    <a:pt x="44" y="66"/>
                  </a:lnTo>
                  <a:lnTo>
                    <a:pt x="48" y="74"/>
                  </a:lnTo>
                  <a:lnTo>
                    <a:pt x="48" y="78"/>
                  </a:lnTo>
                  <a:lnTo>
                    <a:pt x="52" y="82"/>
                  </a:lnTo>
                  <a:lnTo>
                    <a:pt x="48" y="84"/>
                  </a:lnTo>
                  <a:lnTo>
                    <a:pt x="48" y="88"/>
                  </a:lnTo>
                  <a:lnTo>
                    <a:pt x="48" y="92"/>
                  </a:lnTo>
                  <a:lnTo>
                    <a:pt x="52" y="96"/>
                  </a:lnTo>
                  <a:lnTo>
                    <a:pt x="48" y="100"/>
                  </a:lnTo>
                  <a:lnTo>
                    <a:pt x="48" y="104"/>
                  </a:lnTo>
                  <a:lnTo>
                    <a:pt x="52" y="106"/>
                  </a:lnTo>
                  <a:lnTo>
                    <a:pt x="54" y="110"/>
                  </a:lnTo>
                  <a:lnTo>
                    <a:pt x="52" y="114"/>
                  </a:lnTo>
                  <a:lnTo>
                    <a:pt x="48" y="110"/>
                  </a:lnTo>
                  <a:lnTo>
                    <a:pt x="48" y="114"/>
                  </a:lnTo>
                  <a:lnTo>
                    <a:pt x="44" y="118"/>
                  </a:lnTo>
                  <a:lnTo>
                    <a:pt x="44" y="126"/>
                  </a:lnTo>
                  <a:lnTo>
                    <a:pt x="44" y="128"/>
                  </a:lnTo>
                  <a:lnTo>
                    <a:pt x="48" y="128"/>
                  </a:lnTo>
                  <a:lnTo>
                    <a:pt x="44" y="132"/>
                  </a:lnTo>
                  <a:lnTo>
                    <a:pt x="40" y="140"/>
                  </a:lnTo>
                  <a:lnTo>
                    <a:pt x="40" y="146"/>
                  </a:lnTo>
                  <a:lnTo>
                    <a:pt x="48" y="144"/>
                  </a:lnTo>
                  <a:lnTo>
                    <a:pt x="58" y="140"/>
                  </a:lnTo>
                  <a:lnTo>
                    <a:pt x="62" y="144"/>
                  </a:lnTo>
                  <a:lnTo>
                    <a:pt x="62" y="146"/>
                  </a:lnTo>
                  <a:lnTo>
                    <a:pt x="66" y="150"/>
                  </a:lnTo>
                  <a:lnTo>
                    <a:pt x="70" y="150"/>
                  </a:lnTo>
                  <a:lnTo>
                    <a:pt x="76" y="158"/>
                  </a:lnTo>
                  <a:lnTo>
                    <a:pt x="76" y="162"/>
                  </a:lnTo>
                  <a:lnTo>
                    <a:pt x="72" y="166"/>
                  </a:lnTo>
                  <a:lnTo>
                    <a:pt x="72" y="168"/>
                  </a:lnTo>
                  <a:lnTo>
                    <a:pt x="70" y="172"/>
                  </a:lnTo>
                  <a:lnTo>
                    <a:pt x="70" y="176"/>
                  </a:lnTo>
                  <a:lnTo>
                    <a:pt x="72" y="172"/>
                  </a:lnTo>
                  <a:lnTo>
                    <a:pt x="76" y="176"/>
                  </a:lnTo>
                  <a:lnTo>
                    <a:pt x="80" y="168"/>
                  </a:lnTo>
                  <a:lnTo>
                    <a:pt x="80" y="172"/>
                  </a:lnTo>
                  <a:lnTo>
                    <a:pt x="80" y="176"/>
                  </a:lnTo>
                  <a:lnTo>
                    <a:pt x="80" y="180"/>
                  </a:lnTo>
                  <a:lnTo>
                    <a:pt x="84" y="180"/>
                  </a:lnTo>
                  <a:lnTo>
                    <a:pt x="84" y="184"/>
                  </a:lnTo>
                  <a:lnTo>
                    <a:pt x="92" y="180"/>
                  </a:lnTo>
                  <a:lnTo>
                    <a:pt x="94" y="184"/>
                  </a:lnTo>
                  <a:lnTo>
                    <a:pt x="98" y="184"/>
                  </a:lnTo>
                  <a:lnTo>
                    <a:pt x="98" y="188"/>
                  </a:lnTo>
                  <a:lnTo>
                    <a:pt x="102" y="190"/>
                  </a:lnTo>
                  <a:lnTo>
                    <a:pt x="106" y="198"/>
                  </a:lnTo>
                  <a:lnTo>
                    <a:pt x="106" y="202"/>
                  </a:lnTo>
                  <a:lnTo>
                    <a:pt x="110" y="206"/>
                  </a:lnTo>
                  <a:lnTo>
                    <a:pt x="114" y="208"/>
                  </a:lnTo>
                  <a:lnTo>
                    <a:pt x="114" y="212"/>
                  </a:lnTo>
                  <a:lnTo>
                    <a:pt x="116" y="216"/>
                  </a:lnTo>
                  <a:lnTo>
                    <a:pt x="120" y="220"/>
                  </a:lnTo>
                  <a:lnTo>
                    <a:pt x="124" y="220"/>
                  </a:lnTo>
                  <a:lnTo>
                    <a:pt x="128" y="228"/>
                  </a:lnTo>
                  <a:lnTo>
                    <a:pt x="128" y="230"/>
                  </a:lnTo>
                  <a:lnTo>
                    <a:pt x="132" y="238"/>
                  </a:lnTo>
                  <a:lnTo>
                    <a:pt x="134" y="242"/>
                  </a:lnTo>
                  <a:lnTo>
                    <a:pt x="134" y="246"/>
                  </a:lnTo>
                  <a:lnTo>
                    <a:pt x="146" y="250"/>
                  </a:lnTo>
                  <a:lnTo>
                    <a:pt x="146" y="252"/>
                  </a:lnTo>
                  <a:lnTo>
                    <a:pt x="150" y="252"/>
                  </a:lnTo>
                  <a:lnTo>
                    <a:pt x="150" y="25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50" name="Freeform 8435"/>
            <p:cNvSpPr>
              <a:spLocks/>
            </p:cNvSpPr>
            <p:nvPr/>
          </p:nvSpPr>
          <p:spPr bwMode="auto">
            <a:xfrm>
              <a:off x="5165725" y="2100263"/>
              <a:ext cx="98425" cy="152400"/>
            </a:xfrm>
            <a:custGeom>
              <a:avLst/>
              <a:gdLst>
                <a:gd name="T0" fmla="*/ 6350 w 62"/>
                <a:gd name="T1" fmla="*/ 41275 h 96"/>
                <a:gd name="T2" fmla="*/ 6350 w 62"/>
                <a:gd name="T3" fmla="*/ 47625 h 96"/>
                <a:gd name="T4" fmla="*/ 6350 w 62"/>
                <a:gd name="T5" fmla="*/ 53975 h 96"/>
                <a:gd name="T6" fmla="*/ 12700 w 62"/>
                <a:gd name="T7" fmla="*/ 60325 h 96"/>
                <a:gd name="T8" fmla="*/ 12700 w 62"/>
                <a:gd name="T9" fmla="*/ 63500 h 96"/>
                <a:gd name="T10" fmla="*/ 12700 w 62"/>
                <a:gd name="T11" fmla="*/ 69850 h 96"/>
                <a:gd name="T12" fmla="*/ 19050 w 62"/>
                <a:gd name="T13" fmla="*/ 76200 h 96"/>
                <a:gd name="T14" fmla="*/ 12700 w 62"/>
                <a:gd name="T15" fmla="*/ 82550 h 96"/>
                <a:gd name="T16" fmla="*/ 12700 w 62"/>
                <a:gd name="T17" fmla="*/ 88900 h 96"/>
                <a:gd name="T18" fmla="*/ 6350 w 62"/>
                <a:gd name="T19" fmla="*/ 88900 h 96"/>
                <a:gd name="T20" fmla="*/ 0 w 62"/>
                <a:gd name="T21" fmla="*/ 88900 h 96"/>
                <a:gd name="T22" fmla="*/ 0 w 62"/>
                <a:gd name="T23" fmla="*/ 95250 h 96"/>
                <a:gd name="T24" fmla="*/ 6350 w 62"/>
                <a:gd name="T25" fmla="*/ 98425 h 96"/>
                <a:gd name="T26" fmla="*/ 6350 w 62"/>
                <a:gd name="T27" fmla="*/ 104775 h 96"/>
                <a:gd name="T28" fmla="*/ 12700 w 62"/>
                <a:gd name="T29" fmla="*/ 111125 h 96"/>
                <a:gd name="T30" fmla="*/ 19050 w 62"/>
                <a:gd name="T31" fmla="*/ 117475 h 96"/>
                <a:gd name="T32" fmla="*/ 25400 w 62"/>
                <a:gd name="T33" fmla="*/ 111125 h 96"/>
                <a:gd name="T34" fmla="*/ 28575 w 62"/>
                <a:gd name="T35" fmla="*/ 111125 h 96"/>
                <a:gd name="T36" fmla="*/ 28575 w 62"/>
                <a:gd name="T37" fmla="*/ 117475 h 96"/>
                <a:gd name="T38" fmla="*/ 28575 w 62"/>
                <a:gd name="T39" fmla="*/ 123825 h 96"/>
                <a:gd name="T40" fmla="*/ 34925 w 62"/>
                <a:gd name="T41" fmla="*/ 133350 h 96"/>
                <a:gd name="T42" fmla="*/ 41275 w 62"/>
                <a:gd name="T43" fmla="*/ 139700 h 96"/>
                <a:gd name="T44" fmla="*/ 47625 w 62"/>
                <a:gd name="T45" fmla="*/ 146050 h 96"/>
                <a:gd name="T46" fmla="*/ 57150 w 62"/>
                <a:gd name="T47" fmla="*/ 152400 h 96"/>
                <a:gd name="T48" fmla="*/ 63500 w 62"/>
                <a:gd name="T49" fmla="*/ 152400 h 96"/>
                <a:gd name="T50" fmla="*/ 69850 w 62"/>
                <a:gd name="T51" fmla="*/ 152400 h 96"/>
                <a:gd name="T52" fmla="*/ 69850 w 62"/>
                <a:gd name="T53" fmla="*/ 146050 h 96"/>
                <a:gd name="T54" fmla="*/ 76200 w 62"/>
                <a:gd name="T55" fmla="*/ 146050 h 96"/>
                <a:gd name="T56" fmla="*/ 82550 w 62"/>
                <a:gd name="T57" fmla="*/ 146050 h 96"/>
                <a:gd name="T58" fmla="*/ 98425 w 62"/>
                <a:gd name="T59" fmla="*/ 133350 h 96"/>
                <a:gd name="T60" fmla="*/ 92075 w 62"/>
                <a:gd name="T61" fmla="*/ 123825 h 96"/>
                <a:gd name="T62" fmla="*/ 88900 w 62"/>
                <a:gd name="T63" fmla="*/ 111125 h 96"/>
                <a:gd name="T64" fmla="*/ 76200 w 62"/>
                <a:gd name="T65" fmla="*/ 95250 h 96"/>
                <a:gd name="T66" fmla="*/ 69850 w 62"/>
                <a:gd name="T67" fmla="*/ 88900 h 96"/>
                <a:gd name="T68" fmla="*/ 63500 w 62"/>
                <a:gd name="T69" fmla="*/ 63500 h 96"/>
                <a:gd name="T70" fmla="*/ 57150 w 62"/>
                <a:gd name="T71" fmla="*/ 53975 h 96"/>
                <a:gd name="T72" fmla="*/ 53975 w 62"/>
                <a:gd name="T73" fmla="*/ 34925 h 96"/>
                <a:gd name="T74" fmla="*/ 41275 w 62"/>
                <a:gd name="T75" fmla="*/ 0 h 96"/>
                <a:gd name="T76" fmla="*/ 25400 w 62"/>
                <a:gd name="T77" fmla="*/ 12700 h 96"/>
                <a:gd name="T78" fmla="*/ 12700 w 62"/>
                <a:gd name="T79" fmla="*/ 25400 h 96"/>
                <a:gd name="T80" fmla="*/ 6350 w 62"/>
                <a:gd name="T81" fmla="*/ 34925 h 96"/>
                <a:gd name="T82" fmla="*/ 6350 w 62"/>
                <a:gd name="T83" fmla="*/ 41275 h 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2"/>
                <a:gd name="T127" fmla="*/ 0 h 96"/>
                <a:gd name="T128" fmla="*/ 62 w 62"/>
                <a:gd name="T129" fmla="*/ 96 h 9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2" h="96">
                  <a:moveTo>
                    <a:pt x="4" y="26"/>
                  </a:moveTo>
                  <a:lnTo>
                    <a:pt x="4" y="30"/>
                  </a:lnTo>
                  <a:lnTo>
                    <a:pt x="4" y="34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12" y="48"/>
                  </a:lnTo>
                  <a:lnTo>
                    <a:pt x="8" y="52"/>
                  </a:lnTo>
                  <a:lnTo>
                    <a:pt x="8" y="56"/>
                  </a:lnTo>
                  <a:lnTo>
                    <a:pt x="4" y="56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8" y="70"/>
                  </a:lnTo>
                  <a:lnTo>
                    <a:pt x="12" y="74"/>
                  </a:lnTo>
                  <a:lnTo>
                    <a:pt x="16" y="70"/>
                  </a:lnTo>
                  <a:lnTo>
                    <a:pt x="18" y="70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22" y="84"/>
                  </a:lnTo>
                  <a:lnTo>
                    <a:pt x="26" y="88"/>
                  </a:lnTo>
                  <a:lnTo>
                    <a:pt x="30" y="92"/>
                  </a:lnTo>
                  <a:lnTo>
                    <a:pt x="36" y="96"/>
                  </a:lnTo>
                  <a:lnTo>
                    <a:pt x="40" y="96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8" y="92"/>
                  </a:lnTo>
                  <a:lnTo>
                    <a:pt x="52" y="92"/>
                  </a:lnTo>
                  <a:lnTo>
                    <a:pt x="62" y="84"/>
                  </a:lnTo>
                  <a:lnTo>
                    <a:pt x="58" y="78"/>
                  </a:lnTo>
                  <a:lnTo>
                    <a:pt x="56" y="70"/>
                  </a:lnTo>
                  <a:lnTo>
                    <a:pt x="48" y="60"/>
                  </a:lnTo>
                  <a:lnTo>
                    <a:pt x="44" y="56"/>
                  </a:lnTo>
                  <a:lnTo>
                    <a:pt x="40" y="40"/>
                  </a:lnTo>
                  <a:lnTo>
                    <a:pt x="36" y="34"/>
                  </a:lnTo>
                  <a:lnTo>
                    <a:pt x="34" y="22"/>
                  </a:lnTo>
                  <a:lnTo>
                    <a:pt x="26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55" name="Freeform 8440"/>
            <p:cNvSpPr>
              <a:spLocks/>
            </p:cNvSpPr>
            <p:nvPr/>
          </p:nvSpPr>
          <p:spPr bwMode="auto">
            <a:xfrm>
              <a:off x="5289550" y="2351088"/>
              <a:ext cx="28575" cy="44450"/>
            </a:xfrm>
            <a:custGeom>
              <a:avLst/>
              <a:gdLst>
                <a:gd name="T0" fmla="*/ 15875 w 18"/>
                <a:gd name="T1" fmla="*/ 15875 h 28"/>
                <a:gd name="T2" fmla="*/ 9525 w 18"/>
                <a:gd name="T3" fmla="*/ 9525 h 28"/>
                <a:gd name="T4" fmla="*/ 3175 w 18"/>
                <a:gd name="T5" fmla="*/ 0 h 28"/>
                <a:gd name="T6" fmla="*/ 3175 w 18"/>
                <a:gd name="T7" fmla="*/ 9525 h 28"/>
                <a:gd name="T8" fmla="*/ 0 w 18"/>
                <a:gd name="T9" fmla="*/ 15875 h 28"/>
                <a:gd name="T10" fmla="*/ 9525 w 18"/>
                <a:gd name="T11" fmla="*/ 41275 h 28"/>
                <a:gd name="T12" fmla="*/ 15875 w 18"/>
                <a:gd name="T13" fmla="*/ 41275 h 28"/>
                <a:gd name="T14" fmla="*/ 15875 w 18"/>
                <a:gd name="T15" fmla="*/ 44450 h 28"/>
                <a:gd name="T16" fmla="*/ 22225 w 18"/>
                <a:gd name="T17" fmla="*/ 34925 h 28"/>
                <a:gd name="T18" fmla="*/ 28575 w 18"/>
                <a:gd name="T19" fmla="*/ 28575 h 28"/>
                <a:gd name="T20" fmla="*/ 22225 w 18"/>
                <a:gd name="T21" fmla="*/ 22225 h 28"/>
                <a:gd name="T22" fmla="*/ 15875 w 18"/>
                <a:gd name="T23" fmla="*/ 15875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"/>
                <a:gd name="T37" fmla="*/ 0 h 28"/>
                <a:gd name="T38" fmla="*/ 18 w 18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" h="28">
                  <a:moveTo>
                    <a:pt x="10" y="10"/>
                  </a:moveTo>
                  <a:lnTo>
                    <a:pt x="6" y="6"/>
                  </a:lnTo>
                  <a:lnTo>
                    <a:pt x="2" y="0"/>
                  </a:lnTo>
                  <a:lnTo>
                    <a:pt x="2" y="6"/>
                  </a:lnTo>
                  <a:lnTo>
                    <a:pt x="0" y="10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4" y="22"/>
                  </a:lnTo>
                  <a:lnTo>
                    <a:pt x="18" y="18"/>
                  </a:lnTo>
                  <a:lnTo>
                    <a:pt x="14" y="14"/>
                  </a:lnTo>
                  <a:lnTo>
                    <a:pt x="10" y="10"/>
                  </a:lnTo>
                  <a:close/>
                </a:path>
              </a:pathLst>
            </a:custGeom>
            <a:grp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56" name="Freeform 8441"/>
            <p:cNvSpPr>
              <a:spLocks/>
            </p:cNvSpPr>
            <p:nvPr/>
          </p:nvSpPr>
          <p:spPr bwMode="auto">
            <a:xfrm>
              <a:off x="5200650" y="2233613"/>
              <a:ext cx="76200" cy="60325"/>
            </a:xfrm>
            <a:custGeom>
              <a:avLst/>
              <a:gdLst>
                <a:gd name="T0" fmla="*/ 47625 w 48"/>
                <a:gd name="T1" fmla="*/ 12700 h 38"/>
                <a:gd name="T2" fmla="*/ 41275 w 48"/>
                <a:gd name="T3" fmla="*/ 12700 h 38"/>
                <a:gd name="T4" fmla="*/ 34925 w 48"/>
                <a:gd name="T5" fmla="*/ 12700 h 38"/>
                <a:gd name="T6" fmla="*/ 34925 w 48"/>
                <a:gd name="T7" fmla="*/ 19050 h 38"/>
                <a:gd name="T8" fmla="*/ 28575 w 48"/>
                <a:gd name="T9" fmla="*/ 19050 h 38"/>
                <a:gd name="T10" fmla="*/ 22225 w 48"/>
                <a:gd name="T11" fmla="*/ 19050 h 38"/>
                <a:gd name="T12" fmla="*/ 22225 w 48"/>
                <a:gd name="T13" fmla="*/ 25400 h 38"/>
                <a:gd name="T14" fmla="*/ 6350 w 48"/>
                <a:gd name="T15" fmla="*/ 34925 h 38"/>
                <a:gd name="T16" fmla="*/ 0 w 48"/>
                <a:gd name="T17" fmla="*/ 34925 h 38"/>
                <a:gd name="T18" fmla="*/ 6350 w 48"/>
                <a:gd name="T19" fmla="*/ 41275 h 38"/>
                <a:gd name="T20" fmla="*/ 6350 w 48"/>
                <a:gd name="T21" fmla="*/ 47625 h 38"/>
                <a:gd name="T22" fmla="*/ 12700 w 48"/>
                <a:gd name="T23" fmla="*/ 53975 h 38"/>
                <a:gd name="T24" fmla="*/ 19050 w 48"/>
                <a:gd name="T25" fmla="*/ 47625 h 38"/>
                <a:gd name="T26" fmla="*/ 28575 w 48"/>
                <a:gd name="T27" fmla="*/ 53975 h 38"/>
                <a:gd name="T28" fmla="*/ 28575 w 48"/>
                <a:gd name="T29" fmla="*/ 60325 h 38"/>
                <a:gd name="T30" fmla="*/ 34925 w 48"/>
                <a:gd name="T31" fmla="*/ 60325 h 38"/>
                <a:gd name="T32" fmla="*/ 41275 w 48"/>
                <a:gd name="T33" fmla="*/ 60325 h 38"/>
                <a:gd name="T34" fmla="*/ 41275 w 48"/>
                <a:gd name="T35" fmla="*/ 53975 h 38"/>
                <a:gd name="T36" fmla="*/ 47625 w 48"/>
                <a:gd name="T37" fmla="*/ 53975 h 38"/>
                <a:gd name="T38" fmla="*/ 53975 w 48"/>
                <a:gd name="T39" fmla="*/ 47625 h 38"/>
                <a:gd name="T40" fmla="*/ 57150 w 48"/>
                <a:gd name="T41" fmla="*/ 41275 h 38"/>
                <a:gd name="T42" fmla="*/ 76200 w 48"/>
                <a:gd name="T43" fmla="*/ 28575 h 38"/>
                <a:gd name="T44" fmla="*/ 63500 w 48"/>
                <a:gd name="T45" fmla="*/ 0 h 38"/>
                <a:gd name="T46" fmla="*/ 47625 w 48"/>
                <a:gd name="T47" fmla="*/ 12700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"/>
                <a:gd name="T73" fmla="*/ 0 h 38"/>
                <a:gd name="T74" fmla="*/ 48 w 48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" h="38">
                  <a:moveTo>
                    <a:pt x="30" y="8"/>
                  </a:moveTo>
                  <a:lnTo>
                    <a:pt x="26" y="8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8" y="34"/>
                  </a:lnTo>
                  <a:lnTo>
                    <a:pt x="12" y="30"/>
                  </a:lnTo>
                  <a:lnTo>
                    <a:pt x="18" y="34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4" y="30"/>
                  </a:lnTo>
                  <a:lnTo>
                    <a:pt x="36" y="26"/>
                  </a:lnTo>
                  <a:lnTo>
                    <a:pt x="48" y="18"/>
                  </a:lnTo>
                  <a:lnTo>
                    <a:pt x="40" y="0"/>
                  </a:lnTo>
                  <a:lnTo>
                    <a:pt x="30" y="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304" name="Gruppieren 303"/>
          <p:cNvGrpSpPr/>
          <p:nvPr/>
        </p:nvGrpSpPr>
        <p:grpSpPr>
          <a:xfrm>
            <a:off x="4895279" y="1453604"/>
            <a:ext cx="2016125" cy="4521200"/>
            <a:chOff x="4801046" y="1507902"/>
            <a:chExt cx="2016125" cy="4521200"/>
          </a:xfrm>
        </p:grpSpPr>
        <p:sp>
          <p:nvSpPr>
            <p:cNvPr id="2314" name="Freeform 8600"/>
            <p:cNvSpPr>
              <a:spLocks noEditPoints="1"/>
            </p:cNvSpPr>
            <p:nvPr/>
          </p:nvSpPr>
          <p:spPr bwMode="auto">
            <a:xfrm>
              <a:off x="5340796" y="2419127"/>
              <a:ext cx="47625" cy="63500"/>
            </a:xfrm>
            <a:custGeom>
              <a:avLst/>
              <a:gdLst>
                <a:gd name="T0" fmla="*/ 31750 w 30"/>
                <a:gd name="T1" fmla="*/ 15875 h 40"/>
                <a:gd name="T2" fmla="*/ 31750 w 30"/>
                <a:gd name="T3" fmla="*/ 15875 h 40"/>
                <a:gd name="T4" fmla="*/ 28575 w 30"/>
                <a:gd name="T5" fmla="*/ 12700 h 40"/>
                <a:gd name="T6" fmla="*/ 25400 w 30"/>
                <a:gd name="T7" fmla="*/ 9525 h 40"/>
                <a:gd name="T8" fmla="*/ 25400 w 30"/>
                <a:gd name="T9" fmla="*/ 9525 h 40"/>
                <a:gd name="T10" fmla="*/ 19050 w 30"/>
                <a:gd name="T11" fmla="*/ 12700 h 40"/>
                <a:gd name="T12" fmla="*/ 15875 w 30"/>
                <a:gd name="T13" fmla="*/ 15875 h 40"/>
                <a:gd name="T14" fmla="*/ 12700 w 30"/>
                <a:gd name="T15" fmla="*/ 28575 h 40"/>
                <a:gd name="T16" fmla="*/ 12700 w 30"/>
                <a:gd name="T17" fmla="*/ 28575 h 40"/>
                <a:gd name="T18" fmla="*/ 12700 w 30"/>
                <a:gd name="T19" fmla="*/ 28575 h 40"/>
                <a:gd name="T20" fmla="*/ 19050 w 30"/>
                <a:gd name="T21" fmla="*/ 22225 h 40"/>
                <a:gd name="T22" fmla="*/ 25400 w 30"/>
                <a:gd name="T23" fmla="*/ 22225 h 40"/>
                <a:gd name="T24" fmla="*/ 25400 w 30"/>
                <a:gd name="T25" fmla="*/ 22225 h 40"/>
                <a:gd name="T26" fmla="*/ 34925 w 30"/>
                <a:gd name="T27" fmla="*/ 22225 h 40"/>
                <a:gd name="T28" fmla="*/ 41275 w 30"/>
                <a:gd name="T29" fmla="*/ 28575 h 40"/>
                <a:gd name="T30" fmla="*/ 41275 w 30"/>
                <a:gd name="T31" fmla="*/ 28575 h 40"/>
                <a:gd name="T32" fmla="*/ 44450 w 30"/>
                <a:gd name="T33" fmla="*/ 34925 h 40"/>
                <a:gd name="T34" fmla="*/ 47625 w 30"/>
                <a:gd name="T35" fmla="*/ 41275 h 40"/>
                <a:gd name="T36" fmla="*/ 47625 w 30"/>
                <a:gd name="T37" fmla="*/ 41275 h 40"/>
                <a:gd name="T38" fmla="*/ 44450 w 30"/>
                <a:gd name="T39" fmla="*/ 50800 h 40"/>
                <a:gd name="T40" fmla="*/ 41275 w 30"/>
                <a:gd name="T41" fmla="*/ 57150 h 40"/>
                <a:gd name="T42" fmla="*/ 31750 w 30"/>
                <a:gd name="T43" fmla="*/ 63500 h 40"/>
                <a:gd name="T44" fmla="*/ 25400 w 30"/>
                <a:gd name="T45" fmla="*/ 63500 h 40"/>
                <a:gd name="T46" fmla="*/ 25400 w 30"/>
                <a:gd name="T47" fmla="*/ 63500 h 40"/>
                <a:gd name="T48" fmla="*/ 12700 w 30"/>
                <a:gd name="T49" fmla="*/ 63500 h 40"/>
                <a:gd name="T50" fmla="*/ 6350 w 30"/>
                <a:gd name="T51" fmla="*/ 53975 h 40"/>
                <a:gd name="T52" fmla="*/ 0 w 30"/>
                <a:gd name="T53" fmla="*/ 44450 h 40"/>
                <a:gd name="T54" fmla="*/ 0 w 30"/>
                <a:gd name="T55" fmla="*/ 31750 h 40"/>
                <a:gd name="T56" fmla="*/ 0 w 30"/>
                <a:gd name="T57" fmla="*/ 31750 h 40"/>
                <a:gd name="T58" fmla="*/ 0 w 30"/>
                <a:gd name="T59" fmla="*/ 22225 h 40"/>
                <a:gd name="T60" fmla="*/ 6350 w 30"/>
                <a:gd name="T61" fmla="*/ 9525 h 40"/>
                <a:gd name="T62" fmla="*/ 12700 w 30"/>
                <a:gd name="T63" fmla="*/ 3175 h 40"/>
                <a:gd name="T64" fmla="*/ 25400 w 30"/>
                <a:gd name="T65" fmla="*/ 0 h 40"/>
                <a:gd name="T66" fmla="*/ 25400 w 30"/>
                <a:gd name="T67" fmla="*/ 0 h 40"/>
                <a:gd name="T68" fmla="*/ 31750 w 30"/>
                <a:gd name="T69" fmla="*/ 0 h 40"/>
                <a:gd name="T70" fmla="*/ 38100 w 30"/>
                <a:gd name="T71" fmla="*/ 3175 h 40"/>
                <a:gd name="T72" fmla="*/ 41275 w 30"/>
                <a:gd name="T73" fmla="*/ 9525 h 40"/>
                <a:gd name="T74" fmla="*/ 44450 w 30"/>
                <a:gd name="T75" fmla="*/ 15875 h 40"/>
                <a:gd name="T76" fmla="*/ 31750 w 30"/>
                <a:gd name="T77" fmla="*/ 15875 h 40"/>
                <a:gd name="T78" fmla="*/ 12700 w 30"/>
                <a:gd name="T79" fmla="*/ 41275 h 40"/>
                <a:gd name="T80" fmla="*/ 12700 w 30"/>
                <a:gd name="T81" fmla="*/ 41275 h 40"/>
                <a:gd name="T82" fmla="*/ 15875 w 30"/>
                <a:gd name="T83" fmla="*/ 50800 h 40"/>
                <a:gd name="T84" fmla="*/ 19050 w 30"/>
                <a:gd name="T85" fmla="*/ 53975 h 40"/>
                <a:gd name="T86" fmla="*/ 22225 w 30"/>
                <a:gd name="T87" fmla="*/ 53975 h 40"/>
                <a:gd name="T88" fmla="*/ 22225 w 30"/>
                <a:gd name="T89" fmla="*/ 53975 h 40"/>
                <a:gd name="T90" fmla="*/ 28575 w 30"/>
                <a:gd name="T91" fmla="*/ 53975 h 40"/>
                <a:gd name="T92" fmla="*/ 31750 w 30"/>
                <a:gd name="T93" fmla="*/ 50800 h 40"/>
                <a:gd name="T94" fmla="*/ 31750 w 30"/>
                <a:gd name="T95" fmla="*/ 44450 h 40"/>
                <a:gd name="T96" fmla="*/ 31750 w 30"/>
                <a:gd name="T97" fmla="*/ 44450 h 40"/>
                <a:gd name="T98" fmla="*/ 31750 w 30"/>
                <a:gd name="T99" fmla="*/ 34925 h 40"/>
                <a:gd name="T100" fmla="*/ 28575 w 30"/>
                <a:gd name="T101" fmla="*/ 31750 h 40"/>
                <a:gd name="T102" fmla="*/ 22225 w 30"/>
                <a:gd name="T103" fmla="*/ 31750 h 40"/>
                <a:gd name="T104" fmla="*/ 22225 w 30"/>
                <a:gd name="T105" fmla="*/ 31750 h 40"/>
                <a:gd name="T106" fmla="*/ 19050 w 30"/>
                <a:gd name="T107" fmla="*/ 31750 h 40"/>
                <a:gd name="T108" fmla="*/ 15875 w 30"/>
                <a:gd name="T109" fmla="*/ 34925 h 40"/>
                <a:gd name="T110" fmla="*/ 12700 w 30"/>
                <a:gd name="T111" fmla="*/ 41275 h 40"/>
                <a:gd name="T112" fmla="*/ 12700 w 30"/>
                <a:gd name="T113" fmla="*/ 41275 h 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"/>
                <a:gd name="T172" fmla="*/ 0 h 40"/>
                <a:gd name="T173" fmla="*/ 30 w 30"/>
                <a:gd name="T174" fmla="*/ 40 h 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" h="40">
                  <a:moveTo>
                    <a:pt x="20" y="10"/>
                  </a:moveTo>
                  <a:lnTo>
                    <a:pt x="20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22" y="14"/>
                  </a:lnTo>
                  <a:lnTo>
                    <a:pt x="26" y="18"/>
                  </a:lnTo>
                  <a:lnTo>
                    <a:pt x="28" y="22"/>
                  </a:lnTo>
                  <a:lnTo>
                    <a:pt x="30" y="26"/>
                  </a:lnTo>
                  <a:lnTo>
                    <a:pt x="28" y="32"/>
                  </a:lnTo>
                  <a:lnTo>
                    <a:pt x="26" y="36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4" y="34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4" y="6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20" y="10"/>
                  </a:lnTo>
                  <a:close/>
                  <a:moveTo>
                    <a:pt x="8" y="26"/>
                  </a:moveTo>
                  <a:lnTo>
                    <a:pt x="8" y="26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39" name="Freeform 8524"/>
            <p:cNvSpPr>
              <a:spLocks noEditPoints="1"/>
            </p:cNvSpPr>
            <p:nvPr/>
          </p:nvSpPr>
          <p:spPr bwMode="auto">
            <a:xfrm>
              <a:off x="5201096" y="3222402"/>
              <a:ext cx="44450" cy="66675"/>
            </a:xfrm>
            <a:custGeom>
              <a:avLst/>
              <a:gdLst>
                <a:gd name="T0" fmla="*/ 31750 w 28"/>
                <a:gd name="T1" fmla="*/ 19050 h 42"/>
                <a:gd name="T2" fmla="*/ 31750 w 28"/>
                <a:gd name="T3" fmla="*/ 19050 h 42"/>
                <a:gd name="T4" fmla="*/ 28575 w 28"/>
                <a:gd name="T5" fmla="*/ 12700 h 42"/>
                <a:gd name="T6" fmla="*/ 22225 w 28"/>
                <a:gd name="T7" fmla="*/ 9525 h 42"/>
                <a:gd name="T8" fmla="*/ 22225 w 28"/>
                <a:gd name="T9" fmla="*/ 9525 h 42"/>
                <a:gd name="T10" fmla="*/ 19050 w 28"/>
                <a:gd name="T11" fmla="*/ 12700 h 42"/>
                <a:gd name="T12" fmla="*/ 12700 w 28"/>
                <a:gd name="T13" fmla="*/ 19050 h 42"/>
                <a:gd name="T14" fmla="*/ 12700 w 28"/>
                <a:gd name="T15" fmla="*/ 28575 h 42"/>
                <a:gd name="T16" fmla="*/ 12700 w 28"/>
                <a:gd name="T17" fmla="*/ 31750 h 42"/>
                <a:gd name="T18" fmla="*/ 12700 w 28"/>
                <a:gd name="T19" fmla="*/ 31750 h 42"/>
                <a:gd name="T20" fmla="*/ 19050 w 28"/>
                <a:gd name="T21" fmla="*/ 25400 h 42"/>
                <a:gd name="T22" fmla="*/ 25400 w 28"/>
                <a:gd name="T23" fmla="*/ 22225 h 42"/>
                <a:gd name="T24" fmla="*/ 25400 w 28"/>
                <a:gd name="T25" fmla="*/ 22225 h 42"/>
                <a:gd name="T26" fmla="*/ 34925 w 28"/>
                <a:gd name="T27" fmla="*/ 25400 h 42"/>
                <a:gd name="T28" fmla="*/ 41275 w 28"/>
                <a:gd name="T29" fmla="*/ 28575 h 42"/>
                <a:gd name="T30" fmla="*/ 41275 w 28"/>
                <a:gd name="T31" fmla="*/ 28575 h 42"/>
                <a:gd name="T32" fmla="*/ 44450 w 28"/>
                <a:gd name="T33" fmla="*/ 34925 h 42"/>
                <a:gd name="T34" fmla="*/ 44450 w 28"/>
                <a:gd name="T35" fmla="*/ 44450 h 42"/>
                <a:gd name="T36" fmla="*/ 44450 w 28"/>
                <a:gd name="T37" fmla="*/ 44450 h 42"/>
                <a:gd name="T38" fmla="*/ 44450 w 28"/>
                <a:gd name="T39" fmla="*/ 53975 h 42"/>
                <a:gd name="T40" fmla="*/ 38100 w 28"/>
                <a:gd name="T41" fmla="*/ 60325 h 42"/>
                <a:gd name="T42" fmla="*/ 31750 w 28"/>
                <a:gd name="T43" fmla="*/ 63500 h 42"/>
                <a:gd name="T44" fmla="*/ 22225 w 28"/>
                <a:gd name="T45" fmla="*/ 66675 h 42"/>
                <a:gd name="T46" fmla="*/ 22225 w 28"/>
                <a:gd name="T47" fmla="*/ 66675 h 42"/>
                <a:gd name="T48" fmla="*/ 12700 w 28"/>
                <a:gd name="T49" fmla="*/ 63500 h 42"/>
                <a:gd name="T50" fmla="*/ 3175 w 28"/>
                <a:gd name="T51" fmla="*/ 57150 h 42"/>
                <a:gd name="T52" fmla="*/ 0 w 28"/>
                <a:gd name="T53" fmla="*/ 44450 h 42"/>
                <a:gd name="T54" fmla="*/ 0 w 28"/>
                <a:gd name="T55" fmla="*/ 34925 h 42"/>
                <a:gd name="T56" fmla="*/ 0 w 28"/>
                <a:gd name="T57" fmla="*/ 34925 h 42"/>
                <a:gd name="T58" fmla="*/ 0 w 28"/>
                <a:gd name="T59" fmla="*/ 22225 h 42"/>
                <a:gd name="T60" fmla="*/ 3175 w 28"/>
                <a:gd name="T61" fmla="*/ 12700 h 42"/>
                <a:gd name="T62" fmla="*/ 12700 w 28"/>
                <a:gd name="T63" fmla="*/ 3175 h 42"/>
                <a:gd name="T64" fmla="*/ 22225 w 28"/>
                <a:gd name="T65" fmla="*/ 0 h 42"/>
                <a:gd name="T66" fmla="*/ 22225 w 28"/>
                <a:gd name="T67" fmla="*/ 0 h 42"/>
                <a:gd name="T68" fmla="*/ 31750 w 28"/>
                <a:gd name="T69" fmla="*/ 3175 h 42"/>
                <a:gd name="T70" fmla="*/ 38100 w 28"/>
                <a:gd name="T71" fmla="*/ 6350 h 42"/>
                <a:gd name="T72" fmla="*/ 41275 w 28"/>
                <a:gd name="T73" fmla="*/ 12700 h 42"/>
                <a:gd name="T74" fmla="*/ 44450 w 28"/>
                <a:gd name="T75" fmla="*/ 19050 h 42"/>
                <a:gd name="T76" fmla="*/ 31750 w 28"/>
                <a:gd name="T77" fmla="*/ 19050 h 42"/>
                <a:gd name="T78" fmla="*/ 12700 w 28"/>
                <a:gd name="T79" fmla="*/ 44450 h 42"/>
                <a:gd name="T80" fmla="*/ 12700 w 28"/>
                <a:gd name="T81" fmla="*/ 44450 h 42"/>
                <a:gd name="T82" fmla="*/ 15875 w 28"/>
                <a:gd name="T83" fmla="*/ 53975 h 42"/>
                <a:gd name="T84" fmla="*/ 19050 w 28"/>
                <a:gd name="T85" fmla="*/ 53975 h 42"/>
                <a:gd name="T86" fmla="*/ 22225 w 28"/>
                <a:gd name="T87" fmla="*/ 57150 h 42"/>
                <a:gd name="T88" fmla="*/ 22225 w 28"/>
                <a:gd name="T89" fmla="*/ 57150 h 42"/>
                <a:gd name="T90" fmla="*/ 25400 w 28"/>
                <a:gd name="T91" fmla="*/ 53975 h 42"/>
                <a:gd name="T92" fmla="*/ 28575 w 28"/>
                <a:gd name="T93" fmla="*/ 53975 h 42"/>
                <a:gd name="T94" fmla="*/ 31750 w 28"/>
                <a:gd name="T95" fmla="*/ 44450 h 42"/>
                <a:gd name="T96" fmla="*/ 31750 w 28"/>
                <a:gd name="T97" fmla="*/ 44450 h 42"/>
                <a:gd name="T98" fmla="*/ 28575 w 28"/>
                <a:gd name="T99" fmla="*/ 38100 h 42"/>
                <a:gd name="T100" fmla="*/ 28575 w 28"/>
                <a:gd name="T101" fmla="*/ 34925 h 42"/>
                <a:gd name="T102" fmla="*/ 22225 w 28"/>
                <a:gd name="T103" fmla="*/ 31750 h 42"/>
                <a:gd name="T104" fmla="*/ 22225 w 28"/>
                <a:gd name="T105" fmla="*/ 31750 h 42"/>
                <a:gd name="T106" fmla="*/ 19050 w 28"/>
                <a:gd name="T107" fmla="*/ 34925 h 42"/>
                <a:gd name="T108" fmla="*/ 15875 w 28"/>
                <a:gd name="T109" fmla="*/ 34925 h 42"/>
                <a:gd name="T110" fmla="*/ 12700 w 28"/>
                <a:gd name="T111" fmla="*/ 44450 h 42"/>
                <a:gd name="T112" fmla="*/ 12700 w 28"/>
                <a:gd name="T113" fmla="*/ 44450 h 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"/>
                <a:gd name="T172" fmla="*/ 0 h 42"/>
                <a:gd name="T173" fmla="*/ 28 w 28"/>
                <a:gd name="T174" fmla="*/ 42 h 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" h="42">
                  <a:moveTo>
                    <a:pt x="20" y="12"/>
                  </a:moveTo>
                  <a:lnTo>
                    <a:pt x="20" y="12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6" y="18"/>
                  </a:lnTo>
                  <a:lnTo>
                    <a:pt x="28" y="22"/>
                  </a:lnTo>
                  <a:lnTo>
                    <a:pt x="28" y="28"/>
                  </a:lnTo>
                  <a:lnTo>
                    <a:pt x="28" y="34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14" y="42"/>
                  </a:lnTo>
                  <a:lnTo>
                    <a:pt x="8" y="40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20" y="12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0" y="28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40" name="Freeform 8525"/>
            <p:cNvSpPr>
              <a:spLocks noEditPoints="1"/>
            </p:cNvSpPr>
            <p:nvPr/>
          </p:nvSpPr>
          <p:spPr bwMode="auto">
            <a:xfrm>
              <a:off x="5248721" y="3222402"/>
              <a:ext cx="44450" cy="66675"/>
            </a:xfrm>
            <a:custGeom>
              <a:avLst/>
              <a:gdLst>
                <a:gd name="T0" fmla="*/ 22225 w 28"/>
                <a:gd name="T1" fmla="*/ 0 h 42"/>
                <a:gd name="T2" fmla="*/ 22225 w 28"/>
                <a:gd name="T3" fmla="*/ 0 h 42"/>
                <a:gd name="T4" fmla="*/ 31750 w 28"/>
                <a:gd name="T5" fmla="*/ 3175 h 42"/>
                <a:gd name="T6" fmla="*/ 38100 w 28"/>
                <a:gd name="T7" fmla="*/ 9525 h 42"/>
                <a:gd name="T8" fmla="*/ 44450 w 28"/>
                <a:gd name="T9" fmla="*/ 19050 h 42"/>
                <a:gd name="T10" fmla="*/ 44450 w 28"/>
                <a:gd name="T11" fmla="*/ 34925 h 42"/>
                <a:gd name="T12" fmla="*/ 44450 w 28"/>
                <a:gd name="T13" fmla="*/ 34925 h 42"/>
                <a:gd name="T14" fmla="*/ 44450 w 28"/>
                <a:gd name="T15" fmla="*/ 50800 h 42"/>
                <a:gd name="T16" fmla="*/ 38100 w 28"/>
                <a:gd name="T17" fmla="*/ 60325 h 42"/>
                <a:gd name="T18" fmla="*/ 31750 w 28"/>
                <a:gd name="T19" fmla="*/ 66675 h 42"/>
                <a:gd name="T20" fmla="*/ 22225 w 28"/>
                <a:gd name="T21" fmla="*/ 66675 h 42"/>
                <a:gd name="T22" fmla="*/ 22225 w 28"/>
                <a:gd name="T23" fmla="*/ 66675 h 42"/>
                <a:gd name="T24" fmla="*/ 12700 w 28"/>
                <a:gd name="T25" fmla="*/ 66675 h 42"/>
                <a:gd name="T26" fmla="*/ 6350 w 28"/>
                <a:gd name="T27" fmla="*/ 60325 h 42"/>
                <a:gd name="T28" fmla="*/ 0 w 28"/>
                <a:gd name="T29" fmla="*/ 50800 h 42"/>
                <a:gd name="T30" fmla="*/ 0 w 28"/>
                <a:gd name="T31" fmla="*/ 34925 h 42"/>
                <a:gd name="T32" fmla="*/ 0 w 28"/>
                <a:gd name="T33" fmla="*/ 34925 h 42"/>
                <a:gd name="T34" fmla="*/ 0 w 28"/>
                <a:gd name="T35" fmla="*/ 19050 h 42"/>
                <a:gd name="T36" fmla="*/ 6350 w 28"/>
                <a:gd name="T37" fmla="*/ 9525 h 42"/>
                <a:gd name="T38" fmla="*/ 12700 w 28"/>
                <a:gd name="T39" fmla="*/ 3175 h 42"/>
                <a:gd name="T40" fmla="*/ 22225 w 28"/>
                <a:gd name="T41" fmla="*/ 0 h 42"/>
                <a:gd name="T42" fmla="*/ 22225 w 28"/>
                <a:gd name="T43" fmla="*/ 0 h 42"/>
                <a:gd name="T44" fmla="*/ 22225 w 28"/>
                <a:gd name="T45" fmla="*/ 57150 h 42"/>
                <a:gd name="T46" fmla="*/ 22225 w 28"/>
                <a:gd name="T47" fmla="*/ 57150 h 42"/>
                <a:gd name="T48" fmla="*/ 28575 w 28"/>
                <a:gd name="T49" fmla="*/ 53975 h 42"/>
                <a:gd name="T50" fmla="*/ 31750 w 28"/>
                <a:gd name="T51" fmla="*/ 47625 h 42"/>
                <a:gd name="T52" fmla="*/ 31750 w 28"/>
                <a:gd name="T53" fmla="*/ 34925 h 42"/>
                <a:gd name="T54" fmla="*/ 31750 w 28"/>
                <a:gd name="T55" fmla="*/ 34925 h 42"/>
                <a:gd name="T56" fmla="*/ 31750 w 28"/>
                <a:gd name="T57" fmla="*/ 19050 h 42"/>
                <a:gd name="T58" fmla="*/ 28575 w 28"/>
                <a:gd name="T59" fmla="*/ 15875 h 42"/>
                <a:gd name="T60" fmla="*/ 22225 w 28"/>
                <a:gd name="T61" fmla="*/ 12700 h 42"/>
                <a:gd name="T62" fmla="*/ 22225 w 28"/>
                <a:gd name="T63" fmla="*/ 12700 h 42"/>
                <a:gd name="T64" fmla="*/ 15875 w 28"/>
                <a:gd name="T65" fmla="*/ 15875 h 42"/>
                <a:gd name="T66" fmla="*/ 12700 w 28"/>
                <a:gd name="T67" fmla="*/ 19050 h 42"/>
                <a:gd name="T68" fmla="*/ 12700 w 28"/>
                <a:gd name="T69" fmla="*/ 34925 h 42"/>
                <a:gd name="T70" fmla="*/ 12700 w 28"/>
                <a:gd name="T71" fmla="*/ 34925 h 42"/>
                <a:gd name="T72" fmla="*/ 12700 w 28"/>
                <a:gd name="T73" fmla="*/ 47625 h 42"/>
                <a:gd name="T74" fmla="*/ 15875 w 28"/>
                <a:gd name="T75" fmla="*/ 53975 h 42"/>
                <a:gd name="T76" fmla="*/ 22225 w 28"/>
                <a:gd name="T77" fmla="*/ 57150 h 42"/>
                <a:gd name="T78" fmla="*/ 22225 w 28"/>
                <a:gd name="T79" fmla="*/ 57150 h 4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"/>
                <a:gd name="T121" fmla="*/ 0 h 42"/>
                <a:gd name="T122" fmla="*/ 28 w 28"/>
                <a:gd name="T123" fmla="*/ 42 h 4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" h="42">
                  <a:moveTo>
                    <a:pt x="14" y="0"/>
                  </a:moveTo>
                  <a:lnTo>
                    <a:pt x="14" y="0"/>
                  </a:lnTo>
                  <a:lnTo>
                    <a:pt x="20" y="2"/>
                  </a:lnTo>
                  <a:lnTo>
                    <a:pt x="24" y="6"/>
                  </a:lnTo>
                  <a:lnTo>
                    <a:pt x="28" y="12"/>
                  </a:lnTo>
                  <a:lnTo>
                    <a:pt x="28" y="22"/>
                  </a:lnTo>
                  <a:lnTo>
                    <a:pt x="28" y="32"/>
                  </a:lnTo>
                  <a:lnTo>
                    <a:pt x="24" y="38"/>
                  </a:lnTo>
                  <a:lnTo>
                    <a:pt x="20" y="42"/>
                  </a:lnTo>
                  <a:lnTo>
                    <a:pt x="14" y="42"/>
                  </a:lnTo>
                  <a:lnTo>
                    <a:pt x="8" y="42"/>
                  </a:lnTo>
                  <a:lnTo>
                    <a:pt x="4" y="38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close/>
                  <a:moveTo>
                    <a:pt x="14" y="36"/>
                  </a:moveTo>
                  <a:lnTo>
                    <a:pt x="14" y="36"/>
                  </a:lnTo>
                  <a:lnTo>
                    <a:pt x="18" y="34"/>
                  </a:lnTo>
                  <a:lnTo>
                    <a:pt x="20" y="30"/>
                  </a:lnTo>
                  <a:lnTo>
                    <a:pt x="20" y="22"/>
                  </a:lnTo>
                  <a:lnTo>
                    <a:pt x="20" y="12"/>
                  </a:lnTo>
                  <a:lnTo>
                    <a:pt x="18" y="10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8" y="22"/>
                  </a:lnTo>
                  <a:lnTo>
                    <a:pt x="8" y="30"/>
                  </a:lnTo>
                  <a:lnTo>
                    <a:pt x="10" y="34"/>
                  </a:lnTo>
                  <a:lnTo>
                    <a:pt x="14" y="3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41" name="Freeform 8526"/>
            <p:cNvSpPr>
              <a:spLocks noEditPoints="1"/>
            </p:cNvSpPr>
            <p:nvPr/>
          </p:nvSpPr>
          <p:spPr bwMode="auto">
            <a:xfrm>
              <a:off x="4801046" y="3184302"/>
              <a:ext cx="44450" cy="63500"/>
            </a:xfrm>
            <a:custGeom>
              <a:avLst/>
              <a:gdLst>
                <a:gd name="T0" fmla="*/ 31750 w 28"/>
                <a:gd name="T1" fmla="*/ 15875 h 40"/>
                <a:gd name="T2" fmla="*/ 31750 w 28"/>
                <a:gd name="T3" fmla="*/ 15875 h 40"/>
                <a:gd name="T4" fmla="*/ 28575 w 28"/>
                <a:gd name="T5" fmla="*/ 9525 h 40"/>
                <a:gd name="T6" fmla="*/ 25400 w 28"/>
                <a:gd name="T7" fmla="*/ 9525 h 40"/>
                <a:gd name="T8" fmla="*/ 25400 w 28"/>
                <a:gd name="T9" fmla="*/ 9525 h 40"/>
                <a:gd name="T10" fmla="*/ 19050 w 28"/>
                <a:gd name="T11" fmla="*/ 9525 h 40"/>
                <a:gd name="T12" fmla="*/ 15875 w 28"/>
                <a:gd name="T13" fmla="*/ 15875 h 40"/>
                <a:gd name="T14" fmla="*/ 12700 w 28"/>
                <a:gd name="T15" fmla="*/ 28575 h 40"/>
                <a:gd name="T16" fmla="*/ 12700 w 28"/>
                <a:gd name="T17" fmla="*/ 28575 h 40"/>
                <a:gd name="T18" fmla="*/ 12700 w 28"/>
                <a:gd name="T19" fmla="*/ 28575 h 40"/>
                <a:gd name="T20" fmla="*/ 19050 w 28"/>
                <a:gd name="T21" fmla="*/ 22225 h 40"/>
                <a:gd name="T22" fmla="*/ 25400 w 28"/>
                <a:gd name="T23" fmla="*/ 22225 h 40"/>
                <a:gd name="T24" fmla="*/ 25400 w 28"/>
                <a:gd name="T25" fmla="*/ 22225 h 40"/>
                <a:gd name="T26" fmla="*/ 34925 w 28"/>
                <a:gd name="T27" fmla="*/ 22225 h 40"/>
                <a:gd name="T28" fmla="*/ 41275 w 28"/>
                <a:gd name="T29" fmla="*/ 28575 h 40"/>
                <a:gd name="T30" fmla="*/ 41275 w 28"/>
                <a:gd name="T31" fmla="*/ 28575 h 40"/>
                <a:gd name="T32" fmla="*/ 44450 w 28"/>
                <a:gd name="T33" fmla="*/ 34925 h 40"/>
                <a:gd name="T34" fmla="*/ 44450 w 28"/>
                <a:gd name="T35" fmla="*/ 41275 h 40"/>
                <a:gd name="T36" fmla="*/ 44450 w 28"/>
                <a:gd name="T37" fmla="*/ 41275 h 40"/>
                <a:gd name="T38" fmla="*/ 44450 w 28"/>
                <a:gd name="T39" fmla="*/ 50800 h 40"/>
                <a:gd name="T40" fmla="*/ 38100 w 28"/>
                <a:gd name="T41" fmla="*/ 57150 h 40"/>
                <a:gd name="T42" fmla="*/ 31750 w 28"/>
                <a:gd name="T43" fmla="*/ 63500 h 40"/>
                <a:gd name="T44" fmla="*/ 22225 w 28"/>
                <a:gd name="T45" fmla="*/ 63500 h 40"/>
                <a:gd name="T46" fmla="*/ 22225 w 28"/>
                <a:gd name="T47" fmla="*/ 63500 h 40"/>
                <a:gd name="T48" fmla="*/ 12700 w 28"/>
                <a:gd name="T49" fmla="*/ 60325 h 40"/>
                <a:gd name="T50" fmla="*/ 3175 w 28"/>
                <a:gd name="T51" fmla="*/ 53975 h 40"/>
                <a:gd name="T52" fmla="*/ 0 w 28"/>
                <a:gd name="T53" fmla="*/ 44450 h 40"/>
                <a:gd name="T54" fmla="*/ 0 w 28"/>
                <a:gd name="T55" fmla="*/ 31750 h 40"/>
                <a:gd name="T56" fmla="*/ 0 w 28"/>
                <a:gd name="T57" fmla="*/ 31750 h 40"/>
                <a:gd name="T58" fmla="*/ 0 w 28"/>
                <a:gd name="T59" fmla="*/ 19050 h 40"/>
                <a:gd name="T60" fmla="*/ 6350 w 28"/>
                <a:gd name="T61" fmla="*/ 9525 h 40"/>
                <a:gd name="T62" fmla="*/ 12700 w 28"/>
                <a:gd name="T63" fmla="*/ 3175 h 40"/>
                <a:gd name="T64" fmla="*/ 25400 w 28"/>
                <a:gd name="T65" fmla="*/ 0 h 40"/>
                <a:gd name="T66" fmla="*/ 25400 w 28"/>
                <a:gd name="T67" fmla="*/ 0 h 40"/>
                <a:gd name="T68" fmla="*/ 31750 w 28"/>
                <a:gd name="T69" fmla="*/ 0 h 40"/>
                <a:gd name="T70" fmla="*/ 38100 w 28"/>
                <a:gd name="T71" fmla="*/ 3175 h 40"/>
                <a:gd name="T72" fmla="*/ 41275 w 28"/>
                <a:gd name="T73" fmla="*/ 9525 h 40"/>
                <a:gd name="T74" fmla="*/ 44450 w 28"/>
                <a:gd name="T75" fmla="*/ 15875 h 40"/>
                <a:gd name="T76" fmla="*/ 31750 w 28"/>
                <a:gd name="T77" fmla="*/ 15875 h 40"/>
                <a:gd name="T78" fmla="*/ 12700 w 28"/>
                <a:gd name="T79" fmla="*/ 41275 h 40"/>
                <a:gd name="T80" fmla="*/ 12700 w 28"/>
                <a:gd name="T81" fmla="*/ 41275 h 40"/>
                <a:gd name="T82" fmla="*/ 15875 w 28"/>
                <a:gd name="T83" fmla="*/ 50800 h 40"/>
                <a:gd name="T84" fmla="*/ 19050 w 28"/>
                <a:gd name="T85" fmla="*/ 53975 h 40"/>
                <a:gd name="T86" fmla="*/ 22225 w 28"/>
                <a:gd name="T87" fmla="*/ 53975 h 40"/>
                <a:gd name="T88" fmla="*/ 22225 w 28"/>
                <a:gd name="T89" fmla="*/ 53975 h 40"/>
                <a:gd name="T90" fmla="*/ 28575 w 28"/>
                <a:gd name="T91" fmla="*/ 53975 h 40"/>
                <a:gd name="T92" fmla="*/ 31750 w 28"/>
                <a:gd name="T93" fmla="*/ 50800 h 40"/>
                <a:gd name="T94" fmla="*/ 31750 w 28"/>
                <a:gd name="T95" fmla="*/ 41275 h 40"/>
                <a:gd name="T96" fmla="*/ 31750 w 28"/>
                <a:gd name="T97" fmla="*/ 41275 h 40"/>
                <a:gd name="T98" fmla="*/ 31750 w 28"/>
                <a:gd name="T99" fmla="*/ 34925 h 40"/>
                <a:gd name="T100" fmla="*/ 28575 w 28"/>
                <a:gd name="T101" fmla="*/ 31750 h 40"/>
                <a:gd name="T102" fmla="*/ 22225 w 28"/>
                <a:gd name="T103" fmla="*/ 31750 h 40"/>
                <a:gd name="T104" fmla="*/ 22225 w 28"/>
                <a:gd name="T105" fmla="*/ 31750 h 40"/>
                <a:gd name="T106" fmla="*/ 19050 w 28"/>
                <a:gd name="T107" fmla="*/ 31750 h 40"/>
                <a:gd name="T108" fmla="*/ 15875 w 28"/>
                <a:gd name="T109" fmla="*/ 34925 h 40"/>
                <a:gd name="T110" fmla="*/ 12700 w 28"/>
                <a:gd name="T111" fmla="*/ 41275 h 40"/>
                <a:gd name="T112" fmla="*/ 12700 w 28"/>
                <a:gd name="T113" fmla="*/ 41275 h 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"/>
                <a:gd name="T172" fmla="*/ 0 h 40"/>
                <a:gd name="T173" fmla="*/ 28 w 28"/>
                <a:gd name="T174" fmla="*/ 40 h 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" h="40">
                  <a:moveTo>
                    <a:pt x="20" y="10"/>
                  </a:moveTo>
                  <a:lnTo>
                    <a:pt x="20" y="10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22" y="14"/>
                  </a:lnTo>
                  <a:lnTo>
                    <a:pt x="26" y="18"/>
                  </a:lnTo>
                  <a:lnTo>
                    <a:pt x="28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4" y="36"/>
                  </a:lnTo>
                  <a:lnTo>
                    <a:pt x="20" y="40"/>
                  </a:lnTo>
                  <a:lnTo>
                    <a:pt x="14" y="40"/>
                  </a:lnTo>
                  <a:lnTo>
                    <a:pt x="8" y="38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4" y="6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20" y="10"/>
                  </a:lnTo>
                  <a:close/>
                  <a:moveTo>
                    <a:pt x="8" y="26"/>
                  </a:moveTo>
                  <a:lnTo>
                    <a:pt x="8" y="26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0" y="26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42" name="Freeform 8527"/>
            <p:cNvSpPr>
              <a:spLocks/>
            </p:cNvSpPr>
            <p:nvPr/>
          </p:nvSpPr>
          <p:spPr bwMode="auto">
            <a:xfrm>
              <a:off x="4851846" y="3184302"/>
              <a:ext cx="28575" cy="63500"/>
            </a:xfrm>
            <a:custGeom>
              <a:avLst/>
              <a:gdLst>
                <a:gd name="T0" fmla="*/ 28575 w 18"/>
                <a:gd name="T1" fmla="*/ 63500 h 40"/>
                <a:gd name="T2" fmla="*/ 15875 w 18"/>
                <a:gd name="T3" fmla="*/ 63500 h 40"/>
                <a:gd name="T4" fmla="*/ 15875 w 18"/>
                <a:gd name="T5" fmla="*/ 22225 h 40"/>
                <a:gd name="T6" fmla="*/ 0 w 18"/>
                <a:gd name="T7" fmla="*/ 22225 h 40"/>
                <a:gd name="T8" fmla="*/ 0 w 18"/>
                <a:gd name="T9" fmla="*/ 12700 h 40"/>
                <a:gd name="T10" fmla="*/ 0 w 18"/>
                <a:gd name="T11" fmla="*/ 12700 h 40"/>
                <a:gd name="T12" fmla="*/ 12700 w 18"/>
                <a:gd name="T13" fmla="*/ 9525 h 40"/>
                <a:gd name="T14" fmla="*/ 19050 w 18"/>
                <a:gd name="T15" fmla="*/ 6350 h 40"/>
                <a:gd name="T16" fmla="*/ 19050 w 18"/>
                <a:gd name="T17" fmla="*/ 0 h 40"/>
                <a:gd name="T18" fmla="*/ 28575 w 18"/>
                <a:gd name="T19" fmla="*/ 0 h 40"/>
                <a:gd name="T20" fmla="*/ 28575 w 18"/>
                <a:gd name="T21" fmla="*/ 6350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40"/>
                <a:gd name="T35" fmla="*/ 18 w 18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40">
                  <a:moveTo>
                    <a:pt x="18" y="40"/>
                  </a:moveTo>
                  <a:lnTo>
                    <a:pt x="10" y="40"/>
                  </a:lnTo>
                  <a:lnTo>
                    <a:pt x="1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40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43" name="Freeform 8528"/>
            <p:cNvSpPr>
              <a:spLocks noEditPoints="1"/>
            </p:cNvSpPr>
            <p:nvPr/>
          </p:nvSpPr>
          <p:spPr bwMode="auto">
            <a:xfrm>
              <a:off x="4940746" y="2708052"/>
              <a:ext cx="44450" cy="66675"/>
            </a:xfrm>
            <a:custGeom>
              <a:avLst/>
              <a:gdLst>
                <a:gd name="T0" fmla="*/ 31750 w 28"/>
                <a:gd name="T1" fmla="*/ 19050 h 42"/>
                <a:gd name="T2" fmla="*/ 31750 w 28"/>
                <a:gd name="T3" fmla="*/ 19050 h 42"/>
                <a:gd name="T4" fmla="*/ 28575 w 28"/>
                <a:gd name="T5" fmla="*/ 12700 h 42"/>
                <a:gd name="T6" fmla="*/ 22225 w 28"/>
                <a:gd name="T7" fmla="*/ 9525 h 42"/>
                <a:gd name="T8" fmla="*/ 22225 w 28"/>
                <a:gd name="T9" fmla="*/ 9525 h 42"/>
                <a:gd name="T10" fmla="*/ 19050 w 28"/>
                <a:gd name="T11" fmla="*/ 12700 h 42"/>
                <a:gd name="T12" fmla="*/ 12700 w 28"/>
                <a:gd name="T13" fmla="*/ 15875 h 42"/>
                <a:gd name="T14" fmla="*/ 12700 w 28"/>
                <a:gd name="T15" fmla="*/ 28575 h 42"/>
                <a:gd name="T16" fmla="*/ 12700 w 28"/>
                <a:gd name="T17" fmla="*/ 28575 h 42"/>
                <a:gd name="T18" fmla="*/ 12700 w 28"/>
                <a:gd name="T19" fmla="*/ 28575 h 42"/>
                <a:gd name="T20" fmla="*/ 19050 w 28"/>
                <a:gd name="T21" fmla="*/ 22225 h 42"/>
                <a:gd name="T22" fmla="*/ 25400 w 28"/>
                <a:gd name="T23" fmla="*/ 22225 h 42"/>
                <a:gd name="T24" fmla="*/ 25400 w 28"/>
                <a:gd name="T25" fmla="*/ 22225 h 42"/>
                <a:gd name="T26" fmla="*/ 34925 w 28"/>
                <a:gd name="T27" fmla="*/ 25400 h 42"/>
                <a:gd name="T28" fmla="*/ 41275 w 28"/>
                <a:gd name="T29" fmla="*/ 28575 h 42"/>
                <a:gd name="T30" fmla="*/ 41275 w 28"/>
                <a:gd name="T31" fmla="*/ 28575 h 42"/>
                <a:gd name="T32" fmla="*/ 44450 w 28"/>
                <a:gd name="T33" fmla="*/ 34925 h 42"/>
                <a:gd name="T34" fmla="*/ 44450 w 28"/>
                <a:gd name="T35" fmla="*/ 41275 h 42"/>
                <a:gd name="T36" fmla="*/ 44450 w 28"/>
                <a:gd name="T37" fmla="*/ 41275 h 42"/>
                <a:gd name="T38" fmla="*/ 44450 w 28"/>
                <a:gd name="T39" fmla="*/ 50800 h 42"/>
                <a:gd name="T40" fmla="*/ 38100 w 28"/>
                <a:gd name="T41" fmla="*/ 60325 h 42"/>
                <a:gd name="T42" fmla="*/ 31750 w 28"/>
                <a:gd name="T43" fmla="*/ 63500 h 42"/>
                <a:gd name="T44" fmla="*/ 22225 w 28"/>
                <a:gd name="T45" fmla="*/ 66675 h 42"/>
                <a:gd name="T46" fmla="*/ 22225 w 28"/>
                <a:gd name="T47" fmla="*/ 66675 h 42"/>
                <a:gd name="T48" fmla="*/ 9525 w 28"/>
                <a:gd name="T49" fmla="*/ 63500 h 42"/>
                <a:gd name="T50" fmla="*/ 3175 w 28"/>
                <a:gd name="T51" fmla="*/ 53975 h 42"/>
                <a:gd name="T52" fmla="*/ 0 w 28"/>
                <a:gd name="T53" fmla="*/ 44450 h 42"/>
                <a:gd name="T54" fmla="*/ 0 w 28"/>
                <a:gd name="T55" fmla="*/ 31750 h 42"/>
                <a:gd name="T56" fmla="*/ 0 w 28"/>
                <a:gd name="T57" fmla="*/ 31750 h 42"/>
                <a:gd name="T58" fmla="*/ 0 w 28"/>
                <a:gd name="T59" fmla="*/ 22225 h 42"/>
                <a:gd name="T60" fmla="*/ 3175 w 28"/>
                <a:gd name="T61" fmla="*/ 9525 h 42"/>
                <a:gd name="T62" fmla="*/ 12700 w 28"/>
                <a:gd name="T63" fmla="*/ 3175 h 42"/>
                <a:gd name="T64" fmla="*/ 22225 w 28"/>
                <a:gd name="T65" fmla="*/ 0 h 42"/>
                <a:gd name="T66" fmla="*/ 22225 w 28"/>
                <a:gd name="T67" fmla="*/ 0 h 42"/>
                <a:gd name="T68" fmla="*/ 31750 w 28"/>
                <a:gd name="T69" fmla="*/ 0 h 42"/>
                <a:gd name="T70" fmla="*/ 38100 w 28"/>
                <a:gd name="T71" fmla="*/ 3175 h 42"/>
                <a:gd name="T72" fmla="*/ 41275 w 28"/>
                <a:gd name="T73" fmla="*/ 9525 h 42"/>
                <a:gd name="T74" fmla="*/ 44450 w 28"/>
                <a:gd name="T75" fmla="*/ 19050 h 42"/>
                <a:gd name="T76" fmla="*/ 31750 w 28"/>
                <a:gd name="T77" fmla="*/ 19050 h 42"/>
                <a:gd name="T78" fmla="*/ 12700 w 28"/>
                <a:gd name="T79" fmla="*/ 44450 h 42"/>
                <a:gd name="T80" fmla="*/ 12700 w 28"/>
                <a:gd name="T81" fmla="*/ 44450 h 42"/>
                <a:gd name="T82" fmla="*/ 15875 w 28"/>
                <a:gd name="T83" fmla="*/ 50800 h 42"/>
                <a:gd name="T84" fmla="*/ 19050 w 28"/>
                <a:gd name="T85" fmla="*/ 53975 h 42"/>
                <a:gd name="T86" fmla="*/ 22225 w 28"/>
                <a:gd name="T87" fmla="*/ 53975 h 42"/>
                <a:gd name="T88" fmla="*/ 22225 w 28"/>
                <a:gd name="T89" fmla="*/ 53975 h 42"/>
                <a:gd name="T90" fmla="*/ 25400 w 28"/>
                <a:gd name="T91" fmla="*/ 53975 h 42"/>
                <a:gd name="T92" fmla="*/ 28575 w 28"/>
                <a:gd name="T93" fmla="*/ 50800 h 42"/>
                <a:gd name="T94" fmla="*/ 31750 w 28"/>
                <a:gd name="T95" fmla="*/ 44450 h 42"/>
                <a:gd name="T96" fmla="*/ 31750 w 28"/>
                <a:gd name="T97" fmla="*/ 44450 h 42"/>
                <a:gd name="T98" fmla="*/ 28575 w 28"/>
                <a:gd name="T99" fmla="*/ 34925 h 42"/>
                <a:gd name="T100" fmla="*/ 25400 w 28"/>
                <a:gd name="T101" fmla="*/ 31750 h 42"/>
                <a:gd name="T102" fmla="*/ 22225 w 28"/>
                <a:gd name="T103" fmla="*/ 31750 h 42"/>
                <a:gd name="T104" fmla="*/ 22225 w 28"/>
                <a:gd name="T105" fmla="*/ 31750 h 42"/>
                <a:gd name="T106" fmla="*/ 19050 w 28"/>
                <a:gd name="T107" fmla="*/ 31750 h 42"/>
                <a:gd name="T108" fmla="*/ 15875 w 28"/>
                <a:gd name="T109" fmla="*/ 34925 h 42"/>
                <a:gd name="T110" fmla="*/ 12700 w 28"/>
                <a:gd name="T111" fmla="*/ 44450 h 42"/>
                <a:gd name="T112" fmla="*/ 12700 w 28"/>
                <a:gd name="T113" fmla="*/ 44450 h 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"/>
                <a:gd name="T172" fmla="*/ 0 h 42"/>
                <a:gd name="T173" fmla="*/ 28 w 28"/>
                <a:gd name="T174" fmla="*/ 42 h 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" h="42">
                  <a:moveTo>
                    <a:pt x="20" y="12"/>
                  </a:moveTo>
                  <a:lnTo>
                    <a:pt x="20" y="12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6" y="18"/>
                  </a:lnTo>
                  <a:lnTo>
                    <a:pt x="28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14" y="42"/>
                  </a:lnTo>
                  <a:lnTo>
                    <a:pt x="6" y="40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8" y="12"/>
                  </a:lnTo>
                  <a:lnTo>
                    <a:pt x="20" y="12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2"/>
                  </a:lnTo>
                  <a:lnTo>
                    <a:pt x="20" y="28"/>
                  </a:lnTo>
                  <a:lnTo>
                    <a:pt x="18" y="22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44" name="Freeform 8529"/>
            <p:cNvSpPr>
              <a:spLocks/>
            </p:cNvSpPr>
            <p:nvPr/>
          </p:nvSpPr>
          <p:spPr bwMode="auto">
            <a:xfrm>
              <a:off x="4988371" y="2708052"/>
              <a:ext cx="44450" cy="63500"/>
            </a:xfrm>
            <a:custGeom>
              <a:avLst/>
              <a:gdLst>
                <a:gd name="T0" fmla="*/ 0 w 28"/>
                <a:gd name="T1" fmla="*/ 25400 h 40"/>
                <a:gd name="T2" fmla="*/ 0 w 28"/>
                <a:gd name="T3" fmla="*/ 25400 h 40"/>
                <a:gd name="T4" fmla="*/ 3175 w 28"/>
                <a:gd name="T5" fmla="*/ 15875 h 40"/>
                <a:gd name="T6" fmla="*/ 6350 w 28"/>
                <a:gd name="T7" fmla="*/ 6350 h 40"/>
                <a:gd name="T8" fmla="*/ 12700 w 28"/>
                <a:gd name="T9" fmla="*/ 3175 h 40"/>
                <a:gd name="T10" fmla="*/ 22225 w 28"/>
                <a:gd name="T11" fmla="*/ 0 h 40"/>
                <a:gd name="T12" fmla="*/ 22225 w 28"/>
                <a:gd name="T13" fmla="*/ 0 h 40"/>
                <a:gd name="T14" fmla="*/ 31750 w 28"/>
                <a:gd name="T15" fmla="*/ 0 h 40"/>
                <a:gd name="T16" fmla="*/ 38100 w 28"/>
                <a:gd name="T17" fmla="*/ 6350 h 40"/>
                <a:gd name="T18" fmla="*/ 44450 w 28"/>
                <a:gd name="T19" fmla="*/ 12700 h 40"/>
                <a:gd name="T20" fmla="*/ 44450 w 28"/>
                <a:gd name="T21" fmla="*/ 19050 h 40"/>
                <a:gd name="T22" fmla="*/ 44450 w 28"/>
                <a:gd name="T23" fmla="*/ 19050 h 40"/>
                <a:gd name="T24" fmla="*/ 44450 w 28"/>
                <a:gd name="T25" fmla="*/ 25400 h 40"/>
                <a:gd name="T26" fmla="*/ 41275 w 28"/>
                <a:gd name="T27" fmla="*/ 31750 h 40"/>
                <a:gd name="T28" fmla="*/ 34925 w 28"/>
                <a:gd name="T29" fmla="*/ 38100 h 40"/>
                <a:gd name="T30" fmla="*/ 34925 w 28"/>
                <a:gd name="T31" fmla="*/ 38100 h 40"/>
                <a:gd name="T32" fmla="*/ 25400 w 28"/>
                <a:gd name="T33" fmla="*/ 44450 h 40"/>
                <a:gd name="T34" fmla="*/ 15875 w 28"/>
                <a:gd name="T35" fmla="*/ 53975 h 40"/>
                <a:gd name="T36" fmla="*/ 44450 w 28"/>
                <a:gd name="T37" fmla="*/ 53975 h 40"/>
                <a:gd name="T38" fmla="*/ 44450 w 28"/>
                <a:gd name="T39" fmla="*/ 63500 h 40"/>
                <a:gd name="T40" fmla="*/ 0 w 28"/>
                <a:gd name="T41" fmla="*/ 63500 h 40"/>
                <a:gd name="T42" fmla="*/ 0 w 28"/>
                <a:gd name="T43" fmla="*/ 63500 h 40"/>
                <a:gd name="T44" fmla="*/ 0 w 28"/>
                <a:gd name="T45" fmla="*/ 53975 h 40"/>
                <a:gd name="T46" fmla="*/ 6350 w 28"/>
                <a:gd name="T47" fmla="*/ 47625 h 40"/>
                <a:gd name="T48" fmla="*/ 19050 w 28"/>
                <a:gd name="T49" fmla="*/ 34925 h 40"/>
                <a:gd name="T50" fmla="*/ 19050 w 28"/>
                <a:gd name="T51" fmla="*/ 34925 h 40"/>
                <a:gd name="T52" fmla="*/ 28575 w 28"/>
                <a:gd name="T53" fmla="*/ 28575 h 40"/>
                <a:gd name="T54" fmla="*/ 31750 w 28"/>
                <a:gd name="T55" fmla="*/ 25400 h 40"/>
                <a:gd name="T56" fmla="*/ 31750 w 28"/>
                <a:gd name="T57" fmla="*/ 22225 h 40"/>
                <a:gd name="T58" fmla="*/ 31750 w 28"/>
                <a:gd name="T59" fmla="*/ 22225 h 40"/>
                <a:gd name="T60" fmla="*/ 28575 w 28"/>
                <a:gd name="T61" fmla="*/ 12700 h 40"/>
                <a:gd name="T62" fmla="*/ 22225 w 28"/>
                <a:gd name="T63" fmla="*/ 12700 h 40"/>
                <a:gd name="T64" fmla="*/ 22225 w 28"/>
                <a:gd name="T65" fmla="*/ 12700 h 40"/>
                <a:gd name="T66" fmla="*/ 19050 w 28"/>
                <a:gd name="T67" fmla="*/ 12700 h 40"/>
                <a:gd name="T68" fmla="*/ 15875 w 28"/>
                <a:gd name="T69" fmla="*/ 15875 h 40"/>
                <a:gd name="T70" fmla="*/ 12700 w 28"/>
                <a:gd name="T71" fmla="*/ 25400 h 40"/>
                <a:gd name="T72" fmla="*/ 0 w 28"/>
                <a:gd name="T73" fmla="*/ 25400 h 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"/>
                <a:gd name="T112" fmla="*/ 0 h 40"/>
                <a:gd name="T113" fmla="*/ 28 w 28"/>
                <a:gd name="T114" fmla="*/ 40 h 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" h="40">
                  <a:moveTo>
                    <a:pt x="0" y="16"/>
                  </a:moveTo>
                  <a:lnTo>
                    <a:pt x="0" y="16"/>
                  </a:lnTo>
                  <a:lnTo>
                    <a:pt x="2" y="10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6" y="20"/>
                  </a:lnTo>
                  <a:lnTo>
                    <a:pt x="22" y="24"/>
                  </a:lnTo>
                  <a:lnTo>
                    <a:pt x="16" y="28"/>
                  </a:lnTo>
                  <a:lnTo>
                    <a:pt x="10" y="34"/>
                  </a:lnTo>
                  <a:lnTo>
                    <a:pt x="28" y="34"/>
                  </a:lnTo>
                  <a:lnTo>
                    <a:pt x="28" y="40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4" y="30"/>
                  </a:lnTo>
                  <a:lnTo>
                    <a:pt x="12" y="22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45" name="Freeform 8530"/>
            <p:cNvSpPr>
              <a:spLocks noEditPoints="1"/>
            </p:cNvSpPr>
            <p:nvPr/>
          </p:nvSpPr>
          <p:spPr bwMode="auto">
            <a:xfrm>
              <a:off x="5436046" y="3362102"/>
              <a:ext cx="47625" cy="66675"/>
            </a:xfrm>
            <a:custGeom>
              <a:avLst/>
              <a:gdLst>
                <a:gd name="T0" fmla="*/ 34925 w 30"/>
                <a:gd name="T1" fmla="*/ 19050 h 42"/>
                <a:gd name="T2" fmla="*/ 34925 w 30"/>
                <a:gd name="T3" fmla="*/ 19050 h 42"/>
                <a:gd name="T4" fmla="*/ 31750 w 30"/>
                <a:gd name="T5" fmla="*/ 12700 h 42"/>
                <a:gd name="T6" fmla="*/ 25400 w 30"/>
                <a:gd name="T7" fmla="*/ 9525 h 42"/>
                <a:gd name="T8" fmla="*/ 25400 w 30"/>
                <a:gd name="T9" fmla="*/ 9525 h 42"/>
                <a:gd name="T10" fmla="*/ 19050 w 30"/>
                <a:gd name="T11" fmla="*/ 12700 h 42"/>
                <a:gd name="T12" fmla="*/ 15875 w 30"/>
                <a:gd name="T13" fmla="*/ 15875 h 42"/>
                <a:gd name="T14" fmla="*/ 12700 w 30"/>
                <a:gd name="T15" fmla="*/ 28575 h 42"/>
                <a:gd name="T16" fmla="*/ 12700 w 30"/>
                <a:gd name="T17" fmla="*/ 28575 h 42"/>
                <a:gd name="T18" fmla="*/ 12700 w 30"/>
                <a:gd name="T19" fmla="*/ 28575 h 42"/>
                <a:gd name="T20" fmla="*/ 19050 w 30"/>
                <a:gd name="T21" fmla="*/ 25400 h 42"/>
                <a:gd name="T22" fmla="*/ 28575 w 30"/>
                <a:gd name="T23" fmla="*/ 22225 h 42"/>
                <a:gd name="T24" fmla="*/ 28575 w 30"/>
                <a:gd name="T25" fmla="*/ 22225 h 42"/>
                <a:gd name="T26" fmla="*/ 34925 w 30"/>
                <a:gd name="T27" fmla="*/ 25400 h 42"/>
                <a:gd name="T28" fmla="*/ 41275 w 30"/>
                <a:gd name="T29" fmla="*/ 28575 h 42"/>
                <a:gd name="T30" fmla="*/ 41275 w 30"/>
                <a:gd name="T31" fmla="*/ 28575 h 42"/>
                <a:gd name="T32" fmla="*/ 47625 w 30"/>
                <a:gd name="T33" fmla="*/ 34925 h 42"/>
                <a:gd name="T34" fmla="*/ 47625 w 30"/>
                <a:gd name="T35" fmla="*/ 44450 h 42"/>
                <a:gd name="T36" fmla="*/ 47625 w 30"/>
                <a:gd name="T37" fmla="*/ 44450 h 42"/>
                <a:gd name="T38" fmla="*/ 47625 w 30"/>
                <a:gd name="T39" fmla="*/ 50800 h 42"/>
                <a:gd name="T40" fmla="*/ 41275 w 30"/>
                <a:gd name="T41" fmla="*/ 60325 h 42"/>
                <a:gd name="T42" fmla="*/ 34925 w 30"/>
                <a:gd name="T43" fmla="*/ 63500 h 42"/>
                <a:gd name="T44" fmla="*/ 25400 w 30"/>
                <a:gd name="T45" fmla="*/ 66675 h 42"/>
                <a:gd name="T46" fmla="*/ 25400 w 30"/>
                <a:gd name="T47" fmla="*/ 66675 h 42"/>
                <a:gd name="T48" fmla="*/ 12700 w 30"/>
                <a:gd name="T49" fmla="*/ 63500 h 42"/>
                <a:gd name="T50" fmla="*/ 6350 w 30"/>
                <a:gd name="T51" fmla="*/ 57150 h 42"/>
                <a:gd name="T52" fmla="*/ 3175 w 30"/>
                <a:gd name="T53" fmla="*/ 44450 h 42"/>
                <a:gd name="T54" fmla="*/ 0 w 30"/>
                <a:gd name="T55" fmla="*/ 34925 h 42"/>
                <a:gd name="T56" fmla="*/ 0 w 30"/>
                <a:gd name="T57" fmla="*/ 34925 h 42"/>
                <a:gd name="T58" fmla="*/ 3175 w 30"/>
                <a:gd name="T59" fmla="*/ 22225 h 42"/>
                <a:gd name="T60" fmla="*/ 6350 w 30"/>
                <a:gd name="T61" fmla="*/ 12700 h 42"/>
                <a:gd name="T62" fmla="*/ 15875 w 30"/>
                <a:gd name="T63" fmla="*/ 3175 h 42"/>
                <a:gd name="T64" fmla="*/ 25400 w 30"/>
                <a:gd name="T65" fmla="*/ 0 h 42"/>
                <a:gd name="T66" fmla="*/ 25400 w 30"/>
                <a:gd name="T67" fmla="*/ 0 h 42"/>
                <a:gd name="T68" fmla="*/ 34925 w 30"/>
                <a:gd name="T69" fmla="*/ 3175 h 42"/>
                <a:gd name="T70" fmla="*/ 41275 w 30"/>
                <a:gd name="T71" fmla="*/ 6350 h 42"/>
                <a:gd name="T72" fmla="*/ 44450 w 30"/>
                <a:gd name="T73" fmla="*/ 9525 h 42"/>
                <a:gd name="T74" fmla="*/ 47625 w 30"/>
                <a:gd name="T75" fmla="*/ 19050 h 42"/>
                <a:gd name="T76" fmla="*/ 34925 w 30"/>
                <a:gd name="T77" fmla="*/ 19050 h 42"/>
                <a:gd name="T78" fmla="*/ 15875 w 30"/>
                <a:gd name="T79" fmla="*/ 44450 h 42"/>
                <a:gd name="T80" fmla="*/ 15875 w 30"/>
                <a:gd name="T81" fmla="*/ 44450 h 42"/>
                <a:gd name="T82" fmla="*/ 19050 w 30"/>
                <a:gd name="T83" fmla="*/ 50800 h 42"/>
                <a:gd name="T84" fmla="*/ 22225 w 30"/>
                <a:gd name="T85" fmla="*/ 53975 h 42"/>
                <a:gd name="T86" fmla="*/ 25400 w 30"/>
                <a:gd name="T87" fmla="*/ 53975 h 42"/>
                <a:gd name="T88" fmla="*/ 25400 w 30"/>
                <a:gd name="T89" fmla="*/ 53975 h 42"/>
                <a:gd name="T90" fmla="*/ 28575 w 30"/>
                <a:gd name="T91" fmla="*/ 53975 h 42"/>
                <a:gd name="T92" fmla="*/ 31750 w 30"/>
                <a:gd name="T93" fmla="*/ 50800 h 42"/>
                <a:gd name="T94" fmla="*/ 34925 w 30"/>
                <a:gd name="T95" fmla="*/ 44450 h 42"/>
                <a:gd name="T96" fmla="*/ 34925 w 30"/>
                <a:gd name="T97" fmla="*/ 44450 h 42"/>
                <a:gd name="T98" fmla="*/ 31750 w 30"/>
                <a:gd name="T99" fmla="*/ 34925 h 42"/>
                <a:gd name="T100" fmla="*/ 28575 w 30"/>
                <a:gd name="T101" fmla="*/ 31750 h 42"/>
                <a:gd name="T102" fmla="*/ 25400 w 30"/>
                <a:gd name="T103" fmla="*/ 31750 h 42"/>
                <a:gd name="T104" fmla="*/ 25400 w 30"/>
                <a:gd name="T105" fmla="*/ 31750 h 42"/>
                <a:gd name="T106" fmla="*/ 22225 w 30"/>
                <a:gd name="T107" fmla="*/ 31750 h 42"/>
                <a:gd name="T108" fmla="*/ 19050 w 30"/>
                <a:gd name="T109" fmla="*/ 34925 h 42"/>
                <a:gd name="T110" fmla="*/ 15875 w 30"/>
                <a:gd name="T111" fmla="*/ 44450 h 42"/>
                <a:gd name="T112" fmla="*/ 15875 w 30"/>
                <a:gd name="T113" fmla="*/ 44450 h 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"/>
                <a:gd name="T172" fmla="*/ 0 h 42"/>
                <a:gd name="T173" fmla="*/ 30 w 30"/>
                <a:gd name="T174" fmla="*/ 42 h 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" h="42">
                  <a:moveTo>
                    <a:pt x="22" y="12"/>
                  </a:moveTo>
                  <a:lnTo>
                    <a:pt x="22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18" y="14"/>
                  </a:lnTo>
                  <a:lnTo>
                    <a:pt x="22" y="16"/>
                  </a:lnTo>
                  <a:lnTo>
                    <a:pt x="26" y="18"/>
                  </a:lnTo>
                  <a:lnTo>
                    <a:pt x="30" y="22"/>
                  </a:lnTo>
                  <a:lnTo>
                    <a:pt x="30" y="28"/>
                  </a:lnTo>
                  <a:lnTo>
                    <a:pt x="30" y="32"/>
                  </a:lnTo>
                  <a:lnTo>
                    <a:pt x="26" y="38"/>
                  </a:lnTo>
                  <a:lnTo>
                    <a:pt x="22" y="40"/>
                  </a:lnTo>
                  <a:lnTo>
                    <a:pt x="16" y="42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4" y="8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22" y="12"/>
                  </a:lnTo>
                  <a:close/>
                  <a:moveTo>
                    <a:pt x="10" y="28"/>
                  </a:moveTo>
                  <a:lnTo>
                    <a:pt x="10" y="28"/>
                  </a:lnTo>
                  <a:lnTo>
                    <a:pt x="12" y="32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28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46" name="Freeform 8531"/>
            <p:cNvSpPr>
              <a:spLocks/>
            </p:cNvSpPr>
            <p:nvPr/>
          </p:nvSpPr>
          <p:spPr bwMode="auto">
            <a:xfrm>
              <a:off x="5483671" y="3362102"/>
              <a:ext cx="47625" cy="66675"/>
            </a:xfrm>
            <a:custGeom>
              <a:avLst/>
              <a:gdLst>
                <a:gd name="T0" fmla="*/ 19050 w 30"/>
                <a:gd name="T1" fmla="*/ 28575 h 42"/>
                <a:gd name="T2" fmla="*/ 19050 w 30"/>
                <a:gd name="T3" fmla="*/ 28575 h 42"/>
                <a:gd name="T4" fmla="*/ 28575 w 30"/>
                <a:gd name="T5" fmla="*/ 25400 h 42"/>
                <a:gd name="T6" fmla="*/ 31750 w 30"/>
                <a:gd name="T7" fmla="*/ 25400 h 42"/>
                <a:gd name="T8" fmla="*/ 34925 w 30"/>
                <a:gd name="T9" fmla="*/ 19050 h 42"/>
                <a:gd name="T10" fmla="*/ 34925 w 30"/>
                <a:gd name="T11" fmla="*/ 19050 h 42"/>
                <a:gd name="T12" fmla="*/ 31750 w 30"/>
                <a:gd name="T13" fmla="*/ 12700 h 42"/>
                <a:gd name="T14" fmla="*/ 25400 w 30"/>
                <a:gd name="T15" fmla="*/ 12700 h 42"/>
                <a:gd name="T16" fmla="*/ 25400 w 30"/>
                <a:gd name="T17" fmla="*/ 12700 h 42"/>
                <a:gd name="T18" fmla="*/ 22225 w 30"/>
                <a:gd name="T19" fmla="*/ 12700 h 42"/>
                <a:gd name="T20" fmla="*/ 19050 w 30"/>
                <a:gd name="T21" fmla="*/ 15875 h 42"/>
                <a:gd name="T22" fmla="*/ 15875 w 30"/>
                <a:gd name="T23" fmla="*/ 22225 h 42"/>
                <a:gd name="T24" fmla="*/ 3175 w 30"/>
                <a:gd name="T25" fmla="*/ 22225 h 42"/>
                <a:gd name="T26" fmla="*/ 3175 w 30"/>
                <a:gd name="T27" fmla="*/ 22225 h 42"/>
                <a:gd name="T28" fmla="*/ 6350 w 30"/>
                <a:gd name="T29" fmla="*/ 12700 h 42"/>
                <a:gd name="T30" fmla="*/ 9525 w 30"/>
                <a:gd name="T31" fmla="*/ 6350 h 42"/>
                <a:gd name="T32" fmla="*/ 15875 w 30"/>
                <a:gd name="T33" fmla="*/ 3175 h 42"/>
                <a:gd name="T34" fmla="*/ 25400 w 30"/>
                <a:gd name="T35" fmla="*/ 0 h 42"/>
                <a:gd name="T36" fmla="*/ 25400 w 30"/>
                <a:gd name="T37" fmla="*/ 0 h 42"/>
                <a:gd name="T38" fmla="*/ 31750 w 30"/>
                <a:gd name="T39" fmla="*/ 3175 h 42"/>
                <a:gd name="T40" fmla="*/ 38100 w 30"/>
                <a:gd name="T41" fmla="*/ 6350 h 42"/>
                <a:gd name="T42" fmla="*/ 44450 w 30"/>
                <a:gd name="T43" fmla="*/ 9525 h 42"/>
                <a:gd name="T44" fmla="*/ 44450 w 30"/>
                <a:gd name="T45" fmla="*/ 19050 h 42"/>
                <a:gd name="T46" fmla="*/ 44450 w 30"/>
                <a:gd name="T47" fmla="*/ 19050 h 42"/>
                <a:gd name="T48" fmla="*/ 44450 w 30"/>
                <a:gd name="T49" fmla="*/ 25400 h 42"/>
                <a:gd name="T50" fmla="*/ 38100 w 30"/>
                <a:gd name="T51" fmla="*/ 31750 h 42"/>
                <a:gd name="T52" fmla="*/ 38100 w 30"/>
                <a:gd name="T53" fmla="*/ 31750 h 42"/>
                <a:gd name="T54" fmla="*/ 38100 w 30"/>
                <a:gd name="T55" fmla="*/ 31750 h 42"/>
                <a:gd name="T56" fmla="*/ 44450 w 30"/>
                <a:gd name="T57" fmla="*/ 34925 h 42"/>
                <a:gd name="T58" fmla="*/ 47625 w 30"/>
                <a:gd name="T59" fmla="*/ 44450 h 42"/>
                <a:gd name="T60" fmla="*/ 47625 w 30"/>
                <a:gd name="T61" fmla="*/ 44450 h 42"/>
                <a:gd name="T62" fmla="*/ 47625 w 30"/>
                <a:gd name="T63" fmla="*/ 53975 h 42"/>
                <a:gd name="T64" fmla="*/ 41275 w 30"/>
                <a:gd name="T65" fmla="*/ 60325 h 42"/>
                <a:gd name="T66" fmla="*/ 34925 w 30"/>
                <a:gd name="T67" fmla="*/ 63500 h 42"/>
                <a:gd name="T68" fmla="*/ 25400 w 30"/>
                <a:gd name="T69" fmla="*/ 66675 h 42"/>
                <a:gd name="T70" fmla="*/ 25400 w 30"/>
                <a:gd name="T71" fmla="*/ 66675 h 42"/>
                <a:gd name="T72" fmla="*/ 15875 w 30"/>
                <a:gd name="T73" fmla="*/ 63500 h 42"/>
                <a:gd name="T74" fmla="*/ 6350 w 30"/>
                <a:gd name="T75" fmla="*/ 60325 h 42"/>
                <a:gd name="T76" fmla="*/ 3175 w 30"/>
                <a:gd name="T77" fmla="*/ 53975 h 42"/>
                <a:gd name="T78" fmla="*/ 0 w 30"/>
                <a:gd name="T79" fmla="*/ 44450 h 42"/>
                <a:gd name="T80" fmla="*/ 12700 w 30"/>
                <a:gd name="T81" fmla="*/ 44450 h 42"/>
                <a:gd name="T82" fmla="*/ 12700 w 30"/>
                <a:gd name="T83" fmla="*/ 44450 h 42"/>
                <a:gd name="T84" fmla="*/ 15875 w 30"/>
                <a:gd name="T85" fmla="*/ 50800 h 42"/>
                <a:gd name="T86" fmla="*/ 19050 w 30"/>
                <a:gd name="T87" fmla="*/ 53975 h 42"/>
                <a:gd name="T88" fmla="*/ 25400 w 30"/>
                <a:gd name="T89" fmla="*/ 53975 h 42"/>
                <a:gd name="T90" fmla="*/ 25400 w 30"/>
                <a:gd name="T91" fmla="*/ 53975 h 42"/>
                <a:gd name="T92" fmla="*/ 31750 w 30"/>
                <a:gd name="T93" fmla="*/ 53975 h 42"/>
                <a:gd name="T94" fmla="*/ 34925 w 30"/>
                <a:gd name="T95" fmla="*/ 44450 h 42"/>
                <a:gd name="T96" fmla="*/ 34925 w 30"/>
                <a:gd name="T97" fmla="*/ 44450 h 42"/>
                <a:gd name="T98" fmla="*/ 34925 w 30"/>
                <a:gd name="T99" fmla="*/ 41275 h 42"/>
                <a:gd name="T100" fmla="*/ 28575 w 30"/>
                <a:gd name="T101" fmla="*/ 38100 h 42"/>
                <a:gd name="T102" fmla="*/ 19050 w 30"/>
                <a:gd name="T103" fmla="*/ 34925 h 42"/>
                <a:gd name="T104" fmla="*/ 19050 w 30"/>
                <a:gd name="T105" fmla="*/ 28575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"/>
                <a:gd name="T160" fmla="*/ 0 h 42"/>
                <a:gd name="T161" fmla="*/ 30 w 30"/>
                <a:gd name="T162" fmla="*/ 42 h 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" h="42">
                  <a:moveTo>
                    <a:pt x="12" y="18"/>
                  </a:moveTo>
                  <a:lnTo>
                    <a:pt x="12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4" y="20"/>
                  </a:lnTo>
                  <a:lnTo>
                    <a:pt x="28" y="22"/>
                  </a:lnTo>
                  <a:lnTo>
                    <a:pt x="30" y="28"/>
                  </a:lnTo>
                  <a:lnTo>
                    <a:pt x="30" y="34"/>
                  </a:lnTo>
                  <a:lnTo>
                    <a:pt x="26" y="38"/>
                  </a:lnTo>
                  <a:lnTo>
                    <a:pt x="22" y="40"/>
                  </a:lnTo>
                  <a:lnTo>
                    <a:pt x="16" y="42"/>
                  </a:lnTo>
                  <a:lnTo>
                    <a:pt x="10" y="40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6" y="34"/>
                  </a:lnTo>
                  <a:lnTo>
                    <a:pt x="20" y="34"/>
                  </a:lnTo>
                  <a:lnTo>
                    <a:pt x="22" y="28"/>
                  </a:lnTo>
                  <a:lnTo>
                    <a:pt x="22" y="26"/>
                  </a:lnTo>
                  <a:lnTo>
                    <a:pt x="18" y="24"/>
                  </a:lnTo>
                  <a:lnTo>
                    <a:pt x="12" y="2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47" name="Freeform 8532"/>
            <p:cNvSpPr>
              <a:spLocks noEditPoints="1"/>
            </p:cNvSpPr>
            <p:nvPr/>
          </p:nvSpPr>
          <p:spPr bwMode="auto">
            <a:xfrm>
              <a:off x="5890071" y="3606577"/>
              <a:ext cx="44450" cy="63500"/>
            </a:xfrm>
            <a:custGeom>
              <a:avLst/>
              <a:gdLst>
                <a:gd name="T0" fmla="*/ 31750 w 28"/>
                <a:gd name="T1" fmla="*/ 15875 h 40"/>
                <a:gd name="T2" fmla="*/ 31750 w 28"/>
                <a:gd name="T3" fmla="*/ 15875 h 40"/>
                <a:gd name="T4" fmla="*/ 28575 w 28"/>
                <a:gd name="T5" fmla="*/ 12700 h 40"/>
                <a:gd name="T6" fmla="*/ 22225 w 28"/>
                <a:gd name="T7" fmla="*/ 9525 h 40"/>
                <a:gd name="T8" fmla="*/ 22225 w 28"/>
                <a:gd name="T9" fmla="*/ 9525 h 40"/>
                <a:gd name="T10" fmla="*/ 19050 w 28"/>
                <a:gd name="T11" fmla="*/ 9525 h 40"/>
                <a:gd name="T12" fmla="*/ 15875 w 28"/>
                <a:gd name="T13" fmla="*/ 15875 h 40"/>
                <a:gd name="T14" fmla="*/ 12700 w 28"/>
                <a:gd name="T15" fmla="*/ 28575 h 40"/>
                <a:gd name="T16" fmla="*/ 12700 w 28"/>
                <a:gd name="T17" fmla="*/ 28575 h 40"/>
                <a:gd name="T18" fmla="*/ 12700 w 28"/>
                <a:gd name="T19" fmla="*/ 28575 h 40"/>
                <a:gd name="T20" fmla="*/ 19050 w 28"/>
                <a:gd name="T21" fmla="*/ 22225 h 40"/>
                <a:gd name="T22" fmla="*/ 25400 w 28"/>
                <a:gd name="T23" fmla="*/ 22225 h 40"/>
                <a:gd name="T24" fmla="*/ 25400 w 28"/>
                <a:gd name="T25" fmla="*/ 22225 h 40"/>
                <a:gd name="T26" fmla="*/ 34925 w 28"/>
                <a:gd name="T27" fmla="*/ 22225 h 40"/>
                <a:gd name="T28" fmla="*/ 41275 w 28"/>
                <a:gd name="T29" fmla="*/ 28575 h 40"/>
                <a:gd name="T30" fmla="*/ 41275 w 28"/>
                <a:gd name="T31" fmla="*/ 28575 h 40"/>
                <a:gd name="T32" fmla="*/ 44450 w 28"/>
                <a:gd name="T33" fmla="*/ 34925 h 40"/>
                <a:gd name="T34" fmla="*/ 44450 w 28"/>
                <a:gd name="T35" fmla="*/ 41275 h 40"/>
                <a:gd name="T36" fmla="*/ 44450 w 28"/>
                <a:gd name="T37" fmla="*/ 41275 h 40"/>
                <a:gd name="T38" fmla="*/ 44450 w 28"/>
                <a:gd name="T39" fmla="*/ 50800 h 40"/>
                <a:gd name="T40" fmla="*/ 38100 w 28"/>
                <a:gd name="T41" fmla="*/ 57150 h 40"/>
                <a:gd name="T42" fmla="*/ 31750 w 28"/>
                <a:gd name="T43" fmla="*/ 63500 h 40"/>
                <a:gd name="T44" fmla="*/ 22225 w 28"/>
                <a:gd name="T45" fmla="*/ 63500 h 40"/>
                <a:gd name="T46" fmla="*/ 22225 w 28"/>
                <a:gd name="T47" fmla="*/ 63500 h 40"/>
                <a:gd name="T48" fmla="*/ 12700 w 28"/>
                <a:gd name="T49" fmla="*/ 63500 h 40"/>
                <a:gd name="T50" fmla="*/ 3175 w 28"/>
                <a:gd name="T51" fmla="*/ 53975 h 40"/>
                <a:gd name="T52" fmla="*/ 0 w 28"/>
                <a:gd name="T53" fmla="*/ 44450 h 40"/>
                <a:gd name="T54" fmla="*/ 0 w 28"/>
                <a:gd name="T55" fmla="*/ 31750 h 40"/>
                <a:gd name="T56" fmla="*/ 0 w 28"/>
                <a:gd name="T57" fmla="*/ 31750 h 40"/>
                <a:gd name="T58" fmla="*/ 0 w 28"/>
                <a:gd name="T59" fmla="*/ 22225 h 40"/>
                <a:gd name="T60" fmla="*/ 6350 w 28"/>
                <a:gd name="T61" fmla="*/ 9525 h 40"/>
                <a:gd name="T62" fmla="*/ 12700 w 28"/>
                <a:gd name="T63" fmla="*/ 3175 h 40"/>
                <a:gd name="T64" fmla="*/ 25400 w 28"/>
                <a:gd name="T65" fmla="*/ 0 h 40"/>
                <a:gd name="T66" fmla="*/ 25400 w 28"/>
                <a:gd name="T67" fmla="*/ 0 h 40"/>
                <a:gd name="T68" fmla="*/ 31750 w 28"/>
                <a:gd name="T69" fmla="*/ 0 h 40"/>
                <a:gd name="T70" fmla="*/ 38100 w 28"/>
                <a:gd name="T71" fmla="*/ 3175 h 40"/>
                <a:gd name="T72" fmla="*/ 41275 w 28"/>
                <a:gd name="T73" fmla="*/ 9525 h 40"/>
                <a:gd name="T74" fmla="*/ 44450 w 28"/>
                <a:gd name="T75" fmla="*/ 15875 h 40"/>
                <a:gd name="T76" fmla="*/ 31750 w 28"/>
                <a:gd name="T77" fmla="*/ 15875 h 40"/>
                <a:gd name="T78" fmla="*/ 12700 w 28"/>
                <a:gd name="T79" fmla="*/ 41275 h 40"/>
                <a:gd name="T80" fmla="*/ 12700 w 28"/>
                <a:gd name="T81" fmla="*/ 41275 h 40"/>
                <a:gd name="T82" fmla="*/ 15875 w 28"/>
                <a:gd name="T83" fmla="*/ 50800 h 40"/>
                <a:gd name="T84" fmla="*/ 19050 w 28"/>
                <a:gd name="T85" fmla="*/ 53975 h 40"/>
                <a:gd name="T86" fmla="*/ 22225 w 28"/>
                <a:gd name="T87" fmla="*/ 53975 h 40"/>
                <a:gd name="T88" fmla="*/ 22225 w 28"/>
                <a:gd name="T89" fmla="*/ 53975 h 40"/>
                <a:gd name="T90" fmla="*/ 28575 w 28"/>
                <a:gd name="T91" fmla="*/ 53975 h 40"/>
                <a:gd name="T92" fmla="*/ 31750 w 28"/>
                <a:gd name="T93" fmla="*/ 50800 h 40"/>
                <a:gd name="T94" fmla="*/ 31750 w 28"/>
                <a:gd name="T95" fmla="*/ 41275 h 40"/>
                <a:gd name="T96" fmla="*/ 31750 w 28"/>
                <a:gd name="T97" fmla="*/ 41275 h 40"/>
                <a:gd name="T98" fmla="*/ 31750 w 28"/>
                <a:gd name="T99" fmla="*/ 34925 h 40"/>
                <a:gd name="T100" fmla="*/ 28575 w 28"/>
                <a:gd name="T101" fmla="*/ 31750 h 40"/>
                <a:gd name="T102" fmla="*/ 22225 w 28"/>
                <a:gd name="T103" fmla="*/ 31750 h 40"/>
                <a:gd name="T104" fmla="*/ 22225 w 28"/>
                <a:gd name="T105" fmla="*/ 31750 h 40"/>
                <a:gd name="T106" fmla="*/ 19050 w 28"/>
                <a:gd name="T107" fmla="*/ 31750 h 40"/>
                <a:gd name="T108" fmla="*/ 15875 w 28"/>
                <a:gd name="T109" fmla="*/ 34925 h 40"/>
                <a:gd name="T110" fmla="*/ 12700 w 28"/>
                <a:gd name="T111" fmla="*/ 41275 h 40"/>
                <a:gd name="T112" fmla="*/ 12700 w 28"/>
                <a:gd name="T113" fmla="*/ 41275 h 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"/>
                <a:gd name="T172" fmla="*/ 0 h 40"/>
                <a:gd name="T173" fmla="*/ 28 w 28"/>
                <a:gd name="T174" fmla="*/ 40 h 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" h="40">
                  <a:moveTo>
                    <a:pt x="20" y="10"/>
                  </a:moveTo>
                  <a:lnTo>
                    <a:pt x="20" y="10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22" y="14"/>
                  </a:lnTo>
                  <a:lnTo>
                    <a:pt x="26" y="18"/>
                  </a:lnTo>
                  <a:lnTo>
                    <a:pt x="28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4" y="36"/>
                  </a:lnTo>
                  <a:lnTo>
                    <a:pt x="20" y="40"/>
                  </a:lnTo>
                  <a:lnTo>
                    <a:pt x="14" y="40"/>
                  </a:lnTo>
                  <a:lnTo>
                    <a:pt x="8" y="40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4" y="6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20" y="10"/>
                  </a:lnTo>
                  <a:close/>
                  <a:moveTo>
                    <a:pt x="8" y="26"/>
                  </a:moveTo>
                  <a:lnTo>
                    <a:pt x="8" y="26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0" y="26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48" name="Freeform 8533"/>
            <p:cNvSpPr>
              <a:spLocks noEditPoints="1"/>
            </p:cNvSpPr>
            <p:nvPr/>
          </p:nvSpPr>
          <p:spPr bwMode="auto">
            <a:xfrm>
              <a:off x="5937696" y="3606577"/>
              <a:ext cx="47625" cy="63500"/>
            </a:xfrm>
            <a:custGeom>
              <a:avLst/>
              <a:gdLst>
                <a:gd name="T0" fmla="*/ 25400 w 30"/>
                <a:gd name="T1" fmla="*/ 47625 h 40"/>
                <a:gd name="T2" fmla="*/ 0 w 30"/>
                <a:gd name="T3" fmla="*/ 47625 h 40"/>
                <a:gd name="T4" fmla="*/ 0 w 30"/>
                <a:gd name="T5" fmla="*/ 38100 h 40"/>
                <a:gd name="T6" fmla="*/ 25400 w 30"/>
                <a:gd name="T7" fmla="*/ 0 h 40"/>
                <a:gd name="T8" fmla="*/ 38100 w 30"/>
                <a:gd name="T9" fmla="*/ 0 h 40"/>
                <a:gd name="T10" fmla="*/ 38100 w 30"/>
                <a:gd name="T11" fmla="*/ 38100 h 40"/>
                <a:gd name="T12" fmla="*/ 47625 w 30"/>
                <a:gd name="T13" fmla="*/ 38100 h 40"/>
                <a:gd name="T14" fmla="*/ 47625 w 30"/>
                <a:gd name="T15" fmla="*/ 47625 h 40"/>
                <a:gd name="T16" fmla="*/ 38100 w 30"/>
                <a:gd name="T17" fmla="*/ 47625 h 40"/>
                <a:gd name="T18" fmla="*/ 38100 w 30"/>
                <a:gd name="T19" fmla="*/ 63500 h 40"/>
                <a:gd name="T20" fmla="*/ 25400 w 30"/>
                <a:gd name="T21" fmla="*/ 63500 h 40"/>
                <a:gd name="T22" fmla="*/ 25400 w 30"/>
                <a:gd name="T23" fmla="*/ 47625 h 40"/>
                <a:gd name="T24" fmla="*/ 25400 w 30"/>
                <a:gd name="T25" fmla="*/ 15875 h 40"/>
                <a:gd name="T26" fmla="*/ 25400 w 30"/>
                <a:gd name="T27" fmla="*/ 15875 h 40"/>
                <a:gd name="T28" fmla="*/ 9525 w 30"/>
                <a:gd name="T29" fmla="*/ 38100 h 40"/>
                <a:gd name="T30" fmla="*/ 25400 w 30"/>
                <a:gd name="T31" fmla="*/ 38100 h 40"/>
                <a:gd name="T32" fmla="*/ 25400 w 30"/>
                <a:gd name="T33" fmla="*/ 15875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0"/>
                <a:gd name="T53" fmla="*/ 30 w 30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0">
                  <a:moveTo>
                    <a:pt x="16" y="30"/>
                  </a:moveTo>
                  <a:lnTo>
                    <a:pt x="0" y="30"/>
                  </a:lnTo>
                  <a:lnTo>
                    <a:pt x="0" y="2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16" y="30"/>
                  </a:lnTo>
                  <a:close/>
                  <a:moveTo>
                    <a:pt x="16" y="10"/>
                  </a:moveTo>
                  <a:lnTo>
                    <a:pt x="16" y="10"/>
                  </a:lnTo>
                  <a:lnTo>
                    <a:pt x="6" y="24"/>
                  </a:lnTo>
                  <a:lnTo>
                    <a:pt x="16" y="24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49" name="Freeform 8534"/>
            <p:cNvSpPr>
              <a:spLocks noEditPoints="1"/>
            </p:cNvSpPr>
            <p:nvPr/>
          </p:nvSpPr>
          <p:spPr bwMode="auto">
            <a:xfrm>
              <a:off x="6721921" y="4949602"/>
              <a:ext cx="47625" cy="66675"/>
            </a:xfrm>
            <a:custGeom>
              <a:avLst/>
              <a:gdLst>
                <a:gd name="T0" fmla="*/ 34925 w 30"/>
                <a:gd name="T1" fmla="*/ 19050 h 42"/>
                <a:gd name="T2" fmla="*/ 34925 w 30"/>
                <a:gd name="T3" fmla="*/ 19050 h 42"/>
                <a:gd name="T4" fmla="*/ 31750 w 30"/>
                <a:gd name="T5" fmla="*/ 12700 h 42"/>
                <a:gd name="T6" fmla="*/ 25400 w 30"/>
                <a:gd name="T7" fmla="*/ 9525 h 42"/>
                <a:gd name="T8" fmla="*/ 25400 w 30"/>
                <a:gd name="T9" fmla="*/ 9525 h 42"/>
                <a:gd name="T10" fmla="*/ 19050 w 30"/>
                <a:gd name="T11" fmla="*/ 12700 h 42"/>
                <a:gd name="T12" fmla="*/ 15875 w 30"/>
                <a:gd name="T13" fmla="*/ 15875 h 42"/>
                <a:gd name="T14" fmla="*/ 12700 w 30"/>
                <a:gd name="T15" fmla="*/ 28575 h 42"/>
                <a:gd name="T16" fmla="*/ 12700 w 30"/>
                <a:gd name="T17" fmla="*/ 28575 h 42"/>
                <a:gd name="T18" fmla="*/ 12700 w 30"/>
                <a:gd name="T19" fmla="*/ 28575 h 42"/>
                <a:gd name="T20" fmla="*/ 19050 w 30"/>
                <a:gd name="T21" fmla="*/ 22225 h 42"/>
                <a:gd name="T22" fmla="*/ 28575 w 30"/>
                <a:gd name="T23" fmla="*/ 22225 h 42"/>
                <a:gd name="T24" fmla="*/ 28575 w 30"/>
                <a:gd name="T25" fmla="*/ 22225 h 42"/>
                <a:gd name="T26" fmla="*/ 34925 w 30"/>
                <a:gd name="T27" fmla="*/ 25400 h 42"/>
                <a:gd name="T28" fmla="*/ 41275 w 30"/>
                <a:gd name="T29" fmla="*/ 28575 h 42"/>
                <a:gd name="T30" fmla="*/ 41275 w 30"/>
                <a:gd name="T31" fmla="*/ 28575 h 42"/>
                <a:gd name="T32" fmla="*/ 47625 w 30"/>
                <a:gd name="T33" fmla="*/ 34925 h 42"/>
                <a:gd name="T34" fmla="*/ 47625 w 30"/>
                <a:gd name="T35" fmla="*/ 41275 h 42"/>
                <a:gd name="T36" fmla="*/ 47625 w 30"/>
                <a:gd name="T37" fmla="*/ 41275 h 42"/>
                <a:gd name="T38" fmla="*/ 47625 w 30"/>
                <a:gd name="T39" fmla="*/ 50800 h 42"/>
                <a:gd name="T40" fmla="*/ 41275 w 30"/>
                <a:gd name="T41" fmla="*/ 60325 h 42"/>
                <a:gd name="T42" fmla="*/ 34925 w 30"/>
                <a:gd name="T43" fmla="*/ 63500 h 42"/>
                <a:gd name="T44" fmla="*/ 25400 w 30"/>
                <a:gd name="T45" fmla="*/ 66675 h 42"/>
                <a:gd name="T46" fmla="*/ 25400 w 30"/>
                <a:gd name="T47" fmla="*/ 66675 h 42"/>
                <a:gd name="T48" fmla="*/ 12700 w 30"/>
                <a:gd name="T49" fmla="*/ 63500 h 42"/>
                <a:gd name="T50" fmla="*/ 6350 w 30"/>
                <a:gd name="T51" fmla="*/ 53975 h 42"/>
                <a:gd name="T52" fmla="*/ 3175 w 30"/>
                <a:gd name="T53" fmla="*/ 44450 h 42"/>
                <a:gd name="T54" fmla="*/ 0 w 30"/>
                <a:gd name="T55" fmla="*/ 31750 h 42"/>
                <a:gd name="T56" fmla="*/ 0 w 30"/>
                <a:gd name="T57" fmla="*/ 31750 h 42"/>
                <a:gd name="T58" fmla="*/ 3175 w 30"/>
                <a:gd name="T59" fmla="*/ 22225 h 42"/>
                <a:gd name="T60" fmla="*/ 6350 w 30"/>
                <a:gd name="T61" fmla="*/ 9525 h 42"/>
                <a:gd name="T62" fmla="*/ 15875 w 30"/>
                <a:gd name="T63" fmla="*/ 3175 h 42"/>
                <a:gd name="T64" fmla="*/ 25400 w 30"/>
                <a:gd name="T65" fmla="*/ 0 h 42"/>
                <a:gd name="T66" fmla="*/ 25400 w 30"/>
                <a:gd name="T67" fmla="*/ 0 h 42"/>
                <a:gd name="T68" fmla="*/ 34925 w 30"/>
                <a:gd name="T69" fmla="*/ 0 h 42"/>
                <a:gd name="T70" fmla="*/ 41275 w 30"/>
                <a:gd name="T71" fmla="*/ 3175 h 42"/>
                <a:gd name="T72" fmla="*/ 44450 w 30"/>
                <a:gd name="T73" fmla="*/ 9525 h 42"/>
                <a:gd name="T74" fmla="*/ 47625 w 30"/>
                <a:gd name="T75" fmla="*/ 19050 h 42"/>
                <a:gd name="T76" fmla="*/ 34925 w 30"/>
                <a:gd name="T77" fmla="*/ 19050 h 42"/>
                <a:gd name="T78" fmla="*/ 15875 w 30"/>
                <a:gd name="T79" fmla="*/ 44450 h 42"/>
                <a:gd name="T80" fmla="*/ 15875 w 30"/>
                <a:gd name="T81" fmla="*/ 44450 h 42"/>
                <a:gd name="T82" fmla="*/ 19050 w 30"/>
                <a:gd name="T83" fmla="*/ 50800 h 42"/>
                <a:gd name="T84" fmla="*/ 22225 w 30"/>
                <a:gd name="T85" fmla="*/ 53975 h 42"/>
                <a:gd name="T86" fmla="*/ 25400 w 30"/>
                <a:gd name="T87" fmla="*/ 53975 h 42"/>
                <a:gd name="T88" fmla="*/ 25400 w 30"/>
                <a:gd name="T89" fmla="*/ 53975 h 42"/>
                <a:gd name="T90" fmla="*/ 28575 w 30"/>
                <a:gd name="T91" fmla="*/ 53975 h 42"/>
                <a:gd name="T92" fmla="*/ 31750 w 30"/>
                <a:gd name="T93" fmla="*/ 50800 h 42"/>
                <a:gd name="T94" fmla="*/ 34925 w 30"/>
                <a:gd name="T95" fmla="*/ 44450 h 42"/>
                <a:gd name="T96" fmla="*/ 34925 w 30"/>
                <a:gd name="T97" fmla="*/ 44450 h 42"/>
                <a:gd name="T98" fmla="*/ 31750 w 30"/>
                <a:gd name="T99" fmla="*/ 34925 h 42"/>
                <a:gd name="T100" fmla="*/ 28575 w 30"/>
                <a:gd name="T101" fmla="*/ 31750 h 42"/>
                <a:gd name="T102" fmla="*/ 25400 w 30"/>
                <a:gd name="T103" fmla="*/ 31750 h 42"/>
                <a:gd name="T104" fmla="*/ 25400 w 30"/>
                <a:gd name="T105" fmla="*/ 31750 h 42"/>
                <a:gd name="T106" fmla="*/ 22225 w 30"/>
                <a:gd name="T107" fmla="*/ 31750 h 42"/>
                <a:gd name="T108" fmla="*/ 19050 w 30"/>
                <a:gd name="T109" fmla="*/ 34925 h 42"/>
                <a:gd name="T110" fmla="*/ 15875 w 30"/>
                <a:gd name="T111" fmla="*/ 44450 h 42"/>
                <a:gd name="T112" fmla="*/ 15875 w 30"/>
                <a:gd name="T113" fmla="*/ 44450 h 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"/>
                <a:gd name="T172" fmla="*/ 0 h 42"/>
                <a:gd name="T173" fmla="*/ 30 w 30"/>
                <a:gd name="T174" fmla="*/ 42 h 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" h="42">
                  <a:moveTo>
                    <a:pt x="22" y="12"/>
                  </a:moveTo>
                  <a:lnTo>
                    <a:pt x="22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22" y="16"/>
                  </a:lnTo>
                  <a:lnTo>
                    <a:pt x="26" y="18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30" y="32"/>
                  </a:lnTo>
                  <a:lnTo>
                    <a:pt x="26" y="38"/>
                  </a:lnTo>
                  <a:lnTo>
                    <a:pt x="22" y="40"/>
                  </a:lnTo>
                  <a:lnTo>
                    <a:pt x="16" y="42"/>
                  </a:lnTo>
                  <a:lnTo>
                    <a:pt x="8" y="40"/>
                  </a:lnTo>
                  <a:lnTo>
                    <a:pt x="4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22" y="12"/>
                  </a:lnTo>
                  <a:close/>
                  <a:moveTo>
                    <a:pt x="10" y="28"/>
                  </a:moveTo>
                  <a:lnTo>
                    <a:pt x="10" y="28"/>
                  </a:lnTo>
                  <a:lnTo>
                    <a:pt x="12" y="32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28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50" name="Freeform 8535"/>
            <p:cNvSpPr>
              <a:spLocks/>
            </p:cNvSpPr>
            <p:nvPr/>
          </p:nvSpPr>
          <p:spPr bwMode="auto">
            <a:xfrm>
              <a:off x="6769546" y="4949602"/>
              <a:ext cx="47625" cy="66675"/>
            </a:xfrm>
            <a:custGeom>
              <a:avLst/>
              <a:gdLst>
                <a:gd name="T0" fmla="*/ 44450 w 30"/>
                <a:gd name="T1" fmla="*/ 12700 h 42"/>
                <a:gd name="T2" fmla="*/ 19050 w 30"/>
                <a:gd name="T3" fmla="*/ 12700 h 42"/>
                <a:gd name="T4" fmla="*/ 15875 w 30"/>
                <a:gd name="T5" fmla="*/ 25400 h 42"/>
                <a:gd name="T6" fmla="*/ 15875 w 30"/>
                <a:gd name="T7" fmla="*/ 25400 h 42"/>
                <a:gd name="T8" fmla="*/ 15875 w 30"/>
                <a:gd name="T9" fmla="*/ 25400 h 42"/>
                <a:gd name="T10" fmla="*/ 22225 w 30"/>
                <a:gd name="T11" fmla="*/ 22225 h 42"/>
                <a:gd name="T12" fmla="*/ 28575 w 30"/>
                <a:gd name="T13" fmla="*/ 22225 h 42"/>
                <a:gd name="T14" fmla="*/ 28575 w 30"/>
                <a:gd name="T15" fmla="*/ 22225 h 42"/>
                <a:gd name="T16" fmla="*/ 38100 w 30"/>
                <a:gd name="T17" fmla="*/ 22225 h 42"/>
                <a:gd name="T18" fmla="*/ 44450 w 30"/>
                <a:gd name="T19" fmla="*/ 28575 h 42"/>
                <a:gd name="T20" fmla="*/ 47625 w 30"/>
                <a:gd name="T21" fmla="*/ 34925 h 42"/>
                <a:gd name="T22" fmla="*/ 47625 w 30"/>
                <a:gd name="T23" fmla="*/ 44450 h 42"/>
                <a:gd name="T24" fmla="*/ 47625 w 30"/>
                <a:gd name="T25" fmla="*/ 44450 h 42"/>
                <a:gd name="T26" fmla="*/ 47625 w 30"/>
                <a:gd name="T27" fmla="*/ 50800 h 42"/>
                <a:gd name="T28" fmla="*/ 41275 w 30"/>
                <a:gd name="T29" fmla="*/ 60325 h 42"/>
                <a:gd name="T30" fmla="*/ 34925 w 30"/>
                <a:gd name="T31" fmla="*/ 63500 h 42"/>
                <a:gd name="T32" fmla="*/ 25400 w 30"/>
                <a:gd name="T33" fmla="*/ 66675 h 42"/>
                <a:gd name="T34" fmla="*/ 25400 w 30"/>
                <a:gd name="T35" fmla="*/ 66675 h 42"/>
                <a:gd name="T36" fmla="*/ 15875 w 30"/>
                <a:gd name="T37" fmla="*/ 63500 h 42"/>
                <a:gd name="T38" fmla="*/ 9525 w 30"/>
                <a:gd name="T39" fmla="*/ 60325 h 42"/>
                <a:gd name="T40" fmla="*/ 3175 w 30"/>
                <a:gd name="T41" fmla="*/ 53975 h 42"/>
                <a:gd name="T42" fmla="*/ 0 w 30"/>
                <a:gd name="T43" fmla="*/ 44450 h 42"/>
                <a:gd name="T44" fmla="*/ 12700 w 30"/>
                <a:gd name="T45" fmla="*/ 44450 h 42"/>
                <a:gd name="T46" fmla="*/ 12700 w 30"/>
                <a:gd name="T47" fmla="*/ 44450 h 42"/>
                <a:gd name="T48" fmla="*/ 19050 w 30"/>
                <a:gd name="T49" fmla="*/ 53975 h 42"/>
                <a:gd name="T50" fmla="*/ 25400 w 30"/>
                <a:gd name="T51" fmla="*/ 53975 h 42"/>
                <a:gd name="T52" fmla="*/ 25400 w 30"/>
                <a:gd name="T53" fmla="*/ 53975 h 42"/>
                <a:gd name="T54" fmla="*/ 28575 w 30"/>
                <a:gd name="T55" fmla="*/ 53975 h 42"/>
                <a:gd name="T56" fmla="*/ 31750 w 30"/>
                <a:gd name="T57" fmla="*/ 50800 h 42"/>
                <a:gd name="T58" fmla="*/ 34925 w 30"/>
                <a:gd name="T59" fmla="*/ 44450 h 42"/>
                <a:gd name="T60" fmla="*/ 34925 w 30"/>
                <a:gd name="T61" fmla="*/ 44450 h 42"/>
                <a:gd name="T62" fmla="*/ 31750 w 30"/>
                <a:gd name="T63" fmla="*/ 34925 h 42"/>
                <a:gd name="T64" fmla="*/ 28575 w 30"/>
                <a:gd name="T65" fmla="*/ 31750 h 42"/>
                <a:gd name="T66" fmla="*/ 25400 w 30"/>
                <a:gd name="T67" fmla="*/ 31750 h 42"/>
                <a:gd name="T68" fmla="*/ 25400 w 30"/>
                <a:gd name="T69" fmla="*/ 31750 h 42"/>
                <a:gd name="T70" fmla="*/ 19050 w 30"/>
                <a:gd name="T71" fmla="*/ 31750 h 42"/>
                <a:gd name="T72" fmla="*/ 15875 w 30"/>
                <a:gd name="T73" fmla="*/ 34925 h 42"/>
                <a:gd name="T74" fmla="*/ 3175 w 30"/>
                <a:gd name="T75" fmla="*/ 34925 h 42"/>
                <a:gd name="T76" fmla="*/ 9525 w 30"/>
                <a:gd name="T77" fmla="*/ 0 h 42"/>
                <a:gd name="T78" fmla="*/ 44450 w 30"/>
                <a:gd name="T79" fmla="*/ 0 h 42"/>
                <a:gd name="T80" fmla="*/ 44450 w 30"/>
                <a:gd name="T81" fmla="*/ 12700 h 4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"/>
                <a:gd name="T124" fmla="*/ 0 h 42"/>
                <a:gd name="T125" fmla="*/ 30 w 30"/>
                <a:gd name="T126" fmla="*/ 42 h 4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" h="42">
                  <a:moveTo>
                    <a:pt x="28" y="8"/>
                  </a:moveTo>
                  <a:lnTo>
                    <a:pt x="12" y="8"/>
                  </a:lnTo>
                  <a:lnTo>
                    <a:pt x="10" y="16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24" y="14"/>
                  </a:lnTo>
                  <a:lnTo>
                    <a:pt x="28" y="18"/>
                  </a:lnTo>
                  <a:lnTo>
                    <a:pt x="30" y="22"/>
                  </a:lnTo>
                  <a:lnTo>
                    <a:pt x="30" y="28"/>
                  </a:lnTo>
                  <a:lnTo>
                    <a:pt x="30" y="32"/>
                  </a:lnTo>
                  <a:lnTo>
                    <a:pt x="26" y="38"/>
                  </a:lnTo>
                  <a:lnTo>
                    <a:pt x="22" y="40"/>
                  </a:lnTo>
                  <a:lnTo>
                    <a:pt x="16" y="42"/>
                  </a:lnTo>
                  <a:lnTo>
                    <a:pt x="10" y="40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12" y="34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28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2" y="22"/>
                  </a:lnTo>
                  <a:lnTo>
                    <a:pt x="6" y="0"/>
                  </a:lnTo>
                  <a:lnTo>
                    <a:pt x="28" y="0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51" name="Freeform 8536"/>
            <p:cNvSpPr>
              <a:spLocks noEditPoints="1"/>
            </p:cNvSpPr>
            <p:nvPr/>
          </p:nvSpPr>
          <p:spPr bwMode="auto">
            <a:xfrm>
              <a:off x="5864671" y="4936902"/>
              <a:ext cx="47625" cy="66675"/>
            </a:xfrm>
            <a:custGeom>
              <a:avLst/>
              <a:gdLst>
                <a:gd name="T0" fmla="*/ 34925 w 30"/>
                <a:gd name="T1" fmla="*/ 19050 h 42"/>
                <a:gd name="T2" fmla="*/ 34925 w 30"/>
                <a:gd name="T3" fmla="*/ 19050 h 42"/>
                <a:gd name="T4" fmla="*/ 31750 w 30"/>
                <a:gd name="T5" fmla="*/ 12700 h 42"/>
                <a:gd name="T6" fmla="*/ 25400 w 30"/>
                <a:gd name="T7" fmla="*/ 9525 h 42"/>
                <a:gd name="T8" fmla="*/ 25400 w 30"/>
                <a:gd name="T9" fmla="*/ 9525 h 42"/>
                <a:gd name="T10" fmla="*/ 19050 w 30"/>
                <a:gd name="T11" fmla="*/ 12700 h 42"/>
                <a:gd name="T12" fmla="*/ 15875 w 30"/>
                <a:gd name="T13" fmla="*/ 19050 h 42"/>
                <a:gd name="T14" fmla="*/ 12700 w 30"/>
                <a:gd name="T15" fmla="*/ 28575 h 42"/>
                <a:gd name="T16" fmla="*/ 12700 w 30"/>
                <a:gd name="T17" fmla="*/ 31750 h 42"/>
                <a:gd name="T18" fmla="*/ 12700 w 30"/>
                <a:gd name="T19" fmla="*/ 31750 h 42"/>
                <a:gd name="T20" fmla="*/ 19050 w 30"/>
                <a:gd name="T21" fmla="*/ 25400 h 42"/>
                <a:gd name="T22" fmla="*/ 28575 w 30"/>
                <a:gd name="T23" fmla="*/ 22225 h 42"/>
                <a:gd name="T24" fmla="*/ 28575 w 30"/>
                <a:gd name="T25" fmla="*/ 22225 h 42"/>
                <a:gd name="T26" fmla="*/ 34925 w 30"/>
                <a:gd name="T27" fmla="*/ 25400 h 42"/>
                <a:gd name="T28" fmla="*/ 41275 w 30"/>
                <a:gd name="T29" fmla="*/ 28575 h 42"/>
                <a:gd name="T30" fmla="*/ 41275 w 30"/>
                <a:gd name="T31" fmla="*/ 28575 h 42"/>
                <a:gd name="T32" fmla="*/ 47625 w 30"/>
                <a:gd name="T33" fmla="*/ 34925 h 42"/>
                <a:gd name="T34" fmla="*/ 47625 w 30"/>
                <a:gd name="T35" fmla="*/ 44450 h 42"/>
                <a:gd name="T36" fmla="*/ 47625 w 30"/>
                <a:gd name="T37" fmla="*/ 44450 h 42"/>
                <a:gd name="T38" fmla="*/ 47625 w 30"/>
                <a:gd name="T39" fmla="*/ 53975 h 42"/>
                <a:gd name="T40" fmla="*/ 41275 w 30"/>
                <a:gd name="T41" fmla="*/ 60325 h 42"/>
                <a:gd name="T42" fmla="*/ 34925 w 30"/>
                <a:gd name="T43" fmla="*/ 63500 h 42"/>
                <a:gd name="T44" fmla="*/ 25400 w 30"/>
                <a:gd name="T45" fmla="*/ 66675 h 42"/>
                <a:gd name="T46" fmla="*/ 25400 w 30"/>
                <a:gd name="T47" fmla="*/ 66675 h 42"/>
                <a:gd name="T48" fmla="*/ 12700 w 30"/>
                <a:gd name="T49" fmla="*/ 63500 h 42"/>
                <a:gd name="T50" fmla="*/ 6350 w 30"/>
                <a:gd name="T51" fmla="*/ 57150 h 42"/>
                <a:gd name="T52" fmla="*/ 3175 w 30"/>
                <a:gd name="T53" fmla="*/ 44450 h 42"/>
                <a:gd name="T54" fmla="*/ 0 w 30"/>
                <a:gd name="T55" fmla="*/ 34925 h 42"/>
                <a:gd name="T56" fmla="*/ 0 w 30"/>
                <a:gd name="T57" fmla="*/ 34925 h 42"/>
                <a:gd name="T58" fmla="*/ 3175 w 30"/>
                <a:gd name="T59" fmla="*/ 22225 h 42"/>
                <a:gd name="T60" fmla="*/ 6350 w 30"/>
                <a:gd name="T61" fmla="*/ 12700 h 42"/>
                <a:gd name="T62" fmla="*/ 15875 w 30"/>
                <a:gd name="T63" fmla="*/ 3175 h 42"/>
                <a:gd name="T64" fmla="*/ 25400 w 30"/>
                <a:gd name="T65" fmla="*/ 0 h 42"/>
                <a:gd name="T66" fmla="*/ 25400 w 30"/>
                <a:gd name="T67" fmla="*/ 0 h 42"/>
                <a:gd name="T68" fmla="*/ 34925 w 30"/>
                <a:gd name="T69" fmla="*/ 3175 h 42"/>
                <a:gd name="T70" fmla="*/ 41275 w 30"/>
                <a:gd name="T71" fmla="*/ 6350 h 42"/>
                <a:gd name="T72" fmla="*/ 44450 w 30"/>
                <a:gd name="T73" fmla="*/ 12700 h 42"/>
                <a:gd name="T74" fmla="*/ 47625 w 30"/>
                <a:gd name="T75" fmla="*/ 19050 h 42"/>
                <a:gd name="T76" fmla="*/ 34925 w 30"/>
                <a:gd name="T77" fmla="*/ 19050 h 42"/>
                <a:gd name="T78" fmla="*/ 15875 w 30"/>
                <a:gd name="T79" fmla="*/ 44450 h 42"/>
                <a:gd name="T80" fmla="*/ 15875 w 30"/>
                <a:gd name="T81" fmla="*/ 44450 h 42"/>
                <a:gd name="T82" fmla="*/ 19050 w 30"/>
                <a:gd name="T83" fmla="*/ 53975 h 42"/>
                <a:gd name="T84" fmla="*/ 22225 w 30"/>
                <a:gd name="T85" fmla="*/ 53975 h 42"/>
                <a:gd name="T86" fmla="*/ 25400 w 30"/>
                <a:gd name="T87" fmla="*/ 57150 h 42"/>
                <a:gd name="T88" fmla="*/ 25400 w 30"/>
                <a:gd name="T89" fmla="*/ 57150 h 42"/>
                <a:gd name="T90" fmla="*/ 28575 w 30"/>
                <a:gd name="T91" fmla="*/ 53975 h 42"/>
                <a:gd name="T92" fmla="*/ 31750 w 30"/>
                <a:gd name="T93" fmla="*/ 53975 h 42"/>
                <a:gd name="T94" fmla="*/ 34925 w 30"/>
                <a:gd name="T95" fmla="*/ 44450 h 42"/>
                <a:gd name="T96" fmla="*/ 34925 w 30"/>
                <a:gd name="T97" fmla="*/ 44450 h 42"/>
                <a:gd name="T98" fmla="*/ 31750 w 30"/>
                <a:gd name="T99" fmla="*/ 38100 h 42"/>
                <a:gd name="T100" fmla="*/ 28575 w 30"/>
                <a:gd name="T101" fmla="*/ 34925 h 42"/>
                <a:gd name="T102" fmla="*/ 25400 w 30"/>
                <a:gd name="T103" fmla="*/ 31750 h 42"/>
                <a:gd name="T104" fmla="*/ 25400 w 30"/>
                <a:gd name="T105" fmla="*/ 31750 h 42"/>
                <a:gd name="T106" fmla="*/ 22225 w 30"/>
                <a:gd name="T107" fmla="*/ 34925 h 42"/>
                <a:gd name="T108" fmla="*/ 19050 w 30"/>
                <a:gd name="T109" fmla="*/ 34925 h 42"/>
                <a:gd name="T110" fmla="*/ 15875 w 30"/>
                <a:gd name="T111" fmla="*/ 44450 h 42"/>
                <a:gd name="T112" fmla="*/ 15875 w 30"/>
                <a:gd name="T113" fmla="*/ 44450 h 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"/>
                <a:gd name="T172" fmla="*/ 0 h 42"/>
                <a:gd name="T173" fmla="*/ 30 w 30"/>
                <a:gd name="T174" fmla="*/ 42 h 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" h="42">
                  <a:moveTo>
                    <a:pt x="22" y="12"/>
                  </a:moveTo>
                  <a:lnTo>
                    <a:pt x="22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12" y="16"/>
                  </a:lnTo>
                  <a:lnTo>
                    <a:pt x="18" y="14"/>
                  </a:lnTo>
                  <a:lnTo>
                    <a:pt x="22" y="16"/>
                  </a:lnTo>
                  <a:lnTo>
                    <a:pt x="26" y="18"/>
                  </a:lnTo>
                  <a:lnTo>
                    <a:pt x="30" y="22"/>
                  </a:lnTo>
                  <a:lnTo>
                    <a:pt x="30" y="28"/>
                  </a:lnTo>
                  <a:lnTo>
                    <a:pt x="30" y="34"/>
                  </a:lnTo>
                  <a:lnTo>
                    <a:pt x="26" y="38"/>
                  </a:lnTo>
                  <a:lnTo>
                    <a:pt x="22" y="40"/>
                  </a:lnTo>
                  <a:lnTo>
                    <a:pt x="16" y="42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4" y="8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2"/>
                  </a:lnTo>
                  <a:lnTo>
                    <a:pt x="22" y="12"/>
                  </a:lnTo>
                  <a:close/>
                  <a:moveTo>
                    <a:pt x="10" y="28"/>
                  </a:moveTo>
                  <a:lnTo>
                    <a:pt x="10" y="28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2" y="28"/>
                  </a:lnTo>
                  <a:lnTo>
                    <a:pt x="20" y="24"/>
                  </a:lnTo>
                  <a:lnTo>
                    <a:pt x="18" y="22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52" name="Freeform 8538"/>
            <p:cNvSpPr>
              <a:spLocks noEditPoints="1"/>
            </p:cNvSpPr>
            <p:nvPr/>
          </p:nvSpPr>
          <p:spPr bwMode="auto">
            <a:xfrm>
              <a:off x="5915471" y="4936902"/>
              <a:ext cx="44450" cy="66675"/>
            </a:xfrm>
            <a:custGeom>
              <a:avLst/>
              <a:gdLst>
                <a:gd name="T0" fmla="*/ 31750 w 28"/>
                <a:gd name="T1" fmla="*/ 19050 h 42"/>
                <a:gd name="T2" fmla="*/ 31750 w 28"/>
                <a:gd name="T3" fmla="*/ 19050 h 42"/>
                <a:gd name="T4" fmla="*/ 28575 w 28"/>
                <a:gd name="T5" fmla="*/ 12700 h 42"/>
                <a:gd name="T6" fmla="*/ 22225 w 28"/>
                <a:gd name="T7" fmla="*/ 9525 h 42"/>
                <a:gd name="T8" fmla="*/ 22225 w 28"/>
                <a:gd name="T9" fmla="*/ 9525 h 42"/>
                <a:gd name="T10" fmla="*/ 15875 w 28"/>
                <a:gd name="T11" fmla="*/ 12700 h 42"/>
                <a:gd name="T12" fmla="*/ 12700 w 28"/>
                <a:gd name="T13" fmla="*/ 19050 h 42"/>
                <a:gd name="T14" fmla="*/ 12700 w 28"/>
                <a:gd name="T15" fmla="*/ 28575 h 42"/>
                <a:gd name="T16" fmla="*/ 12700 w 28"/>
                <a:gd name="T17" fmla="*/ 31750 h 42"/>
                <a:gd name="T18" fmla="*/ 12700 w 28"/>
                <a:gd name="T19" fmla="*/ 31750 h 42"/>
                <a:gd name="T20" fmla="*/ 15875 w 28"/>
                <a:gd name="T21" fmla="*/ 25400 h 42"/>
                <a:gd name="T22" fmla="*/ 25400 w 28"/>
                <a:gd name="T23" fmla="*/ 22225 h 42"/>
                <a:gd name="T24" fmla="*/ 25400 w 28"/>
                <a:gd name="T25" fmla="*/ 22225 h 42"/>
                <a:gd name="T26" fmla="*/ 34925 w 28"/>
                <a:gd name="T27" fmla="*/ 25400 h 42"/>
                <a:gd name="T28" fmla="*/ 41275 w 28"/>
                <a:gd name="T29" fmla="*/ 28575 h 42"/>
                <a:gd name="T30" fmla="*/ 41275 w 28"/>
                <a:gd name="T31" fmla="*/ 28575 h 42"/>
                <a:gd name="T32" fmla="*/ 44450 w 28"/>
                <a:gd name="T33" fmla="*/ 34925 h 42"/>
                <a:gd name="T34" fmla="*/ 44450 w 28"/>
                <a:gd name="T35" fmla="*/ 44450 h 42"/>
                <a:gd name="T36" fmla="*/ 44450 w 28"/>
                <a:gd name="T37" fmla="*/ 44450 h 42"/>
                <a:gd name="T38" fmla="*/ 44450 w 28"/>
                <a:gd name="T39" fmla="*/ 53975 h 42"/>
                <a:gd name="T40" fmla="*/ 38100 w 28"/>
                <a:gd name="T41" fmla="*/ 60325 h 42"/>
                <a:gd name="T42" fmla="*/ 31750 w 28"/>
                <a:gd name="T43" fmla="*/ 63500 h 42"/>
                <a:gd name="T44" fmla="*/ 22225 w 28"/>
                <a:gd name="T45" fmla="*/ 66675 h 42"/>
                <a:gd name="T46" fmla="*/ 22225 w 28"/>
                <a:gd name="T47" fmla="*/ 66675 h 42"/>
                <a:gd name="T48" fmla="*/ 9525 w 28"/>
                <a:gd name="T49" fmla="*/ 63500 h 42"/>
                <a:gd name="T50" fmla="*/ 3175 w 28"/>
                <a:gd name="T51" fmla="*/ 57150 h 42"/>
                <a:gd name="T52" fmla="*/ 0 w 28"/>
                <a:gd name="T53" fmla="*/ 44450 h 42"/>
                <a:gd name="T54" fmla="*/ 0 w 28"/>
                <a:gd name="T55" fmla="*/ 34925 h 42"/>
                <a:gd name="T56" fmla="*/ 0 w 28"/>
                <a:gd name="T57" fmla="*/ 34925 h 42"/>
                <a:gd name="T58" fmla="*/ 0 w 28"/>
                <a:gd name="T59" fmla="*/ 22225 h 42"/>
                <a:gd name="T60" fmla="*/ 3175 w 28"/>
                <a:gd name="T61" fmla="*/ 12700 h 42"/>
                <a:gd name="T62" fmla="*/ 12700 w 28"/>
                <a:gd name="T63" fmla="*/ 3175 h 42"/>
                <a:gd name="T64" fmla="*/ 22225 w 28"/>
                <a:gd name="T65" fmla="*/ 0 h 42"/>
                <a:gd name="T66" fmla="*/ 22225 w 28"/>
                <a:gd name="T67" fmla="*/ 0 h 42"/>
                <a:gd name="T68" fmla="*/ 31750 w 28"/>
                <a:gd name="T69" fmla="*/ 3175 h 42"/>
                <a:gd name="T70" fmla="*/ 38100 w 28"/>
                <a:gd name="T71" fmla="*/ 6350 h 42"/>
                <a:gd name="T72" fmla="*/ 41275 w 28"/>
                <a:gd name="T73" fmla="*/ 12700 h 42"/>
                <a:gd name="T74" fmla="*/ 44450 w 28"/>
                <a:gd name="T75" fmla="*/ 19050 h 42"/>
                <a:gd name="T76" fmla="*/ 31750 w 28"/>
                <a:gd name="T77" fmla="*/ 19050 h 42"/>
                <a:gd name="T78" fmla="*/ 12700 w 28"/>
                <a:gd name="T79" fmla="*/ 44450 h 42"/>
                <a:gd name="T80" fmla="*/ 12700 w 28"/>
                <a:gd name="T81" fmla="*/ 44450 h 42"/>
                <a:gd name="T82" fmla="*/ 15875 w 28"/>
                <a:gd name="T83" fmla="*/ 53975 h 42"/>
                <a:gd name="T84" fmla="*/ 19050 w 28"/>
                <a:gd name="T85" fmla="*/ 53975 h 42"/>
                <a:gd name="T86" fmla="*/ 22225 w 28"/>
                <a:gd name="T87" fmla="*/ 57150 h 42"/>
                <a:gd name="T88" fmla="*/ 22225 w 28"/>
                <a:gd name="T89" fmla="*/ 57150 h 42"/>
                <a:gd name="T90" fmla="*/ 25400 w 28"/>
                <a:gd name="T91" fmla="*/ 53975 h 42"/>
                <a:gd name="T92" fmla="*/ 28575 w 28"/>
                <a:gd name="T93" fmla="*/ 53975 h 42"/>
                <a:gd name="T94" fmla="*/ 31750 w 28"/>
                <a:gd name="T95" fmla="*/ 44450 h 42"/>
                <a:gd name="T96" fmla="*/ 31750 w 28"/>
                <a:gd name="T97" fmla="*/ 44450 h 42"/>
                <a:gd name="T98" fmla="*/ 28575 w 28"/>
                <a:gd name="T99" fmla="*/ 38100 h 42"/>
                <a:gd name="T100" fmla="*/ 25400 w 28"/>
                <a:gd name="T101" fmla="*/ 34925 h 42"/>
                <a:gd name="T102" fmla="*/ 22225 w 28"/>
                <a:gd name="T103" fmla="*/ 31750 h 42"/>
                <a:gd name="T104" fmla="*/ 22225 w 28"/>
                <a:gd name="T105" fmla="*/ 31750 h 42"/>
                <a:gd name="T106" fmla="*/ 19050 w 28"/>
                <a:gd name="T107" fmla="*/ 34925 h 42"/>
                <a:gd name="T108" fmla="*/ 15875 w 28"/>
                <a:gd name="T109" fmla="*/ 34925 h 42"/>
                <a:gd name="T110" fmla="*/ 12700 w 28"/>
                <a:gd name="T111" fmla="*/ 44450 h 42"/>
                <a:gd name="T112" fmla="*/ 12700 w 28"/>
                <a:gd name="T113" fmla="*/ 44450 h 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"/>
                <a:gd name="T172" fmla="*/ 0 h 42"/>
                <a:gd name="T173" fmla="*/ 28 w 28"/>
                <a:gd name="T174" fmla="*/ 42 h 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" h="42">
                  <a:moveTo>
                    <a:pt x="20" y="12"/>
                  </a:moveTo>
                  <a:lnTo>
                    <a:pt x="20" y="12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6" y="18"/>
                  </a:lnTo>
                  <a:lnTo>
                    <a:pt x="28" y="22"/>
                  </a:lnTo>
                  <a:lnTo>
                    <a:pt x="28" y="28"/>
                  </a:lnTo>
                  <a:lnTo>
                    <a:pt x="28" y="34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14" y="42"/>
                  </a:lnTo>
                  <a:lnTo>
                    <a:pt x="6" y="40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20" y="12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10" y="34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0" y="28"/>
                  </a:lnTo>
                  <a:lnTo>
                    <a:pt x="18" y="24"/>
                  </a:lnTo>
                  <a:lnTo>
                    <a:pt x="16" y="22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53" name="Freeform 8539"/>
            <p:cNvSpPr>
              <a:spLocks noEditPoints="1"/>
            </p:cNvSpPr>
            <p:nvPr/>
          </p:nvSpPr>
          <p:spPr bwMode="auto">
            <a:xfrm>
              <a:off x="6128196" y="4479702"/>
              <a:ext cx="44450" cy="66675"/>
            </a:xfrm>
            <a:custGeom>
              <a:avLst/>
              <a:gdLst>
                <a:gd name="T0" fmla="*/ 31750 w 28"/>
                <a:gd name="T1" fmla="*/ 19050 h 42"/>
                <a:gd name="T2" fmla="*/ 31750 w 28"/>
                <a:gd name="T3" fmla="*/ 19050 h 42"/>
                <a:gd name="T4" fmla="*/ 28575 w 28"/>
                <a:gd name="T5" fmla="*/ 12700 h 42"/>
                <a:gd name="T6" fmla="*/ 22225 w 28"/>
                <a:gd name="T7" fmla="*/ 9525 h 42"/>
                <a:gd name="T8" fmla="*/ 22225 w 28"/>
                <a:gd name="T9" fmla="*/ 9525 h 42"/>
                <a:gd name="T10" fmla="*/ 15875 w 28"/>
                <a:gd name="T11" fmla="*/ 12700 h 42"/>
                <a:gd name="T12" fmla="*/ 12700 w 28"/>
                <a:gd name="T13" fmla="*/ 19050 h 42"/>
                <a:gd name="T14" fmla="*/ 9525 w 28"/>
                <a:gd name="T15" fmla="*/ 28575 h 42"/>
                <a:gd name="T16" fmla="*/ 12700 w 28"/>
                <a:gd name="T17" fmla="*/ 28575 h 42"/>
                <a:gd name="T18" fmla="*/ 12700 w 28"/>
                <a:gd name="T19" fmla="*/ 28575 h 42"/>
                <a:gd name="T20" fmla="*/ 15875 w 28"/>
                <a:gd name="T21" fmla="*/ 25400 h 42"/>
                <a:gd name="T22" fmla="*/ 25400 w 28"/>
                <a:gd name="T23" fmla="*/ 22225 h 42"/>
                <a:gd name="T24" fmla="*/ 25400 w 28"/>
                <a:gd name="T25" fmla="*/ 22225 h 42"/>
                <a:gd name="T26" fmla="*/ 34925 w 28"/>
                <a:gd name="T27" fmla="*/ 25400 h 42"/>
                <a:gd name="T28" fmla="*/ 41275 w 28"/>
                <a:gd name="T29" fmla="*/ 28575 h 42"/>
                <a:gd name="T30" fmla="*/ 41275 w 28"/>
                <a:gd name="T31" fmla="*/ 28575 h 42"/>
                <a:gd name="T32" fmla="*/ 44450 w 28"/>
                <a:gd name="T33" fmla="*/ 34925 h 42"/>
                <a:gd name="T34" fmla="*/ 44450 w 28"/>
                <a:gd name="T35" fmla="*/ 44450 h 42"/>
                <a:gd name="T36" fmla="*/ 44450 w 28"/>
                <a:gd name="T37" fmla="*/ 44450 h 42"/>
                <a:gd name="T38" fmla="*/ 44450 w 28"/>
                <a:gd name="T39" fmla="*/ 50800 h 42"/>
                <a:gd name="T40" fmla="*/ 38100 w 28"/>
                <a:gd name="T41" fmla="*/ 60325 h 42"/>
                <a:gd name="T42" fmla="*/ 31750 w 28"/>
                <a:gd name="T43" fmla="*/ 63500 h 42"/>
                <a:gd name="T44" fmla="*/ 22225 w 28"/>
                <a:gd name="T45" fmla="*/ 66675 h 42"/>
                <a:gd name="T46" fmla="*/ 22225 w 28"/>
                <a:gd name="T47" fmla="*/ 66675 h 42"/>
                <a:gd name="T48" fmla="*/ 9525 w 28"/>
                <a:gd name="T49" fmla="*/ 63500 h 42"/>
                <a:gd name="T50" fmla="*/ 3175 w 28"/>
                <a:gd name="T51" fmla="*/ 57150 h 42"/>
                <a:gd name="T52" fmla="*/ 0 w 28"/>
                <a:gd name="T53" fmla="*/ 44450 h 42"/>
                <a:gd name="T54" fmla="*/ 0 w 28"/>
                <a:gd name="T55" fmla="*/ 34925 h 42"/>
                <a:gd name="T56" fmla="*/ 0 w 28"/>
                <a:gd name="T57" fmla="*/ 34925 h 42"/>
                <a:gd name="T58" fmla="*/ 0 w 28"/>
                <a:gd name="T59" fmla="*/ 22225 h 42"/>
                <a:gd name="T60" fmla="*/ 3175 w 28"/>
                <a:gd name="T61" fmla="*/ 12700 h 42"/>
                <a:gd name="T62" fmla="*/ 12700 w 28"/>
                <a:gd name="T63" fmla="*/ 3175 h 42"/>
                <a:gd name="T64" fmla="*/ 22225 w 28"/>
                <a:gd name="T65" fmla="*/ 0 h 42"/>
                <a:gd name="T66" fmla="*/ 22225 w 28"/>
                <a:gd name="T67" fmla="*/ 0 h 42"/>
                <a:gd name="T68" fmla="*/ 31750 w 28"/>
                <a:gd name="T69" fmla="*/ 3175 h 42"/>
                <a:gd name="T70" fmla="*/ 38100 w 28"/>
                <a:gd name="T71" fmla="*/ 6350 h 42"/>
                <a:gd name="T72" fmla="*/ 41275 w 28"/>
                <a:gd name="T73" fmla="*/ 9525 h 42"/>
                <a:gd name="T74" fmla="*/ 44450 w 28"/>
                <a:gd name="T75" fmla="*/ 19050 h 42"/>
                <a:gd name="T76" fmla="*/ 31750 w 28"/>
                <a:gd name="T77" fmla="*/ 19050 h 42"/>
                <a:gd name="T78" fmla="*/ 12700 w 28"/>
                <a:gd name="T79" fmla="*/ 44450 h 42"/>
                <a:gd name="T80" fmla="*/ 12700 w 28"/>
                <a:gd name="T81" fmla="*/ 44450 h 42"/>
                <a:gd name="T82" fmla="*/ 15875 w 28"/>
                <a:gd name="T83" fmla="*/ 50800 h 42"/>
                <a:gd name="T84" fmla="*/ 19050 w 28"/>
                <a:gd name="T85" fmla="*/ 53975 h 42"/>
                <a:gd name="T86" fmla="*/ 22225 w 28"/>
                <a:gd name="T87" fmla="*/ 57150 h 42"/>
                <a:gd name="T88" fmla="*/ 22225 w 28"/>
                <a:gd name="T89" fmla="*/ 57150 h 42"/>
                <a:gd name="T90" fmla="*/ 25400 w 28"/>
                <a:gd name="T91" fmla="*/ 53975 h 42"/>
                <a:gd name="T92" fmla="*/ 28575 w 28"/>
                <a:gd name="T93" fmla="*/ 50800 h 42"/>
                <a:gd name="T94" fmla="*/ 31750 w 28"/>
                <a:gd name="T95" fmla="*/ 44450 h 42"/>
                <a:gd name="T96" fmla="*/ 31750 w 28"/>
                <a:gd name="T97" fmla="*/ 44450 h 42"/>
                <a:gd name="T98" fmla="*/ 28575 w 28"/>
                <a:gd name="T99" fmla="*/ 34925 h 42"/>
                <a:gd name="T100" fmla="*/ 25400 w 28"/>
                <a:gd name="T101" fmla="*/ 34925 h 42"/>
                <a:gd name="T102" fmla="*/ 22225 w 28"/>
                <a:gd name="T103" fmla="*/ 31750 h 42"/>
                <a:gd name="T104" fmla="*/ 22225 w 28"/>
                <a:gd name="T105" fmla="*/ 31750 h 42"/>
                <a:gd name="T106" fmla="*/ 19050 w 28"/>
                <a:gd name="T107" fmla="*/ 34925 h 42"/>
                <a:gd name="T108" fmla="*/ 15875 w 28"/>
                <a:gd name="T109" fmla="*/ 34925 h 42"/>
                <a:gd name="T110" fmla="*/ 12700 w 28"/>
                <a:gd name="T111" fmla="*/ 44450 h 42"/>
                <a:gd name="T112" fmla="*/ 12700 w 28"/>
                <a:gd name="T113" fmla="*/ 44450 h 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"/>
                <a:gd name="T172" fmla="*/ 0 h 42"/>
                <a:gd name="T173" fmla="*/ 28 w 28"/>
                <a:gd name="T174" fmla="*/ 42 h 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" h="42">
                  <a:moveTo>
                    <a:pt x="20" y="12"/>
                  </a:moveTo>
                  <a:lnTo>
                    <a:pt x="20" y="12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16" y="14"/>
                  </a:lnTo>
                  <a:lnTo>
                    <a:pt x="22" y="16"/>
                  </a:lnTo>
                  <a:lnTo>
                    <a:pt x="26" y="18"/>
                  </a:lnTo>
                  <a:lnTo>
                    <a:pt x="28" y="22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14" y="42"/>
                  </a:lnTo>
                  <a:lnTo>
                    <a:pt x="6" y="40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2" y="8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8" y="12"/>
                  </a:lnTo>
                  <a:lnTo>
                    <a:pt x="20" y="12"/>
                  </a:lnTo>
                  <a:close/>
                  <a:moveTo>
                    <a:pt x="8" y="28"/>
                  </a:moveTo>
                  <a:lnTo>
                    <a:pt x="8" y="28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2"/>
                  </a:lnTo>
                  <a:lnTo>
                    <a:pt x="20" y="28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54" name="Freeform 8540"/>
            <p:cNvSpPr>
              <a:spLocks/>
            </p:cNvSpPr>
            <p:nvPr/>
          </p:nvSpPr>
          <p:spPr bwMode="auto">
            <a:xfrm>
              <a:off x="6175821" y="4482877"/>
              <a:ext cx="44450" cy="63500"/>
            </a:xfrm>
            <a:custGeom>
              <a:avLst/>
              <a:gdLst>
                <a:gd name="T0" fmla="*/ 44450 w 28"/>
                <a:gd name="T1" fmla="*/ 9525 h 40"/>
                <a:gd name="T2" fmla="*/ 44450 w 28"/>
                <a:gd name="T3" fmla="*/ 9525 h 40"/>
                <a:gd name="T4" fmla="*/ 34925 w 28"/>
                <a:gd name="T5" fmla="*/ 19050 h 40"/>
                <a:gd name="T6" fmla="*/ 28575 w 28"/>
                <a:gd name="T7" fmla="*/ 34925 h 40"/>
                <a:gd name="T8" fmla="*/ 25400 w 28"/>
                <a:gd name="T9" fmla="*/ 47625 h 40"/>
                <a:gd name="T10" fmla="*/ 22225 w 28"/>
                <a:gd name="T11" fmla="*/ 63500 h 40"/>
                <a:gd name="T12" fmla="*/ 9525 w 28"/>
                <a:gd name="T13" fmla="*/ 63500 h 40"/>
                <a:gd name="T14" fmla="*/ 9525 w 28"/>
                <a:gd name="T15" fmla="*/ 63500 h 40"/>
                <a:gd name="T16" fmla="*/ 12700 w 28"/>
                <a:gd name="T17" fmla="*/ 47625 h 40"/>
                <a:gd name="T18" fmla="*/ 15875 w 28"/>
                <a:gd name="T19" fmla="*/ 34925 h 40"/>
                <a:gd name="T20" fmla="*/ 22225 w 28"/>
                <a:gd name="T21" fmla="*/ 22225 h 40"/>
                <a:gd name="T22" fmla="*/ 31750 w 28"/>
                <a:gd name="T23" fmla="*/ 9525 h 40"/>
                <a:gd name="T24" fmla="*/ 0 w 28"/>
                <a:gd name="T25" fmla="*/ 9525 h 40"/>
                <a:gd name="T26" fmla="*/ 0 w 28"/>
                <a:gd name="T27" fmla="*/ 0 h 40"/>
                <a:gd name="T28" fmla="*/ 44450 w 28"/>
                <a:gd name="T29" fmla="*/ 0 h 40"/>
                <a:gd name="T30" fmla="*/ 44450 w 28"/>
                <a:gd name="T31" fmla="*/ 9525 h 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40"/>
                <a:gd name="T50" fmla="*/ 28 w 28"/>
                <a:gd name="T51" fmla="*/ 40 h 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40">
                  <a:moveTo>
                    <a:pt x="28" y="6"/>
                  </a:moveTo>
                  <a:lnTo>
                    <a:pt x="28" y="6"/>
                  </a:lnTo>
                  <a:lnTo>
                    <a:pt x="22" y="12"/>
                  </a:lnTo>
                  <a:lnTo>
                    <a:pt x="18" y="22"/>
                  </a:lnTo>
                  <a:lnTo>
                    <a:pt x="16" y="30"/>
                  </a:lnTo>
                  <a:lnTo>
                    <a:pt x="14" y="40"/>
                  </a:lnTo>
                  <a:lnTo>
                    <a:pt x="6" y="40"/>
                  </a:lnTo>
                  <a:lnTo>
                    <a:pt x="8" y="30"/>
                  </a:lnTo>
                  <a:lnTo>
                    <a:pt x="10" y="22"/>
                  </a:lnTo>
                  <a:lnTo>
                    <a:pt x="14" y="14"/>
                  </a:lnTo>
                  <a:lnTo>
                    <a:pt x="2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55" name="Freeform 8541"/>
            <p:cNvSpPr>
              <a:spLocks noEditPoints="1"/>
            </p:cNvSpPr>
            <p:nvPr/>
          </p:nvSpPr>
          <p:spPr bwMode="auto">
            <a:xfrm>
              <a:off x="6391721" y="5962427"/>
              <a:ext cx="47625" cy="66675"/>
            </a:xfrm>
            <a:custGeom>
              <a:avLst/>
              <a:gdLst>
                <a:gd name="T0" fmla="*/ 34925 w 30"/>
                <a:gd name="T1" fmla="*/ 19050 h 42"/>
                <a:gd name="T2" fmla="*/ 34925 w 30"/>
                <a:gd name="T3" fmla="*/ 19050 h 42"/>
                <a:gd name="T4" fmla="*/ 31750 w 30"/>
                <a:gd name="T5" fmla="*/ 12700 h 42"/>
                <a:gd name="T6" fmla="*/ 25400 w 30"/>
                <a:gd name="T7" fmla="*/ 9525 h 42"/>
                <a:gd name="T8" fmla="*/ 25400 w 30"/>
                <a:gd name="T9" fmla="*/ 9525 h 42"/>
                <a:gd name="T10" fmla="*/ 19050 w 30"/>
                <a:gd name="T11" fmla="*/ 12700 h 42"/>
                <a:gd name="T12" fmla="*/ 15875 w 30"/>
                <a:gd name="T13" fmla="*/ 19050 h 42"/>
                <a:gd name="T14" fmla="*/ 12700 w 30"/>
                <a:gd name="T15" fmla="*/ 28575 h 42"/>
                <a:gd name="T16" fmla="*/ 12700 w 30"/>
                <a:gd name="T17" fmla="*/ 28575 h 42"/>
                <a:gd name="T18" fmla="*/ 12700 w 30"/>
                <a:gd name="T19" fmla="*/ 28575 h 42"/>
                <a:gd name="T20" fmla="*/ 19050 w 30"/>
                <a:gd name="T21" fmla="*/ 25400 h 42"/>
                <a:gd name="T22" fmla="*/ 28575 w 30"/>
                <a:gd name="T23" fmla="*/ 22225 h 42"/>
                <a:gd name="T24" fmla="*/ 28575 w 30"/>
                <a:gd name="T25" fmla="*/ 22225 h 42"/>
                <a:gd name="T26" fmla="*/ 34925 w 30"/>
                <a:gd name="T27" fmla="*/ 25400 h 42"/>
                <a:gd name="T28" fmla="*/ 44450 w 30"/>
                <a:gd name="T29" fmla="*/ 28575 h 42"/>
                <a:gd name="T30" fmla="*/ 44450 w 30"/>
                <a:gd name="T31" fmla="*/ 28575 h 42"/>
                <a:gd name="T32" fmla="*/ 47625 w 30"/>
                <a:gd name="T33" fmla="*/ 34925 h 42"/>
                <a:gd name="T34" fmla="*/ 47625 w 30"/>
                <a:gd name="T35" fmla="*/ 44450 h 42"/>
                <a:gd name="T36" fmla="*/ 47625 w 30"/>
                <a:gd name="T37" fmla="*/ 44450 h 42"/>
                <a:gd name="T38" fmla="*/ 47625 w 30"/>
                <a:gd name="T39" fmla="*/ 53975 h 42"/>
                <a:gd name="T40" fmla="*/ 41275 w 30"/>
                <a:gd name="T41" fmla="*/ 60325 h 42"/>
                <a:gd name="T42" fmla="*/ 34925 w 30"/>
                <a:gd name="T43" fmla="*/ 63500 h 42"/>
                <a:gd name="T44" fmla="*/ 25400 w 30"/>
                <a:gd name="T45" fmla="*/ 66675 h 42"/>
                <a:gd name="T46" fmla="*/ 25400 w 30"/>
                <a:gd name="T47" fmla="*/ 66675 h 42"/>
                <a:gd name="T48" fmla="*/ 12700 w 30"/>
                <a:gd name="T49" fmla="*/ 63500 h 42"/>
                <a:gd name="T50" fmla="*/ 6350 w 30"/>
                <a:gd name="T51" fmla="*/ 57150 h 42"/>
                <a:gd name="T52" fmla="*/ 3175 w 30"/>
                <a:gd name="T53" fmla="*/ 44450 h 42"/>
                <a:gd name="T54" fmla="*/ 0 w 30"/>
                <a:gd name="T55" fmla="*/ 34925 h 42"/>
                <a:gd name="T56" fmla="*/ 0 w 30"/>
                <a:gd name="T57" fmla="*/ 34925 h 42"/>
                <a:gd name="T58" fmla="*/ 3175 w 30"/>
                <a:gd name="T59" fmla="*/ 22225 h 42"/>
                <a:gd name="T60" fmla="*/ 6350 w 30"/>
                <a:gd name="T61" fmla="*/ 12700 h 42"/>
                <a:gd name="T62" fmla="*/ 15875 w 30"/>
                <a:gd name="T63" fmla="*/ 3175 h 42"/>
                <a:gd name="T64" fmla="*/ 25400 w 30"/>
                <a:gd name="T65" fmla="*/ 0 h 42"/>
                <a:gd name="T66" fmla="*/ 25400 w 30"/>
                <a:gd name="T67" fmla="*/ 0 h 42"/>
                <a:gd name="T68" fmla="*/ 34925 w 30"/>
                <a:gd name="T69" fmla="*/ 3175 h 42"/>
                <a:gd name="T70" fmla="*/ 41275 w 30"/>
                <a:gd name="T71" fmla="*/ 6350 h 42"/>
                <a:gd name="T72" fmla="*/ 44450 w 30"/>
                <a:gd name="T73" fmla="*/ 9525 h 42"/>
                <a:gd name="T74" fmla="*/ 47625 w 30"/>
                <a:gd name="T75" fmla="*/ 19050 h 42"/>
                <a:gd name="T76" fmla="*/ 34925 w 30"/>
                <a:gd name="T77" fmla="*/ 19050 h 42"/>
                <a:gd name="T78" fmla="*/ 15875 w 30"/>
                <a:gd name="T79" fmla="*/ 44450 h 42"/>
                <a:gd name="T80" fmla="*/ 15875 w 30"/>
                <a:gd name="T81" fmla="*/ 44450 h 42"/>
                <a:gd name="T82" fmla="*/ 19050 w 30"/>
                <a:gd name="T83" fmla="*/ 50800 h 42"/>
                <a:gd name="T84" fmla="*/ 22225 w 30"/>
                <a:gd name="T85" fmla="*/ 53975 h 42"/>
                <a:gd name="T86" fmla="*/ 25400 w 30"/>
                <a:gd name="T87" fmla="*/ 57150 h 42"/>
                <a:gd name="T88" fmla="*/ 25400 w 30"/>
                <a:gd name="T89" fmla="*/ 57150 h 42"/>
                <a:gd name="T90" fmla="*/ 28575 w 30"/>
                <a:gd name="T91" fmla="*/ 53975 h 42"/>
                <a:gd name="T92" fmla="*/ 31750 w 30"/>
                <a:gd name="T93" fmla="*/ 50800 h 42"/>
                <a:gd name="T94" fmla="*/ 34925 w 30"/>
                <a:gd name="T95" fmla="*/ 44450 h 42"/>
                <a:gd name="T96" fmla="*/ 34925 w 30"/>
                <a:gd name="T97" fmla="*/ 44450 h 42"/>
                <a:gd name="T98" fmla="*/ 31750 w 30"/>
                <a:gd name="T99" fmla="*/ 34925 h 42"/>
                <a:gd name="T100" fmla="*/ 28575 w 30"/>
                <a:gd name="T101" fmla="*/ 34925 h 42"/>
                <a:gd name="T102" fmla="*/ 25400 w 30"/>
                <a:gd name="T103" fmla="*/ 31750 h 42"/>
                <a:gd name="T104" fmla="*/ 25400 w 30"/>
                <a:gd name="T105" fmla="*/ 31750 h 42"/>
                <a:gd name="T106" fmla="*/ 22225 w 30"/>
                <a:gd name="T107" fmla="*/ 34925 h 42"/>
                <a:gd name="T108" fmla="*/ 19050 w 30"/>
                <a:gd name="T109" fmla="*/ 34925 h 42"/>
                <a:gd name="T110" fmla="*/ 15875 w 30"/>
                <a:gd name="T111" fmla="*/ 44450 h 42"/>
                <a:gd name="T112" fmla="*/ 15875 w 30"/>
                <a:gd name="T113" fmla="*/ 44450 h 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"/>
                <a:gd name="T172" fmla="*/ 0 h 42"/>
                <a:gd name="T173" fmla="*/ 30 w 30"/>
                <a:gd name="T174" fmla="*/ 42 h 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" h="42">
                  <a:moveTo>
                    <a:pt x="22" y="12"/>
                  </a:moveTo>
                  <a:lnTo>
                    <a:pt x="22" y="12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18" y="14"/>
                  </a:lnTo>
                  <a:lnTo>
                    <a:pt x="22" y="16"/>
                  </a:lnTo>
                  <a:lnTo>
                    <a:pt x="28" y="18"/>
                  </a:lnTo>
                  <a:lnTo>
                    <a:pt x="30" y="22"/>
                  </a:lnTo>
                  <a:lnTo>
                    <a:pt x="30" y="28"/>
                  </a:lnTo>
                  <a:lnTo>
                    <a:pt x="30" y="34"/>
                  </a:lnTo>
                  <a:lnTo>
                    <a:pt x="26" y="38"/>
                  </a:lnTo>
                  <a:lnTo>
                    <a:pt x="22" y="40"/>
                  </a:lnTo>
                  <a:lnTo>
                    <a:pt x="16" y="42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4" y="8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0" y="12"/>
                  </a:lnTo>
                  <a:lnTo>
                    <a:pt x="22" y="12"/>
                  </a:lnTo>
                  <a:close/>
                  <a:moveTo>
                    <a:pt x="10" y="28"/>
                  </a:moveTo>
                  <a:lnTo>
                    <a:pt x="10" y="28"/>
                  </a:lnTo>
                  <a:lnTo>
                    <a:pt x="12" y="32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28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56" name="Freeform 8542"/>
            <p:cNvSpPr>
              <a:spLocks noEditPoints="1"/>
            </p:cNvSpPr>
            <p:nvPr/>
          </p:nvSpPr>
          <p:spPr bwMode="auto">
            <a:xfrm>
              <a:off x="6439346" y="5962427"/>
              <a:ext cx="47625" cy="66675"/>
            </a:xfrm>
            <a:custGeom>
              <a:avLst/>
              <a:gdLst>
                <a:gd name="T0" fmla="*/ 25400 w 30"/>
                <a:gd name="T1" fmla="*/ 0 h 42"/>
                <a:gd name="T2" fmla="*/ 41275 w 30"/>
                <a:gd name="T3" fmla="*/ 6350 h 42"/>
                <a:gd name="T4" fmla="*/ 47625 w 30"/>
                <a:gd name="T5" fmla="*/ 19050 h 42"/>
                <a:gd name="T6" fmla="*/ 44450 w 30"/>
                <a:gd name="T7" fmla="*/ 25400 h 42"/>
                <a:gd name="T8" fmla="*/ 38100 w 30"/>
                <a:gd name="T9" fmla="*/ 31750 h 42"/>
                <a:gd name="T10" fmla="*/ 38100 w 30"/>
                <a:gd name="T11" fmla="*/ 31750 h 42"/>
                <a:gd name="T12" fmla="*/ 44450 w 30"/>
                <a:gd name="T13" fmla="*/ 38100 h 42"/>
                <a:gd name="T14" fmla="*/ 47625 w 30"/>
                <a:gd name="T15" fmla="*/ 47625 h 42"/>
                <a:gd name="T16" fmla="*/ 41275 w 30"/>
                <a:gd name="T17" fmla="*/ 60325 h 42"/>
                <a:gd name="T18" fmla="*/ 25400 w 30"/>
                <a:gd name="T19" fmla="*/ 66675 h 42"/>
                <a:gd name="T20" fmla="*/ 15875 w 30"/>
                <a:gd name="T21" fmla="*/ 66675 h 42"/>
                <a:gd name="T22" fmla="*/ 3175 w 30"/>
                <a:gd name="T23" fmla="*/ 53975 h 42"/>
                <a:gd name="T24" fmla="*/ 0 w 30"/>
                <a:gd name="T25" fmla="*/ 47625 h 42"/>
                <a:gd name="T26" fmla="*/ 12700 w 30"/>
                <a:gd name="T27" fmla="*/ 31750 h 42"/>
                <a:gd name="T28" fmla="*/ 12700 w 30"/>
                <a:gd name="T29" fmla="*/ 31750 h 42"/>
                <a:gd name="T30" fmla="*/ 3175 w 30"/>
                <a:gd name="T31" fmla="*/ 19050 h 42"/>
                <a:gd name="T32" fmla="*/ 6350 w 30"/>
                <a:gd name="T33" fmla="*/ 9525 h 42"/>
                <a:gd name="T34" fmla="*/ 15875 w 30"/>
                <a:gd name="T35" fmla="*/ 3175 h 42"/>
                <a:gd name="T36" fmla="*/ 25400 w 30"/>
                <a:gd name="T37" fmla="*/ 0 h 42"/>
                <a:gd name="T38" fmla="*/ 25400 w 30"/>
                <a:gd name="T39" fmla="*/ 57150 h 42"/>
                <a:gd name="T40" fmla="*/ 34925 w 30"/>
                <a:gd name="T41" fmla="*/ 47625 h 42"/>
                <a:gd name="T42" fmla="*/ 31750 w 30"/>
                <a:gd name="T43" fmla="*/ 38100 h 42"/>
                <a:gd name="T44" fmla="*/ 25400 w 30"/>
                <a:gd name="T45" fmla="*/ 34925 h 42"/>
                <a:gd name="T46" fmla="*/ 15875 w 30"/>
                <a:gd name="T47" fmla="*/ 41275 h 42"/>
                <a:gd name="T48" fmla="*/ 12700 w 30"/>
                <a:gd name="T49" fmla="*/ 47625 h 42"/>
                <a:gd name="T50" fmla="*/ 25400 w 30"/>
                <a:gd name="T51" fmla="*/ 57150 h 42"/>
                <a:gd name="T52" fmla="*/ 25400 w 30"/>
                <a:gd name="T53" fmla="*/ 28575 h 42"/>
                <a:gd name="T54" fmla="*/ 31750 w 30"/>
                <a:gd name="T55" fmla="*/ 25400 h 42"/>
                <a:gd name="T56" fmla="*/ 34925 w 30"/>
                <a:gd name="T57" fmla="*/ 19050 h 42"/>
                <a:gd name="T58" fmla="*/ 28575 w 30"/>
                <a:gd name="T59" fmla="*/ 12700 h 42"/>
                <a:gd name="T60" fmla="*/ 25400 w 30"/>
                <a:gd name="T61" fmla="*/ 9525 h 42"/>
                <a:gd name="T62" fmla="*/ 15875 w 30"/>
                <a:gd name="T63" fmla="*/ 19050 h 42"/>
                <a:gd name="T64" fmla="*/ 19050 w 30"/>
                <a:gd name="T65" fmla="*/ 25400 h 42"/>
                <a:gd name="T66" fmla="*/ 25400 w 30"/>
                <a:gd name="T67" fmla="*/ 28575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"/>
                <a:gd name="T103" fmla="*/ 0 h 42"/>
                <a:gd name="T104" fmla="*/ 30 w 30"/>
                <a:gd name="T105" fmla="*/ 42 h 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" h="42">
                  <a:moveTo>
                    <a:pt x="16" y="0"/>
                  </a:move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2"/>
                  </a:lnTo>
                  <a:lnTo>
                    <a:pt x="28" y="16"/>
                  </a:lnTo>
                  <a:lnTo>
                    <a:pt x="24" y="20"/>
                  </a:lnTo>
                  <a:lnTo>
                    <a:pt x="28" y="24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26" y="38"/>
                  </a:lnTo>
                  <a:lnTo>
                    <a:pt x="22" y="42"/>
                  </a:lnTo>
                  <a:lnTo>
                    <a:pt x="16" y="42"/>
                  </a:lnTo>
                  <a:lnTo>
                    <a:pt x="10" y="42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4" y="6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6" y="0"/>
                  </a:lnTo>
                  <a:close/>
                  <a:moveTo>
                    <a:pt x="16" y="36"/>
                  </a:moveTo>
                  <a:lnTo>
                    <a:pt x="16" y="36"/>
                  </a:lnTo>
                  <a:lnTo>
                    <a:pt x="20" y="34"/>
                  </a:lnTo>
                  <a:lnTo>
                    <a:pt x="22" y="30"/>
                  </a:lnTo>
                  <a:lnTo>
                    <a:pt x="20" y="24"/>
                  </a:lnTo>
                  <a:lnTo>
                    <a:pt x="16" y="22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8" y="30"/>
                  </a:lnTo>
                  <a:lnTo>
                    <a:pt x="10" y="34"/>
                  </a:lnTo>
                  <a:lnTo>
                    <a:pt x="16" y="36"/>
                  </a:lnTo>
                  <a:close/>
                  <a:moveTo>
                    <a:pt x="16" y="18"/>
                  </a:moveTo>
                  <a:lnTo>
                    <a:pt x="16" y="18"/>
                  </a:lnTo>
                  <a:lnTo>
                    <a:pt x="20" y="16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12" y="16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57" name="Freeform 8543"/>
            <p:cNvSpPr>
              <a:spLocks noEditPoints="1"/>
            </p:cNvSpPr>
            <p:nvPr/>
          </p:nvSpPr>
          <p:spPr bwMode="auto">
            <a:xfrm>
              <a:off x="6299646" y="5686202"/>
              <a:ext cx="47625" cy="63500"/>
            </a:xfrm>
            <a:custGeom>
              <a:avLst/>
              <a:gdLst>
                <a:gd name="T0" fmla="*/ 34925 w 30"/>
                <a:gd name="T1" fmla="*/ 15875 h 40"/>
                <a:gd name="T2" fmla="*/ 34925 w 30"/>
                <a:gd name="T3" fmla="*/ 15875 h 40"/>
                <a:gd name="T4" fmla="*/ 31750 w 30"/>
                <a:gd name="T5" fmla="*/ 9525 h 40"/>
                <a:gd name="T6" fmla="*/ 25400 w 30"/>
                <a:gd name="T7" fmla="*/ 9525 h 40"/>
                <a:gd name="T8" fmla="*/ 25400 w 30"/>
                <a:gd name="T9" fmla="*/ 9525 h 40"/>
                <a:gd name="T10" fmla="*/ 19050 w 30"/>
                <a:gd name="T11" fmla="*/ 9525 h 40"/>
                <a:gd name="T12" fmla="*/ 15875 w 30"/>
                <a:gd name="T13" fmla="*/ 15875 h 40"/>
                <a:gd name="T14" fmla="*/ 12700 w 30"/>
                <a:gd name="T15" fmla="*/ 28575 h 40"/>
                <a:gd name="T16" fmla="*/ 12700 w 30"/>
                <a:gd name="T17" fmla="*/ 28575 h 40"/>
                <a:gd name="T18" fmla="*/ 12700 w 30"/>
                <a:gd name="T19" fmla="*/ 28575 h 40"/>
                <a:gd name="T20" fmla="*/ 19050 w 30"/>
                <a:gd name="T21" fmla="*/ 22225 h 40"/>
                <a:gd name="T22" fmla="*/ 28575 w 30"/>
                <a:gd name="T23" fmla="*/ 22225 h 40"/>
                <a:gd name="T24" fmla="*/ 28575 w 30"/>
                <a:gd name="T25" fmla="*/ 22225 h 40"/>
                <a:gd name="T26" fmla="*/ 34925 w 30"/>
                <a:gd name="T27" fmla="*/ 22225 h 40"/>
                <a:gd name="T28" fmla="*/ 41275 w 30"/>
                <a:gd name="T29" fmla="*/ 28575 h 40"/>
                <a:gd name="T30" fmla="*/ 41275 w 30"/>
                <a:gd name="T31" fmla="*/ 28575 h 40"/>
                <a:gd name="T32" fmla="*/ 44450 w 30"/>
                <a:gd name="T33" fmla="*/ 34925 h 40"/>
                <a:gd name="T34" fmla="*/ 47625 w 30"/>
                <a:gd name="T35" fmla="*/ 41275 h 40"/>
                <a:gd name="T36" fmla="*/ 47625 w 30"/>
                <a:gd name="T37" fmla="*/ 41275 h 40"/>
                <a:gd name="T38" fmla="*/ 44450 w 30"/>
                <a:gd name="T39" fmla="*/ 50800 h 40"/>
                <a:gd name="T40" fmla="*/ 41275 w 30"/>
                <a:gd name="T41" fmla="*/ 57150 h 40"/>
                <a:gd name="T42" fmla="*/ 34925 w 30"/>
                <a:gd name="T43" fmla="*/ 63500 h 40"/>
                <a:gd name="T44" fmla="*/ 25400 w 30"/>
                <a:gd name="T45" fmla="*/ 63500 h 40"/>
                <a:gd name="T46" fmla="*/ 25400 w 30"/>
                <a:gd name="T47" fmla="*/ 63500 h 40"/>
                <a:gd name="T48" fmla="*/ 12700 w 30"/>
                <a:gd name="T49" fmla="*/ 60325 h 40"/>
                <a:gd name="T50" fmla="*/ 6350 w 30"/>
                <a:gd name="T51" fmla="*/ 53975 h 40"/>
                <a:gd name="T52" fmla="*/ 3175 w 30"/>
                <a:gd name="T53" fmla="*/ 44450 h 40"/>
                <a:gd name="T54" fmla="*/ 0 w 30"/>
                <a:gd name="T55" fmla="*/ 31750 h 40"/>
                <a:gd name="T56" fmla="*/ 0 w 30"/>
                <a:gd name="T57" fmla="*/ 31750 h 40"/>
                <a:gd name="T58" fmla="*/ 3175 w 30"/>
                <a:gd name="T59" fmla="*/ 19050 h 40"/>
                <a:gd name="T60" fmla="*/ 6350 w 30"/>
                <a:gd name="T61" fmla="*/ 9525 h 40"/>
                <a:gd name="T62" fmla="*/ 12700 w 30"/>
                <a:gd name="T63" fmla="*/ 3175 h 40"/>
                <a:gd name="T64" fmla="*/ 25400 w 30"/>
                <a:gd name="T65" fmla="*/ 0 h 40"/>
                <a:gd name="T66" fmla="*/ 25400 w 30"/>
                <a:gd name="T67" fmla="*/ 0 h 40"/>
                <a:gd name="T68" fmla="*/ 31750 w 30"/>
                <a:gd name="T69" fmla="*/ 0 h 40"/>
                <a:gd name="T70" fmla="*/ 38100 w 30"/>
                <a:gd name="T71" fmla="*/ 3175 h 40"/>
                <a:gd name="T72" fmla="*/ 44450 w 30"/>
                <a:gd name="T73" fmla="*/ 9525 h 40"/>
                <a:gd name="T74" fmla="*/ 44450 w 30"/>
                <a:gd name="T75" fmla="*/ 15875 h 40"/>
                <a:gd name="T76" fmla="*/ 34925 w 30"/>
                <a:gd name="T77" fmla="*/ 15875 h 40"/>
                <a:gd name="T78" fmla="*/ 15875 w 30"/>
                <a:gd name="T79" fmla="*/ 41275 h 40"/>
                <a:gd name="T80" fmla="*/ 15875 w 30"/>
                <a:gd name="T81" fmla="*/ 41275 h 40"/>
                <a:gd name="T82" fmla="*/ 15875 w 30"/>
                <a:gd name="T83" fmla="*/ 50800 h 40"/>
                <a:gd name="T84" fmla="*/ 19050 w 30"/>
                <a:gd name="T85" fmla="*/ 53975 h 40"/>
                <a:gd name="T86" fmla="*/ 25400 w 30"/>
                <a:gd name="T87" fmla="*/ 53975 h 40"/>
                <a:gd name="T88" fmla="*/ 25400 w 30"/>
                <a:gd name="T89" fmla="*/ 53975 h 40"/>
                <a:gd name="T90" fmla="*/ 28575 w 30"/>
                <a:gd name="T91" fmla="*/ 53975 h 40"/>
                <a:gd name="T92" fmla="*/ 31750 w 30"/>
                <a:gd name="T93" fmla="*/ 50800 h 40"/>
                <a:gd name="T94" fmla="*/ 34925 w 30"/>
                <a:gd name="T95" fmla="*/ 41275 h 40"/>
                <a:gd name="T96" fmla="*/ 34925 w 30"/>
                <a:gd name="T97" fmla="*/ 41275 h 40"/>
                <a:gd name="T98" fmla="*/ 31750 w 30"/>
                <a:gd name="T99" fmla="*/ 34925 h 40"/>
                <a:gd name="T100" fmla="*/ 28575 w 30"/>
                <a:gd name="T101" fmla="*/ 31750 h 40"/>
                <a:gd name="T102" fmla="*/ 25400 w 30"/>
                <a:gd name="T103" fmla="*/ 31750 h 40"/>
                <a:gd name="T104" fmla="*/ 25400 w 30"/>
                <a:gd name="T105" fmla="*/ 31750 h 40"/>
                <a:gd name="T106" fmla="*/ 19050 w 30"/>
                <a:gd name="T107" fmla="*/ 31750 h 40"/>
                <a:gd name="T108" fmla="*/ 15875 w 30"/>
                <a:gd name="T109" fmla="*/ 34925 h 40"/>
                <a:gd name="T110" fmla="*/ 15875 w 30"/>
                <a:gd name="T111" fmla="*/ 41275 h 40"/>
                <a:gd name="T112" fmla="*/ 15875 w 30"/>
                <a:gd name="T113" fmla="*/ 41275 h 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"/>
                <a:gd name="T172" fmla="*/ 0 h 40"/>
                <a:gd name="T173" fmla="*/ 30 w 30"/>
                <a:gd name="T174" fmla="*/ 40 h 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" h="40">
                  <a:moveTo>
                    <a:pt x="22" y="10"/>
                  </a:moveTo>
                  <a:lnTo>
                    <a:pt x="22" y="10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6" y="18"/>
                  </a:lnTo>
                  <a:lnTo>
                    <a:pt x="28" y="22"/>
                  </a:lnTo>
                  <a:lnTo>
                    <a:pt x="30" y="26"/>
                  </a:lnTo>
                  <a:lnTo>
                    <a:pt x="28" y="32"/>
                  </a:lnTo>
                  <a:lnTo>
                    <a:pt x="26" y="36"/>
                  </a:lnTo>
                  <a:lnTo>
                    <a:pt x="22" y="40"/>
                  </a:lnTo>
                  <a:lnTo>
                    <a:pt x="16" y="40"/>
                  </a:lnTo>
                  <a:lnTo>
                    <a:pt x="8" y="38"/>
                  </a:lnTo>
                  <a:lnTo>
                    <a:pt x="4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4" y="6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8" y="6"/>
                  </a:lnTo>
                  <a:lnTo>
                    <a:pt x="28" y="10"/>
                  </a:lnTo>
                  <a:lnTo>
                    <a:pt x="22" y="10"/>
                  </a:lnTo>
                  <a:close/>
                  <a:moveTo>
                    <a:pt x="10" y="26"/>
                  </a:moveTo>
                  <a:lnTo>
                    <a:pt x="10" y="26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58" name="Freeform 8544"/>
            <p:cNvSpPr>
              <a:spLocks noEditPoints="1"/>
            </p:cNvSpPr>
            <p:nvPr/>
          </p:nvSpPr>
          <p:spPr bwMode="auto">
            <a:xfrm>
              <a:off x="6347271" y="5686202"/>
              <a:ext cx="47625" cy="63500"/>
            </a:xfrm>
            <a:custGeom>
              <a:avLst/>
              <a:gdLst>
                <a:gd name="T0" fmla="*/ 15875 w 30"/>
                <a:gd name="T1" fmla="*/ 47625 h 40"/>
                <a:gd name="T2" fmla="*/ 15875 w 30"/>
                <a:gd name="T3" fmla="*/ 47625 h 40"/>
                <a:gd name="T4" fmla="*/ 15875 w 30"/>
                <a:gd name="T5" fmla="*/ 53975 h 40"/>
                <a:gd name="T6" fmla="*/ 22225 w 30"/>
                <a:gd name="T7" fmla="*/ 53975 h 40"/>
                <a:gd name="T8" fmla="*/ 22225 w 30"/>
                <a:gd name="T9" fmla="*/ 53975 h 40"/>
                <a:gd name="T10" fmla="*/ 28575 w 30"/>
                <a:gd name="T11" fmla="*/ 53975 h 40"/>
                <a:gd name="T12" fmla="*/ 31750 w 30"/>
                <a:gd name="T13" fmla="*/ 47625 h 40"/>
                <a:gd name="T14" fmla="*/ 34925 w 30"/>
                <a:gd name="T15" fmla="*/ 34925 h 40"/>
                <a:gd name="T16" fmla="*/ 34925 w 30"/>
                <a:gd name="T17" fmla="*/ 34925 h 40"/>
                <a:gd name="T18" fmla="*/ 34925 w 30"/>
                <a:gd name="T19" fmla="*/ 34925 h 40"/>
                <a:gd name="T20" fmla="*/ 28575 w 30"/>
                <a:gd name="T21" fmla="*/ 41275 h 40"/>
                <a:gd name="T22" fmla="*/ 19050 w 30"/>
                <a:gd name="T23" fmla="*/ 41275 h 40"/>
                <a:gd name="T24" fmla="*/ 19050 w 30"/>
                <a:gd name="T25" fmla="*/ 41275 h 40"/>
                <a:gd name="T26" fmla="*/ 12700 w 30"/>
                <a:gd name="T27" fmla="*/ 41275 h 40"/>
                <a:gd name="T28" fmla="*/ 6350 w 30"/>
                <a:gd name="T29" fmla="*/ 34925 h 40"/>
                <a:gd name="T30" fmla="*/ 6350 w 30"/>
                <a:gd name="T31" fmla="*/ 34925 h 40"/>
                <a:gd name="T32" fmla="*/ 3175 w 30"/>
                <a:gd name="T33" fmla="*/ 28575 h 40"/>
                <a:gd name="T34" fmla="*/ 0 w 30"/>
                <a:gd name="T35" fmla="*/ 22225 h 40"/>
                <a:gd name="T36" fmla="*/ 0 w 30"/>
                <a:gd name="T37" fmla="*/ 22225 h 40"/>
                <a:gd name="T38" fmla="*/ 3175 w 30"/>
                <a:gd name="T39" fmla="*/ 12700 h 40"/>
                <a:gd name="T40" fmla="*/ 6350 w 30"/>
                <a:gd name="T41" fmla="*/ 6350 h 40"/>
                <a:gd name="T42" fmla="*/ 12700 w 30"/>
                <a:gd name="T43" fmla="*/ 0 h 40"/>
                <a:gd name="T44" fmla="*/ 22225 w 30"/>
                <a:gd name="T45" fmla="*/ 0 h 40"/>
                <a:gd name="T46" fmla="*/ 22225 w 30"/>
                <a:gd name="T47" fmla="*/ 0 h 40"/>
                <a:gd name="T48" fmla="*/ 34925 w 30"/>
                <a:gd name="T49" fmla="*/ 3175 h 40"/>
                <a:gd name="T50" fmla="*/ 41275 w 30"/>
                <a:gd name="T51" fmla="*/ 9525 h 40"/>
                <a:gd name="T52" fmla="*/ 47625 w 30"/>
                <a:gd name="T53" fmla="*/ 19050 h 40"/>
                <a:gd name="T54" fmla="*/ 47625 w 30"/>
                <a:gd name="T55" fmla="*/ 31750 h 40"/>
                <a:gd name="T56" fmla="*/ 47625 w 30"/>
                <a:gd name="T57" fmla="*/ 31750 h 40"/>
                <a:gd name="T58" fmla="*/ 47625 w 30"/>
                <a:gd name="T59" fmla="*/ 44450 h 40"/>
                <a:gd name="T60" fmla="*/ 41275 w 30"/>
                <a:gd name="T61" fmla="*/ 53975 h 40"/>
                <a:gd name="T62" fmla="*/ 34925 w 30"/>
                <a:gd name="T63" fmla="*/ 60325 h 40"/>
                <a:gd name="T64" fmla="*/ 22225 w 30"/>
                <a:gd name="T65" fmla="*/ 63500 h 40"/>
                <a:gd name="T66" fmla="*/ 22225 w 30"/>
                <a:gd name="T67" fmla="*/ 63500 h 40"/>
                <a:gd name="T68" fmla="*/ 15875 w 30"/>
                <a:gd name="T69" fmla="*/ 63500 h 40"/>
                <a:gd name="T70" fmla="*/ 9525 w 30"/>
                <a:gd name="T71" fmla="*/ 60325 h 40"/>
                <a:gd name="T72" fmla="*/ 3175 w 30"/>
                <a:gd name="T73" fmla="*/ 53975 h 40"/>
                <a:gd name="T74" fmla="*/ 3175 w 30"/>
                <a:gd name="T75" fmla="*/ 47625 h 40"/>
                <a:gd name="T76" fmla="*/ 15875 w 30"/>
                <a:gd name="T77" fmla="*/ 47625 h 40"/>
                <a:gd name="T78" fmla="*/ 34925 w 30"/>
                <a:gd name="T79" fmla="*/ 22225 h 40"/>
                <a:gd name="T80" fmla="*/ 34925 w 30"/>
                <a:gd name="T81" fmla="*/ 22225 h 40"/>
                <a:gd name="T82" fmla="*/ 31750 w 30"/>
                <a:gd name="T83" fmla="*/ 12700 h 40"/>
                <a:gd name="T84" fmla="*/ 28575 w 30"/>
                <a:gd name="T85" fmla="*/ 9525 h 40"/>
                <a:gd name="T86" fmla="*/ 22225 w 30"/>
                <a:gd name="T87" fmla="*/ 9525 h 40"/>
                <a:gd name="T88" fmla="*/ 22225 w 30"/>
                <a:gd name="T89" fmla="*/ 9525 h 40"/>
                <a:gd name="T90" fmla="*/ 19050 w 30"/>
                <a:gd name="T91" fmla="*/ 9525 h 40"/>
                <a:gd name="T92" fmla="*/ 15875 w 30"/>
                <a:gd name="T93" fmla="*/ 12700 h 40"/>
                <a:gd name="T94" fmla="*/ 12700 w 30"/>
                <a:gd name="T95" fmla="*/ 22225 h 40"/>
                <a:gd name="T96" fmla="*/ 12700 w 30"/>
                <a:gd name="T97" fmla="*/ 22225 h 40"/>
                <a:gd name="T98" fmla="*/ 15875 w 30"/>
                <a:gd name="T99" fmla="*/ 28575 h 40"/>
                <a:gd name="T100" fmla="*/ 19050 w 30"/>
                <a:gd name="T101" fmla="*/ 31750 h 40"/>
                <a:gd name="T102" fmla="*/ 22225 w 30"/>
                <a:gd name="T103" fmla="*/ 31750 h 40"/>
                <a:gd name="T104" fmla="*/ 22225 w 30"/>
                <a:gd name="T105" fmla="*/ 31750 h 40"/>
                <a:gd name="T106" fmla="*/ 28575 w 30"/>
                <a:gd name="T107" fmla="*/ 31750 h 40"/>
                <a:gd name="T108" fmla="*/ 31750 w 30"/>
                <a:gd name="T109" fmla="*/ 28575 h 40"/>
                <a:gd name="T110" fmla="*/ 34925 w 30"/>
                <a:gd name="T111" fmla="*/ 22225 h 40"/>
                <a:gd name="T112" fmla="*/ 34925 w 30"/>
                <a:gd name="T113" fmla="*/ 22225 h 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"/>
                <a:gd name="T172" fmla="*/ 0 h 40"/>
                <a:gd name="T173" fmla="*/ 30 w 30"/>
                <a:gd name="T174" fmla="*/ 40 h 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" h="40">
                  <a:moveTo>
                    <a:pt x="10" y="30"/>
                  </a:moveTo>
                  <a:lnTo>
                    <a:pt x="10" y="30"/>
                  </a:lnTo>
                  <a:lnTo>
                    <a:pt x="10" y="34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20" y="30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30" y="12"/>
                  </a:lnTo>
                  <a:lnTo>
                    <a:pt x="30" y="20"/>
                  </a:lnTo>
                  <a:lnTo>
                    <a:pt x="30" y="28"/>
                  </a:lnTo>
                  <a:lnTo>
                    <a:pt x="26" y="34"/>
                  </a:lnTo>
                  <a:lnTo>
                    <a:pt x="22" y="38"/>
                  </a:lnTo>
                  <a:lnTo>
                    <a:pt x="14" y="40"/>
                  </a:lnTo>
                  <a:lnTo>
                    <a:pt x="10" y="40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10" y="30"/>
                  </a:lnTo>
                  <a:close/>
                  <a:moveTo>
                    <a:pt x="22" y="14"/>
                  </a:moveTo>
                  <a:lnTo>
                    <a:pt x="22" y="14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75" name="Freeform 8561"/>
            <p:cNvSpPr>
              <a:spLocks noEditPoints="1"/>
            </p:cNvSpPr>
            <p:nvPr/>
          </p:nvSpPr>
          <p:spPr bwMode="auto">
            <a:xfrm>
              <a:off x="5998021" y="1507902"/>
              <a:ext cx="47625" cy="66675"/>
            </a:xfrm>
            <a:custGeom>
              <a:avLst/>
              <a:gdLst>
                <a:gd name="T0" fmla="*/ 25400 w 30"/>
                <a:gd name="T1" fmla="*/ 0 h 42"/>
                <a:gd name="T2" fmla="*/ 41275 w 30"/>
                <a:gd name="T3" fmla="*/ 6350 h 42"/>
                <a:gd name="T4" fmla="*/ 44450 w 30"/>
                <a:gd name="T5" fmla="*/ 19050 h 42"/>
                <a:gd name="T6" fmla="*/ 44450 w 30"/>
                <a:gd name="T7" fmla="*/ 25400 h 42"/>
                <a:gd name="T8" fmla="*/ 34925 w 30"/>
                <a:gd name="T9" fmla="*/ 31750 h 42"/>
                <a:gd name="T10" fmla="*/ 34925 w 30"/>
                <a:gd name="T11" fmla="*/ 31750 h 42"/>
                <a:gd name="T12" fmla="*/ 44450 w 30"/>
                <a:gd name="T13" fmla="*/ 38100 h 42"/>
                <a:gd name="T14" fmla="*/ 47625 w 30"/>
                <a:gd name="T15" fmla="*/ 47625 h 42"/>
                <a:gd name="T16" fmla="*/ 41275 w 30"/>
                <a:gd name="T17" fmla="*/ 60325 h 42"/>
                <a:gd name="T18" fmla="*/ 25400 w 30"/>
                <a:gd name="T19" fmla="*/ 66675 h 42"/>
                <a:gd name="T20" fmla="*/ 15875 w 30"/>
                <a:gd name="T21" fmla="*/ 66675 h 42"/>
                <a:gd name="T22" fmla="*/ 3175 w 30"/>
                <a:gd name="T23" fmla="*/ 57150 h 42"/>
                <a:gd name="T24" fmla="*/ 0 w 30"/>
                <a:gd name="T25" fmla="*/ 47625 h 42"/>
                <a:gd name="T26" fmla="*/ 12700 w 30"/>
                <a:gd name="T27" fmla="*/ 31750 h 42"/>
                <a:gd name="T28" fmla="*/ 12700 w 30"/>
                <a:gd name="T29" fmla="*/ 31750 h 42"/>
                <a:gd name="T30" fmla="*/ 3175 w 30"/>
                <a:gd name="T31" fmla="*/ 19050 h 42"/>
                <a:gd name="T32" fmla="*/ 6350 w 30"/>
                <a:gd name="T33" fmla="*/ 9525 h 42"/>
                <a:gd name="T34" fmla="*/ 15875 w 30"/>
                <a:gd name="T35" fmla="*/ 3175 h 42"/>
                <a:gd name="T36" fmla="*/ 25400 w 30"/>
                <a:gd name="T37" fmla="*/ 0 h 42"/>
                <a:gd name="T38" fmla="*/ 25400 w 30"/>
                <a:gd name="T39" fmla="*/ 57150 h 42"/>
                <a:gd name="T40" fmla="*/ 34925 w 30"/>
                <a:gd name="T41" fmla="*/ 47625 h 42"/>
                <a:gd name="T42" fmla="*/ 31750 w 30"/>
                <a:gd name="T43" fmla="*/ 38100 h 42"/>
                <a:gd name="T44" fmla="*/ 25400 w 30"/>
                <a:gd name="T45" fmla="*/ 38100 h 42"/>
                <a:gd name="T46" fmla="*/ 15875 w 30"/>
                <a:gd name="T47" fmla="*/ 41275 h 42"/>
                <a:gd name="T48" fmla="*/ 12700 w 30"/>
                <a:gd name="T49" fmla="*/ 47625 h 42"/>
                <a:gd name="T50" fmla="*/ 25400 w 30"/>
                <a:gd name="T51" fmla="*/ 57150 h 42"/>
                <a:gd name="T52" fmla="*/ 25400 w 30"/>
                <a:gd name="T53" fmla="*/ 28575 h 42"/>
                <a:gd name="T54" fmla="*/ 31750 w 30"/>
                <a:gd name="T55" fmla="*/ 25400 h 42"/>
                <a:gd name="T56" fmla="*/ 34925 w 30"/>
                <a:gd name="T57" fmla="*/ 19050 h 42"/>
                <a:gd name="T58" fmla="*/ 28575 w 30"/>
                <a:gd name="T59" fmla="*/ 12700 h 42"/>
                <a:gd name="T60" fmla="*/ 25400 w 30"/>
                <a:gd name="T61" fmla="*/ 9525 h 42"/>
                <a:gd name="T62" fmla="*/ 15875 w 30"/>
                <a:gd name="T63" fmla="*/ 19050 h 42"/>
                <a:gd name="T64" fmla="*/ 19050 w 30"/>
                <a:gd name="T65" fmla="*/ 25400 h 42"/>
                <a:gd name="T66" fmla="*/ 25400 w 30"/>
                <a:gd name="T67" fmla="*/ 28575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"/>
                <a:gd name="T103" fmla="*/ 0 h 42"/>
                <a:gd name="T104" fmla="*/ 30 w 30"/>
                <a:gd name="T105" fmla="*/ 42 h 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" h="42">
                  <a:moveTo>
                    <a:pt x="16" y="0"/>
                  </a:move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2" y="20"/>
                  </a:lnTo>
                  <a:lnTo>
                    <a:pt x="28" y="24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26" y="38"/>
                  </a:lnTo>
                  <a:lnTo>
                    <a:pt x="20" y="42"/>
                  </a:lnTo>
                  <a:lnTo>
                    <a:pt x="16" y="42"/>
                  </a:lnTo>
                  <a:lnTo>
                    <a:pt x="10" y="42"/>
                  </a:lnTo>
                  <a:lnTo>
                    <a:pt x="6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4" y="6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6" y="0"/>
                  </a:lnTo>
                  <a:close/>
                  <a:moveTo>
                    <a:pt x="16" y="36"/>
                  </a:moveTo>
                  <a:lnTo>
                    <a:pt x="16" y="36"/>
                  </a:lnTo>
                  <a:lnTo>
                    <a:pt x="20" y="34"/>
                  </a:lnTo>
                  <a:lnTo>
                    <a:pt x="22" y="30"/>
                  </a:lnTo>
                  <a:lnTo>
                    <a:pt x="20" y="24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10" y="26"/>
                  </a:lnTo>
                  <a:lnTo>
                    <a:pt x="8" y="30"/>
                  </a:lnTo>
                  <a:lnTo>
                    <a:pt x="10" y="34"/>
                  </a:lnTo>
                  <a:lnTo>
                    <a:pt x="16" y="36"/>
                  </a:lnTo>
                  <a:close/>
                  <a:moveTo>
                    <a:pt x="16" y="18"/>
                  </a:moveTo>
                  <a:lnTo>
                    <a:pt x="16" y="18"/>
                  </a:lnTo>
                  <a:lnTo>
                    <a:pt x="20" y="16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12" y="16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76" name="Freeform 8562"/>
            <p:cNvSpPr>
              <a:spLocks/>
            </p:cNvSpPr>
            <p:nvPr/>
          </p:nvSpPr>
          <p:spPr bwMode="auto">
            <a:xfrm>
              <a:off x="6048821" y="1507902"/>
              <a:ext cx="44450" cy="66675"/>
            </a:xfrm>
            <a:custGeom>
              <a:avLst/>
              <a:gdLst>
                <a:gd name="T0" fmla="*/ 0 w 28"/>
                <a:gd name="T1" fmla="*/ 25400 h 42"/>
                <a:gd name="T2" fmla="*/ 0 w 28"/>
                <a:gd name="T3" fmla="*/ 25400 h 42"/>
                <a:gd name="T4" fmla="*/ 0 w 28"/>
                <a:gd name="T5" fmla="*/ 15875 h 42"/>
                <a:gd name="T6" fmla="*/ 6350 w 28"/>
                <a:gd name="T7" fmla="*/ 9525 h 42"/>
                <a:gd name="T8" fmla="*/ 12700 w 28"/>
                <a:gd name="T9" fmla="*/ 3175 h 42"/>
                <a:gd name="T10" fmla="*/ 22225 w 28"/>
                <a:gd name="T11" fmla="*/ 0 h 42"/>
                <a:gd name="T12" fmla="*/ 22225 w 28"/>
                <a:gd name="T13" fmla="*/ 0 h 42"/>
                <a:gd name="T14" fmla="*/ 31750 w 28"/>
                <a:gd name="T15" fmla="*/ 3175 h 42"/>
                <a:gd name="T16" fmla="*/ 38100 w 28"/>
                <a:gd name="T17" fmla="*/ 6350 h 42"/>
                <a:gd name="T18" fmla="*/ 41275 w 28"/>
                <a:gd name="T19" fmla="*/ 12700 h 42"/>
                <a:gd name="T20" fmla="*/ 44450 w 28"/>
                <a:gd name="T21" fmla="*/ 22225 h 42"/>
                <a:gd name="T22" fmla="*/ 44450 w 28"/>
                <a:gd name="T23" fmla="*/ 22225 h 42"/>
                <a:gd name="T24" fmla="*/ 44450 w 28"/>
                <a:gd name="T25" fmla="*/ 28575 h 42"/>
                <a:gd name="T26" fmla="*/ 41275 w 28"/>
                <a:gd name="T27" fmla="*/ 31750 h 42"/>
                <a:gd name="T28" fmla="*/ 31750 w 28"/>
                <a:gd name="T29" fmla="*/ 41275 h 42"/>
                <a:gd name="T30" fmla="*/ 31750 w 28"/>
                <a:gd name="T31" fmla="*/ 41275 h 42"/>
                <a:gd name="T32" fmla="*/ 22225 w 28"/>
                <a:gd name="T33" fmla="*/ 47625 h 42"/>
                <a:gd name="T34" fmla="*/ 15875 w 28"/>
                <a:gd name="T35" fmla="*/ 53975 h 42"/>
                <a:gd name="T36" fmla="*/ 44450 w 28"/>
                <a:gd name="T37" fmla="*/ 53975 h 42"/>
                <a:gd name="T38" fmla="*/ 44450 w 28"/>
                <a:gd name="T39" fmla="*/ 66675 h 42"/>
                <a:gd name="T40" fmla="*/ 0 w 28"/>
                <a:gd name="T41" fmla="*/ 66675 h 42"/>
                <a:gd name="T42" fmla="*/ 0 w 28"/>
                <a:gd name="T43" fmla="*/ 66675 h 42"/>
                <a:gd name="T44" fmla="*/ 0 w 28"/>
                <a:gd name="T45" fmla="*/ 57150 h 42"/>
                <a:gd name="T46" fmla="*/ 3175 w 28"/>
                <a:gd name="T47" fmla="*/ 47625 h 42"/>
                <a:gd name="T48" fmla="*/ 19050 w 28"/>
                <a:gd name="T49" fmla="*/ 38100 h 42"/>
                <a:gd name="T50" fmla="*/ 19050 w 28"/>
                <a:gd name="T51" fmla="*/ 38100 h 42"/>
                <a:gd name="T52" fmla="*/ 28575 w 28"/>
                <a:gd name="T53" fmla="*/ 31750 h 42"/>
                <a:gd name="T54" fmla="*/ 31750 w 28"/>
                <a:gd name="T55" fmla="*/ 28575 h 42"/>
                <a:gd name="T56" fmla="*/ 31750 w 28"/>
                <a:gd name="T57" fmla="*/ 22225 h 42"/>
                <a:gd name="T58" fmla="*/ 31750 w 28"/>
                <a:gd name="T59" fmla="*/ 22225 h 42"/>
                <a:gd name="T60" fmla="*/ 28575 w 28"/>
                <a:gd name="T61" fmla="*/ 15875 h 42"/>
                <a:gd name="T62" fmla="*/ 22225 w 28"/>
                <a:gd name="T63" fmla="*/ 12700 h 42"/>
                <a:gd name="T64" fmla="*/ 22225 w 28"/>
                <a:gd name="T65" fmla="*/ 12700 h 42"/>
                <a:gd name="T66" fmla="*/ 15875 w 28"/>
                <a:gd name="T67" fmla="*/ 12700 h 42"/>
                <a:gd name="T68" fmla="*/ 15875 w 28"/>
                <a:gd name="T69" fmla="*/ 15875 h 42"/>
                <a:gd name="T70" fmla="*/ 12700 w 28"/>
                <a:gd name="T71" fmla="*/ 25400 h 42"/>
                <a:gd name="T72" fmla="*/ 0 w 28"/>
                <a:gd name="T73" fmla="*/ 25400 h 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"/>
                <a:gd name="T112" fmla="*/ 0 h 42"/>
                <a:gd name="T113" fmla="*/ 28 w 28"/>
                <a:gd name="T114" fmla="*/ 42 h 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" h="42">
                  <a:moveTo>
                    <a:pt x="0" y="16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6" y="20"/>
                  </a:lnTo>
                  <a:lnTo>
                    <a:pt x="20" y="26"/>
                  </a:lnTo>
                  <a:lnTo>
                    <a:pt x="14" y="30"/>
                  </a:lnTo>
                  <a:lnTo>
                    <a:pt x="10" y="34"/>
                  </a:lnTo>
                  <a:lnTo>
                    <a:pt x="28" y="34"/>
                  </a:lnTo>
                  <a:lnTo>
                    <a:pt x="28" y="42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12" y="24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18" y="10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77" name="Freeform 8563"/>
            <p:cNvSpPr>
              <a:spLocks noEditPoints="1"/>
            </p:cNvSpPr>
            <p:nvPr/>
          </p:nvSpPr>
          <p:spPr bwMode="auto">
            <a:xfrm>
              <a:off x="6055171" y="2209577"/>
              <a:ext cx="47625" cy="66675"/>
            </a:xfrm>
            <a:custGeom>
              <a:avLst/>
              <a:gdLst>
                <a:gd name="T0" fmla="*/ 25400 w 30"/>
                <a:gd name="T1" fmla="*/ 0 h 42"/>
                <a:gd name="T2" fmla="*/ 41275 w 30"/>
                <a:gd name="T3" fmla="*/ 6350 h 42"/>
                <a:gd name="T4" fmla="*/ 47625 w 30"/>
                <a:gd name="T5" fmla="*/ 15875 h 42"/>
                <a:gd name="T6" fmla="*/ 44450 w 30"/>
                <a:gd name="T7" fmla="*/ 25400 h 42"/>
                <a:gd name="T8" fmla="*/ 38100 w 30"/>
                <a:gd name="T9" fmla="*/ 31750 h 42"/>
                <a:gd name="T10" fmla="*/ 38100 w 30"/>
                <a:gd name="T11" fmla="*/ 31750 h 42"/>
                <a:gd name="T12" fmla="*/ 44450 w 30"/>
                <a:gd name="T13" fmla="*/ 34925 h 42"/>
                <a:gd name="T14" fmla="*/ 47625 w 30"/>
                <a:gd name="T15" fmla="*/ 47625 h 42"/>
                <a:gd name="T16" fmla="*/ 41275 w 30"/>
                <a:gd name="T17" fmla="*/ 60325 h 42"/>
                <a:gd name="T18" fmla="*/ 25400 w 30"/>
                <a:gd name="T19" fmla="*/ 66675 h 42"/>
                <a:gd name="T20" fmla="*/ 15875 w 30"/>
                <a:gd name="T21" fmla="*/ 63500 h 42"/>
                <a:gd name="T22" fmla="*/ 3175 w 30"/>
                <a:gd name="T23" fmla="*/ 53975 h 42"/>
                <a:gd name="T24" fmla="*/ 0 w 30"/>
                <a:gd name="T25" fmla="*/ 47625 h 42"/>
                <a:gd name="T26" fmla="*/ 12700 w 30"/>
                <a:gd name="T27" fmla="*/ 31750 h 42"/>
                <a:gd name="T28" fmla="*/ 12700 w 30"/>
                <a:gd name="T29" fmla="*/ 31750 h 42"/>
                <a:gd name="T30" fmla="*/ 3175 w 30"/>
                <a:gd name="T31" fmla="*/ 19050 h 42"/>
                <a:gd name="T32" fmla="*/ 6350 w 30"/>
                <a:gd name="T33" fmla="*/ 9525 h 42"/>
                <a:gd name="T34" fmla="*/ 19050 w 30"/>
                <a:gd name="T35" fmla="*/ 3175 h 42"/>
                <a:gd name="T36" fmla="*/ 25400 w 30"/>
                <a:gd name="T37" fmla="*/ 0 h 42"/>
                <a:gd name="T38" fmla="*/ 25400 w 30"/>
                <a:gd name="T39" fmla="*/ 57150 h 42"/>
                <a:gd name="T40" fmla="*/ 34925 w 30"/>
                <a:gd name="T41" fmla="*/ 44450 h 42"/>
                <a:gd name="T42" fmla="*/ 31750 w 30"/>
                <a:gd name="T43" fmla="*/ 38100 h 42"/>
                <a:gd name="T44" fmla="*/ 25400 w 30"/>
                <a:gd name="T45" fmla="*/ 34925 h 42"/>
                <a:gd name="T46" fmla="*/ 15875 w 30"/>
                <a:gd name="T47" fmla="*/ 41275 h 42"/>
                <a:gd name="T48" fmla="*/ 12700 w 30"/>
                <a:gd name="T49" fmla="*/ 44450 h 42"/>
                <a:gd name="T50" fmla="*/ 25400 w 30"/>
                <a:gd name="T51" fmla="*/ 57150 h 42"/>
                <a:gd name="T52" fmla="*/ 25400 w 30"/>
                <a:gd name="T53" fmla="*/ 28575 h 42"/>
                <a:gd name="T54" fmla="*/ 31750 w 30"/>
                <a:gd name="T55" fmla="*/ 25400 h 42"/>
                <a:gd name="T56" fmla="*/ 34925 w 30"/>
                <a:gd name="T57" fmla="*/ 19050 h 42"/>
                <a:gd name="T58" fmla="*/ 28575 w 30"/>
                <a:gd name="T59" fmla="*/ 9525 h 42"/>
                <a:gd name="T60" fmla="*/ 25400 w 30"/>
                <a:gd name="T61" fmla="*/ 9525 h 42"/>
                <a:gd name="T62" fmla="*/ 15875 w 30"/>
                <a:gd name="T63" fmla="*/ 19050 h 42"/>
                <a:gd name="T64" fmla="*/ 19050 w 30"/>
                <a:gd name="T65" fmla="*/ 25400 h 42"/>
                <a:gd name="T66" fmla="*/ 25400 w 30"/>
                <a:gd name="T67" fmla="*/ 28575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"/>
                <a:gd name="T103" fmla="*/ 0 h 42"/>
                <a:gd name="T104" fmla="*/ 30 w 30"/>
                <a:gd name="T105" fmla="*/ 42 h 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" h="42">
                  <a:moveTo>
                    <a:pt x="16" y="0"/>
                  </a:move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0"/>
                  </a:lnTo>
                  <a:lnTo>
                    <a:pt x="28" y="16"/>
                  </a:lnTo>
                  <a:lnTo>
                    <a:pt x="24" y="20"/>
                  </a:lnTo>
                  <a:lnTo>
                    <a:pt x="28" y="22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26" y="38"/>
                  </a:lnTo>
                  <a:lnTo>
                    <a:pt x="22" y="40"/>
                  </a:lnTo>
                  <a:lnTo>
                    <a:pt x="16" y="42"/>
                  </a:lnTo>
                  <a:lnTo>
                    <a:pt x="10" y="40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4" y="6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6" y="0"/>
                  </a:lnTo>
                  <a:close/>
                  <a:moveTo>
                    <a:pt x="16" y="36"/>
                  </a:moveTo>
                  <a:lnTo>
                    <a:pt x="16" y="36"/>
                  </a:lnTo>
                  <a:lnTo>
                    <a:pt x="20" y="34"/>
                  </a:lnTo>
                  <a:lnTo>
                    <a:pt x="22" y="28"/>
                  </a:lnTo>
                  <a:lnTo>
                    <a:pt x="20" y="24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8" y="28"/>
                  </a:lnTo>
                  <a:lnTo>
                    <a:pt x="12" y="34"/>
                  </a:lnTo>
                  <a:lnTo>
                    <a:pt x="16" y="36"/>
                  </a:lnTo>
                  <a:close/>
                  <a:moveTo>
                    <a:pt x="16" y="18"/>
                  </a:moveTo>
                  <a:lnTo>
                    <a:pt x="16" y="18"/>
                  </a:lnTo>
                  <a:lnTo>
                    <a:pt x="20" y="16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12" y="16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78" name="Freeform 8564"/>
            <p:cNvSpPr>
              <a:spLocks/>
            </p:cNvSpPr>
            <p:nvPr/>
          </p:nvSpPr>
          <p:spPr bwMode="auto">
            <a:xfrm>
              <a:off x="6105971" y="2209577"/>
              <a:ext cx="44450" cy="66675"/>
            </a:xfrm>
            <a:custGeom>
              <a:avLst/>
              <a:gdLst>
                <a:gd name="T0" fmla="*/ 19050 w 28"/>
                <a:gd name="T1" fmla="*/ 28575 h 42"/>
                <a:gd name="T2" fmla="*/ 19050 w 28"/>
                <a:gd name="T3" fmla="*/ 28575 h 42"/>
                <a:gd name="T4" fmla="*/ 25400 w 28"/>
                <a:gd name="T5" fmla="*/ 25400 h 42"/>
                <a:gd name="T6" fmla="*/ 28575 w 28"/>
                <a:gd name="T7" fmla="*/ 22225 h 42"/>
                <a:gd name="T8" fmla="*/ 31750 w 28"/>
                <a:gd name="T9" fmla="*/ 19050 h 42"/>
                <a:gd name="T10" fmla="*/ 31750 w 28"/>
                <a:gd name="T11" fmla="*/ 19050 h 42"/>
                <a:gd name="T12" fmla="*/ 28575 w 28"/>
                <a:gd name="T13" fmla="*/ 12700 h 42"/>
                <a:gd name="T14" fmla="*/ 22225 w 28"/>
                <a:gd name="T15" fmla="*/ 9525 h 42"/>
                <a:gd name="T16" fmla="*/ 22225 w 28"/>
                <a:gd name="T17" fmla="*/ 9525 h 42"/>
                <a:gd name="T18" fmla="*/ 19050 w 28"/>
                <a:gd name="T19" fmla="*/ 12700 h 42"/>
                <a:gd name="T20" fmla="*/ 15875 w 28"/>
                <a:gd name="T21" fmla="*/ 12700 h 42"/>
                <a:gd name="T22" fmla="*/ 12700 w 28"/>
                <a:gd name="T23" fmla="*/ 22225 h 42"/>
                <a:gd name="T24" fmla="*/ 0 w 28"/>
                <a:gd name="T25" fmla="*/ 22225 h 42"/>
                <a:gd name="T26" fmla="*/ 0 w 28"/>
                <a:gd name="T27" fmla="*/ 22225 h 42"/>
                <a:gd name="T28" fmla="*/ 3175 w 28"/>
                <a:gd name="T29" fmla="*/ 12700 h 42"/>
                <a:gd name="T30" fmla="*/ 6350 w 28"/>
                <a:gd name="T31" fmla="*/ 6350 h 42"/>
                <a:gd name="T32" fmla="*/ 12700 w 28"/>
                <a:gd name="T33" fmla="*/ 3175 h 42"/>
                <a:gd name="T34" fmla="*/ 22225 w 28"/>
                <a:gd name="T35" fmla="*/ 0 h 42"/>
                <a:gd name="T36" fmla="*/ 22225 w 28"/>
                <a:gd name="T37" fmla="*/ 0 h 42"/>
                <a:gd name="T38" fmla="*/ 28575 w 28"/>
                <a:gd name="T39" fmla="*/ 3175 h 42"/>
                <a:gd name="T40" fmla="*/ 38100 w 28"/>
                <a:gd name="T41" fmla="*/ 6350 h 42"/>
                <a:gd name="T42" fmla="*/ 41275 w 28"/>
                <a:gd name="T43" fmla="*/ 9525 h 42"/>
                <a:gd name="T44" fmla="*/ 44450 w 28"/>
                <a:gd name="T45" fmla="*/ 19050 h 42"/>
                <a:gd name="T46" fmla="*/ 44450 w 28"/>
                <a:gd name="T47" fmla="*/ 19050 h 42"/>
                <a:gd name="T48" fmla="*/ 41275 w 28"/>
                <a:gd name="T49" fmla="*/ 25400 h 42"/>
                <a:gd name="T50" fmla="*/ 34925 w 28"/>
                <a:gd name="T51" fmla="*/ 31750 h 42"/>
                <a:gd name="T52" fmla="*/ 34925 w 28"/>
                <a:gd name="T53" fmla="*/ 31750 h 42"/>
                <a:gd name="T54" fmla="*/ 34925 w 28"/>
                <a:gd name="T55" fmla="*/ 31750 h 42"/>
                <a:gd name="T56" fmla="*/ 41275 w 28"/>
                <a:gd name="T57" fmla="*/ 34925 h 42"/>
                <a:gd name="T58" fmla="*/ 44450 w 28"/>
                <a:gd name="T59" fmla="*/ 44450 h 42"/>
                <a:gd name="T60" fmla="*/ 44450 w 28"/>
                <a:gd name="T61" fmla="*/ 44450 h 42"/>
                <a:gd name="T62" fmla="*/ 44450 w 28"/>
                <a:gd name="T63" fmla="*/ 53975 h 42"/>
                <a:gd name="T64" fmla="*/ 38100 w 28"/>
                <a:gd name="T65" fmla="*/ 60325 h 42"/>
                <a:gd name="T66" fmla="*/ 31750 w 28"/>
                <a:gd name="T67" fmla="*/ 63500 h 42"/>
                <a:gd name="T68" fmla="*/ 22225 w 28"/>
                <a:gd name="T69" fmla="*/ 66675 h 42"/>
                <a:gd name="T70" fmla="*/ 22225 w 28"/>
                <a:gd name="T71" fmla="*/ 66675 h 42"/>
                <a:gd name="T72" fmla="*/ 12700 w 28"/>
                <a:gd name="T73" fmla="*/ 63500 h 42"/>
                <a:gd name="T74" fmla="*/ 6350 w 28"/>
                <a:gd name="T75" fmla="*/ 60325 h 42"/>
                <a:gd name="T76" fmla="*/ 0 w 28"/>
                <a:gd name="T77" fmla="*/ 53975 h 42"/>
                <a:gd name="T78" fmla="*/ 0 w 28"/>
                <a:gd name="T79" fmla="*/ 44450 h 42"/>
                <a:gd name="T80" fmla="*/ 12700 w 28"/>
                <a:gd name="T81" fmla="*/ 44450 h 42"/>
                <a:gd name="T82" fmla="*/ 12700 w 28"/>
                <a:gd name="T83" fmla="*/ 44450 h 42"/>
                <a:gd name="T84" fmla="*/ 12700 w 28"/>
                <a:gd name="T85" fmla="*/ 50800 h 42"/>
                <a:gd name="T86" fmla="*/ 15875 w 28"/>
                <a:gd name="T87" fmla="*/ 53975 h 42"/>
                <a:gd name="T88" fmla="*/ 22225 w 28"/>
                <a:gd name="T89" fmla="*/ 53975 h 42"/>
                <a:gd name="T90" fmla="*/ 22225 w 28"/>
                <a:gd name="T91" fmla="*/ 53975 h 42"/>
                <a:gd name="T92" fmla="*/ 28575 w 28"/>
                <a:gd name="T93" fmla="*/ 53975 h 42"/>
                <a:gd name="T94" fmla="*/ 31750 w 28"/>
                <a:gd name="T95" fmla="*/ 44450 h 42"/>
                <a:gd name="T96" fmla="*/ 31750 w 28"/>
                <a:gd name="T97" fmla="*/ 44450 h 42"/>
                <a:gd name="T98" fmla="*/ 31750 w 28"/>
                <a:gd name="T99" fmla="*/ 41275 h 42"/>
                <a:gd name="T100" fmla="*/ 28575 w 28"/>
                <a:gd name="T101" fmla="*/ 38100 h 42"/>
                <a:gd name="T102" fmla="*/ 19050 w 28"/>
                <a:gd name="T103" fmla="*/ 34925 h 42"/>
                <a:gd name="T104" fmla="*/ 19050 w 28"/>
                <a:gd name="T105" fmla="*/ 28575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"/>
                <a:gd name="T160" fmla="*/ 0 h 42"/>
                <a:gd name="T161" fmla="*/ 28 w 28"/>
                <a:gd name="T162" fmla="*/ 42 h 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" h="42">
                  <a:moveTo>
                    <a:pt x="12" y="18"/>
                  </a:moveTo>
                  <a:lnTo>
                    <a:pt x="12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8" y="12"/>
                  </a:lnTo>
                  <a:lnTo>
                    <a:pt x="26" y="16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8" y="28"/>
                  </a:lnTo>
                  <a:lnTo>
                    <a:pt x="28" y="34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14" y="42"/>
                  </a:lnTo>
                  <a:lnTo>
                    <a:pt x="8" y="40"/>
                  </a:lnTo>
                  <a:lnTo>
                    <a:pt x="4" y="38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8" y="32"/>
                  </a:lnTo>
                  <a:lnTo>
                    <a:pt x="10" y="34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20" y="28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2" y="2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79" name="Freeform 8565"/>
            <p:cNvSpPr>
              <a:spLocks noEditPoints="1"/>
            </p:cNvSpPr>
            <p:nvPr/>
          </p:nvSpPr>
          <p:spPr bwMode="auto">
            <a:xfrm>
              <a:off x="5982146" y="1927002"/>
              <a:ext cx="47625" cy="63500"/>
            </a:xfrm>
            <a:custGeom>
              <a:avLst/>
              <a:gdLst>
                <a:gd name="T0" fmla="*/ 22225 w 30"/>
                <a:gd name="T1" fmla="*/ 0 h 40"/>
                <a:gd name="T2" fmla="*/ 38100 w 30"/>
                <a:gd name="T3" fmla="*/ 6350 h 40"/>
                <a:gd name="T4" fmla="*/ 44450 w 30"/>
                <a:gd name="T5" fmla="*/ 15875 h 40"/>
                <a:gd name="T6" fmla="*/ 41275 w 30"/>
                <a:gd name="T7" fmla="*/ 25400 h 40"/>
                <a:gd name="T8" fmla="*/ 34925 w 30"/>
                <a:gd name="T9" fmla="*/ 28575 h 40"/>
                <a:gd name="T10" fmla="*/ 34925 w 30"/>
                <a:gd name="T11" fmla="*/ 28575 h 40"/>
                <a:gd name="T12" fmla="*/ 44450 w 30"/>
                <a:gd name="T13" fmla="*/ 34925 h 40"/>
                <a:gd name="T14" fmla="*/ 47625 w 30"/>
                <a:gd name="T15" fmla="*/ 44450 h 40"/>
                <a:gd name="T16" fmla="*/ 38100 w 30"/>
                <a:gd name="T17" fmla="*/ 60325 h 40"/>
                <a:gd name="T18" fmla="*/ 22225 w 30"/>
                <a:gd name="T19" fmla="*/ 63500 h 40"/>
                <a:gd name="T20" fmla="*/ 12700 w 30"/>
                <a:gd name="T21" fmla="*/ 63500 h 40"/>
                <a:gd name="T22" fmla="*/ 0 w 30"/>
                <a:gd name="T23" fmla="*/ 53975 h 40"/>
                <a:gd name="T24" fmla="*/ 0 w 30"/>
                <a:gd name="T25" fmla="*/ 44450 h 40"/>
                <a:gd name="T26" fmla="*/ 9525 w 30"/>
                <a:gd name="T27" fmla="*/ 28575 h 40"/>
                <a:gd name="T28" fmla="*/ 9525 w 30"/>
                <a:gd name="T29" fmla="*/ 28575 h 40"/>
                <a:gd name="T30" fmla="*/ 3175 w 30"/>
                <a:gd name="T31" fmla="*/ 15875 h 40"/>
                <a:gd name="T32" fmla="*/ 3175 w 30"/>
                <a:gd name="T33" fmla="*/ 9525 h 40"/>
                <a:gd name="T34" fmla="*/ 15875 w 30"/>
                <a:gd name="T35" fmla="*/ 0 h 40"/>
                <a:gd name="T36" fmla="*/ 22225 w 30"/>
                <a:gd name="T37" fmla="*/ 0 h 40"/>
                <a:gd name="T38" fmla="*/ 22225 w 30"/>
                <a:gd name="T39" fmla="*/ 53975 h 40"/>
                <a:gd name="T40" fmla="*/ 34925 w 30"/>
                <a:gd name="T41" fmla="*/ 44450 h 40"/>
                <a:gd name="T42" fmla="*/ 31750 w 30"/>
                <a:gd name="T43" fmla="*/ 38100 h 40"/>
                <a:gd name="T44" fmla="*/ 22225 w 30"/>
                <a:gd name="T45" fmla="*/ 34925 h 40"/>
                <a:gd name="T46" fmla="*/ 12700 w 30"/>
                <a:gd name="T47" fmla="*/ 41275 h 40"/>
                <a:gd name="T48" fmla="*/ 12700 w 30"/>
                <a:gd name="T49" fmla="*/ 44450 h 40"/>
                <a:gd name="T50" fmla="*/ 22225 w 30"/>
                <a:gd name="T51" fmla="*/ 53975 h 40"/>
                <a:gd name="T52" fmla="*/ 22225 w 30"/>
                <a:gd name="T53" fmla="*/ 25400 h 40"/>
                <a:gd name="T54" fmla="*/ 28575 w 30"/>
                <a:gd name="T55" fmla="*/ 25400 h 40"/>
                <a:gd name="T56" fmla="*/ 31750 w 30"/>
                <a:gd name="T57" fmla="*/ 19050 h 40"/>
                <a:gd name="T58" fmla="*/ 28575 w 30"/>
                <a:gd name="T59" fmla="*/ 9525 h 40"/>
                <a:gd name="T60" fmla="*/ 22225 w 30"/>
                <a:gd name="T61" fmla="*/ 9525 h 40"/>
                <a:gd name="T62" fmla="*/ 12700 w 30"/>
                <a:gd name="T63" fmla="*/ 19050 h 40"/>
                <a:gd name="T64" fmla="*/ 15875 w 30"/>
                <a:gd name="T65" fmla="*/ 25400 h 40"/>
                <a:gd name="T66" fmla="*/ 22225 w 30"/>
                <a:gd name="T67" fmla="*/ 25400 h 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"/>
                <a:gd name="T103" fmla="*/ 0 h 40"/>
                <a:gd name="T104" fmla="*/ 30 w 30"/>
                <a:gd name="T105" fmla="*/ 40 h 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" h="40">
                  <a:moveTo>
                    <a:pt x="14" y="0"/>
                  </a:moveTo>
                  <a:lnTo>
                    <a:pt x="14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28" y="10"/>
                  </a:lnTo>
                  <a:lnTo>
                    <a:pt x="26" y="16"/>
                  </a:lnTo>
                  <a:lnTo>
                    <a:pt x="22" y="18"/>
                  </a:lnTo>
                  <a:lnTo>
                    <a:pt x="28" y="22"/>
                  </a:lnTo>
                  <a:lnTo>
                    <a:pt x="30" y="28"/>
                  </a:lnTo>
                  <a:lnTo>
                    <a:pt x="28" y="34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14" y="40"/>
                  </a:lnTo>
                  <a:lnTo>
                    <a:pt x="8" y="40"/>
                  </a:lnTo>
                  <a:lnTo>
                    <a:pt x="4" y="38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2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close/>
                  <a:moveTo>
                    <a:pt x="14" y="34"/>
                  </a:moveTo>
                  <a:lnTo>
                    <a:pt x="14" y="34"/>
                  </a:lnTo>
                  <a:lnTo>
                    <a:pt x="20" y="32"/>
                  </a:lnTo>
                  <a:lnTo>
                    <a:pt x="22" y="28"/>
                  </a:lnTo>
                  <a:lnTo>
                    <a:pt x="20" y="24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10" y="32"/>
                  </a:lnTo>
                  <a:lnTo>
                    <a:pt x="14" y="34"/>
                  </a:lnTo>
                  <a:close/>
                  <a:moveTo>
                    <a:pt x="14" y="16"/>
                  </a:moveTo>
                  <a:lnTo>
                    <a:pt x="14" y="16"/>
                  </a:lnTo>
                  <a:lnTo>
                    <a:pt x="18" y="16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10" y="16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80" name="Freeform 8566"/>
            <p:cNvSpPr>
              <a:spLocks noEditPoints="1"/>
            </p:cNvSpPr>
            <p:nvPr/>
          </p:nvSpPr>
          <p:spPr bwMode="auto">
            <a:xfrm>
              <a:off x="6029771" y="1927002"/>
              <a:ext cx="47625" cy="63500"/>
            </a:xfrm>
            <a:custGeom>
              <a:avLst/>
              <a:gdLst>
                <a:gd name="T0" fmla="*/ 25400 w 30"/>
                <a:gd name="T1" fmla="*/ 47625 h 40"/>
                <a:gd name="T2" fmla="*/ 0 w 30"/>
                <a:gd name="T3" fmla="*/ 47625 h 40"/>
                <a:gd name="T4" fmla="*/ 0 w 30"/>
                <a:gd name="T5" fmla="*/ 38100 h 40"/>
                <a:gd name="T6" fmla="*/ 28575 w 30"/>
                <a:gd name="T7" fmla="*/ 0 h 40"/>
                <a:gd name="T8" fmla="*/ 38100 w 30"/>
                <a:gd name="T9" fmla="*/ 0 h 40"/>
                <a:gd name="T10" fmla="*/ 38100 w 30"/>
                <a:gd name="T11" fmla="*/ 38100 h 40"/>
                <a:gd name="T12" fmla="*/ 47625 w 30"/>
                <a:gd name="T13" fmla="*/ 38100 h 40"/>
                <a:gd name="T14" fmla="*/ 47625 w 30"/>
                <a:gd name="T15" fmla="*/ 47625 h 40"/>
                <a:gd name="T16" fmla="*/ 38100 w 30"/>
                <a:gd name="T17" fmla="*/ 47625 h 40"/>
                <a:gd name="T18" fmla="*/ 38100 w 30"/>
                <a:gd name="T19" fmla="*/ 63500 h 40"/>
                <a:gd name="T20" fmla="*/ 25400 w 30"/>
                <a:gd name="T21" fmla="*/ 63500 h 40"/>
                <a:gd name="T22" fmla="*/ 25400 w 30"/>
                <a:gd name="T23" fmla="*/ 47625 h 40"/>
                <a:gd name="T24" fmla="*/ 25400 w 30"/>
                <a:gd name="T25" fmla="*/ 15875 h 40"/>
                <a:gd name="T26" fmla="*/ 25400 w 30"/>
                <a:gd name="T27" fmla="*/ 15875 h 40"/>
                <a:gd name="T28" fmla="*/ 9525 w 30"/>
                <a:gd name="T29" fmla="*/ 38100 h 40"/>
                <a:gd name="T30" fmla="*/ 25400 w 30"/>
                <a:gd name="T31" fmla="*/ 38100 h 40"/>
                <a:gd name="T32" fmla="*/ 25400 w 30"/>
                <a:gd name="T33" fmla="*/ 15875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0"/>
                <a:gd name="T53" fmla="*/ 30 w 30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0">
                  <a:moveTo>
                    <a:pt x="16" y="30"/>
                  </a:moveTo>
                  <a:lnTo>
                    <a:pt x="0" y="30"/>
                  </a:lnTo>
                  <a:lnTo>
                    <a:pt x="0" y="24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16" y="30"/>
                  </a:lnTo>
                  <a:close/>
                  <a:moveTo>
                    <a:pt x="16" y="10"/>
                  </a:moveTo>
                  <a:lnTo>
                    <a:pt x="16" y="10"/>
                  </a:lnTo>
                  <a:lnTo>
                    <a:pt x="6" y="24"/>
                  </a:lnTo>
                  <a:lnTo>
                    <a:pt x="16" y="24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81" name="Freeform 8567"/>
            <p:cNvSpPr>
              <a:spLocks noEditPoints="1"/>
            </p:cNvSpPr>
            <p:nvPr/>
          </p:nvSpPr>
          <p:spPr bwMode="auto">
            <a:xfrm>
              <a:off x="6537771" y="1704752"/>
              <a:ext cx="47625" cy="66675"/>
            </a:xfrm>
            <a:custGeom>
              <a:avLst/>
              <a:gdLst>
                <a:gd name="T0" fmla="*/ 22225 w 30"/>
                <a:gd name="T1" fmla="*/ 0 h 42"/>
                <a:gd name="T2" fmla="*/ 41275 w 30"/>
                <a:gd name="T3" fmla="*/ 6350 h 42"/>
                <a:gd name="T4" fmla="*/ 44450 w 30"/>
                <a:gd name="T5" fmla="*/ 19050 h 42"/>
                <a:gd name="T6" fmla="*/ 41275 w 30"/>
                <a:gd name="T7" fmla="*/ 25400 h 42"/>
                <a:gd name="T8" fmla="*/ 34925 w 30"/>
                <a:gd name="T9" fmla="*/ 31750 h 42"/>
                <a:gd name="T10" fmla="*/ 34925 w 30"/>
                <a:gd name="T11" fmla="*/ 31750 h 42"/>
                <a:gd name="T12" fmla="*/ 44450 w 30"/>
                <a:gd name="T13" fmla="*/ 38100 h 42"/>
                <a:gd name="T14" fmla="*/ 47625 w 30"/>
                <a:gd name="T15" fmla="*/ 47625 h 42"/>
                <a:gd name="T16" fmla="*/ 38100 w 30"/>
                <a:gd name="T17" fmla="*/ 63500 h 42"/>
                <a:gd name="T18" fmla="*/ 22225 w 30"/>
                <a:gd name="T19" fmla="*/ 66675 h 42"/>
                <a:gd name="T20" fmla="*/ 15875 w 30"/>
                <a:gd name="T21" fmla="*/ 66675 h 42"/>
                <a:gd name="T22" fmla="*/ 3175 w 30"/>
                <a:gd name="T23" fmla="*/ 57150 h 42"/>
                <a:gd name="T24" fmla="*/ 0 w 30"/>
                <a:gd name="T25" fmla="*/ 47625 h 42"/>
                <a:gd name="T26" fmla="*/ 12700 w 30"/>
                <a:gd name="T27" fmla="*/ 31750 h 42"/>
                <a:gd name="T28" fmla="*/ 12700 w 30"/>
                <a:gd name="T29" fmla="*/ 31750 h 42"/>
                <a:gd name="T30" fmla="*/ 3175 w 30"/>
                <a:gd name="T31" fmla="*/ 19050 h 42"/>
                <a:gd name="T32" fmla="*/ 3175 w 30"/>
                <a:gd name="T33" fmla="*/ 12700 h 42"/>
                <a:gd name="T34" fmla="*/ 15875 w 30"/>
                <a:gd name="T35" fmla="*/ 3175 h 42"/>
                <a:gd name="T36" fmla="*/ 22225 w 30"/>
                <a:gd name="T37" fmla="*/ 0 h 42"/>
                <a:gd name="T38" fmla="*/ 22225 w 30"/>
                <a:gd name="T39" fmla="*/ 57150 h 42"/>
                <a:gd name="T40" fmla="*/ 34925 w 30"/>
                <a:gd name="T41" fmla="*/ 47625 h 42"/>
                <a:gd name="T42" fmla="*/ 31750 w 30"/>
                <a:gd name="T43" fmla="*/ 38100 h 42"/>
                <a:gd name="T44" fmla="*/ 22225 w 30"/>
                <a:gd name="T45" fmla="*/ 38100 h 42"/>
                <a:gd name="T46" fmla="*/ 12700 w 30"/>
                <a:gd name="T47" fmla="*/ 41275 h 42"/>
                <a:gd name="T48" fmla="*/ 12700 w 30"/>
                <a:gd name="T49" fmla="*/ 47625 h 42"/>
                <a:gd name="T50" fmla="*/ 22225 w 30"/>
                <a:gd name="T51" fmla="*/ 57150 h 42"/>
                <a:gd name="T52" fmla="*/ 22225 w 30"/>
                <a:gd name="T53" fmla="*/ 28575 h 42"/>
                <a:gd name="T54" fmla="*/ 28575 w 30"/>
                <a:gd name="T55" fmla="*/ 25400 h 42"/>
                <a:gd name="T56" fmla="*/ 31750 w 30"/>
                <a:gd name="T57" fmla="*/ 19050 h 42"/>
                <a:gd name="T58" fmla="*/ 28575 w 30"/>
                <a:gd name="T59" fmla="*/ 12700 h 42"/>
                <a:gd name="T60" fmla="*/ 22225 w 30"/>
                <a:gd name="T61" fmla="*/ 9525 h 42"/>
                <a:gd name="T62" fmla="*/ 12700 w 30"/>
                <a:gd name="T63" fmla="*/ 19050 h 42"/>
                <a:gd name="T64" fmla="*/ 15875 w 30"/>
                <a:gd name="T65" fmla="*/ 25400 h 42"/>
                <a:gd name="T66" fmla="*/ 22225 w 30"/>
                <a:gd name="T67" fmla="*/ 28575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"/>
                <a:gd name="T103" fmla="*/ 0 h 42"/>
                <a:gd name="T104" fmla="*/ 30 w 30"/>
                <a:gd name="T105" fmla="*/ 42 h 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" h="42">
                  <a:moveTo>
                    <a:pt x="14" y="0"/>
                  </a:moveTo>
                  <a:lnTo>
                    <a:pt x="14" y="0"/>
                  </a:lnTo>
                  <a:lnTo>
                    <a:pt x="20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6" y="16"/>
                  </a:lnTo>
                  <a:lnTo>
                    <a:pt x="22" y="20"/>
                  </a:lnTo>
                  <a:lnTo>
                    <a:pt x="28" y="24"/>
                  </a:lnTo>
                  <a:lnTo>
                    <a:pt x="30" y="30"/>
                  </a:lnTo>
                  <a:lnTo>
                    <a:pt x="28" y="36"/>
                  </a:lnTo>
                  <a:lnTo>
                    <a:pt x="24" y="40"/>
                  </a:lnTo>
                  <a:lnTo>
                    <a:pt x="20" y="42"/>
                  </a:lnTo>
                  <a:lnTo>
                    <a:pt x="14" y="42"/>
                  </a:lnTo>
                  <a:lnTo>
                    <a:pt x="10" y="42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8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2" y="8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4" y="0"/>
                  </a:lnTo>
                  <a:close/>
                  <a:moveTo>
                    <a:pt x="14" y="36"/>
                  </a:moveTo>
                  <a:lnTo>
                    <a:pt x="14" y="36"/>
                  </a:lnTo>
                  <a:lnTo>
                    <a:pt x="20" y="34"/>
                  </a:lnTo>
                  <a:lnTo>
                    <a:pt x="22" y="30"/>
                  </a:lnTo>
                  <a:lnTo>
                    <a:pt x="20" y="24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10" y="34"/>
                  </a:lnTo>
                  <a:lnTo>
                    <a:pt x="14" y="36"/>
                  </a:lnTo>
                  <a:close/>
                  <a:moveTo>
                    <a:pt x="14" y="18"/>
                  </a:moveTo>
                  <a:lnTo>
                    <a:pt x="14" y="18"/>
                  </a:lnTo>
                  <a:lnTo>
                    <a:pt x="18" y="16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10" y="16"/>
                  </a:lnTo>
                  <a:lnTo>
                    <a:pt x="14" y="1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82" name="Freeform 8568"/>
            <p:cNvSpPr>
              <a:spLocks/>
            </p:cNvSpPr>
            <p:nvPr/>
          </p:nvSpPr>
          <p:spPr bwMode="auto">
            <a:xfrm>
              <a:off x="6585396" y="1707927"/>
              <a:ext cx="47625" cy="63500"/>
            </a:xfrm>
            <a:custGeom>
              <a:avLst/>
              <a:gdLst>
                <a:gd name="T0" fmla="*/ 44450 w 30"/>
                <a:gd name="T1" fmla="*/ 9525 h 40"/>
                <a:gd name="T2" fmla="*/ 19050 w 30"/>
                <a:gd name="T3" fmla="*/ 9525 h 40"/>
                <a:gd name="T4" fmla="*/ 15875 w 30"/>
                <a:gd name="T5" fmla="*/ 25400 h 40"/>
                <a:gd name="T6" fmla="*/ 15875 w 30"/>
                <a:gd name="T7" fmla="*/ 25400 h 40"/>
                <a:gd name="T8" fmla="*/ 15875 w 30"/>
                <a:gd name="T9" fmla="*/ 25400 h 40"/>
                <a:gd name="T10" fmla="*/ 22225 w 30"/>
                <a:gd name="T11" fmla="*/ 22225 h 40"/>
                <a:gd name="T12" fmla="*/ 28575 w 30"/>
                <a:gd name="T13" fmla="*/ 19050 h 40"/>
                <a:gd name="T14" fmla="*/ 28575 w 30"/>
                <a:gd name="T15" fmla="*/ 19050 h 40"/>
                <a:gd name="T16" fmla="*/ 34925 w 30"/>
                <a:gd name="T17" fmla="*/ 22225 h 40"/>
                <a:gd name="T18" fmla="*/ 41275 w 30"/>
                <a:gd name="T19" fmla="*/ 25400 h 40"/>
                <a:gd name="T20" fmla="*/ 44450 w 30"/>
                <a:gd name="T21" fmla="*/ 31750 h 40"/>
                <a:gd name="T22" fmla="*/ 47625 w 30"/>
                <a:gd name="T23" fmla="*/ 41275 h 40"/>
                <a:gd name="T24" fmla="*/ 47625 w 30"/>
                <a:gd name="T25" fmla="*/ 41275 h 40"/>
                <a:gd name="T26" fmla="*/ 44450 w 30"/>
                <a:gd name="T27" fmla="*/ 50800 h 40"/>
                <a:gd name="T28" fmla="*/ 41275 w 30"/>
                <a:gd name="T29" fmla="*/ 57150 h 40"/>
                <a:gd name="T30" fmla="*/ 31750 w 30"/>
                <a:gd name="T31" fmla="*/ 63500 h 40"/>
                <a:gd name="T32" fmla="*/ 22225 w 30"/>
                <a:gd name="T33" fmla="*/ 63500 h 40"/>
                <a:gd name="T34" fmla="*/ 22225 w 30"/>
                <a:gd name="T35" fmla="*/ 63500 h 40"/>
                <a:gd name="T36" fmla="*/ 15875 w 30"/>
                <a:gd name="T37" fmla="*/ 63500 h 40"/>
                <a:gd name="T38" fmla="*/ 6350 w 30"/>
                <a:gd name="T39" fmla="*/ 57150 h 40"/>
                <a:gd name="T40" fmla="*/ 3175 w 30"/>
                <a:gd name="T41" fmla="*/ 53975 h 40"/>
                <a:gd name="T42" fmla="*/ 0 w 30"/>
                <a:gd name="T43" fmla="*/ 44450 h 40"/>
                <a:gd name="T44" fmla="*/ 12700 w 30"/>
                <a:gd name="T45" fmla="*/ 44450 h 40"/>
                <a:gd name="T46" fmla="*/ 12700 w 30"/>
                <a:gd name="T47" fmla="*/ 44450 h 40"/>
                <a:gd name="T48" fmla="*/ 15875 w 30"/>
                <a:gd name="T49" fmla="*/ 50800 h 40"/>
                <a:gd name="T50" fmla="*/ 22225 w 30"/>
                <a:gd name="T51" fmla="*/ 53975 h 40"/>
                <a:gd name="T52" fmla="*/ 22225 w 30"/>
                <a:gd name="T53" fmla="*/ 53975 h 40"/>
                <a:gd name="T54" fmla="*/ 28575 w 30"/>
                <a:gd name="T55" fmla="*/ 50800 h 40"/>
                <a:gd name="T56" fmla="*/ 31750 w 30"/>
                <a:gd name="T57" fmla="*/ 50800 h 40"/>
                <a:gd name="T58" fmla="*/ 34925 w 30"/>
                <a:gd name="T59" fmla="*/ 41275 h 40"/>
                <a:gd name="T60" fmla="*/ 34925 w 30"/>
                <a:gd name="T61" fmla="*/ 41275 h 40"/>
                <a:gd name="T62" fmla="*/ 31750 w 30"/>
                <a:gd name="T63" fmla="*/ 31750 h 40"/>
                <a:gd name="T64" fmla="*/ 28575 w 30"/>
                <a:gd name="T65" fmla="*/ 31750 h 40"/>
                <a:gd name="T66" fmla="*/ 22225 w 30"/>
                <a:gd name="T67" fmla="*/ 28575 h 40"/>
                <a:gd name="T68" fmla="*/ 22225 w 30"/>
                <a:gd name="T69" fmla="*/ 28575 h 40"/>
                <a:gd name="T70" fmla="*/ 19050 w 30"/>
                <a:gd name="T71" fmla="*/ 31750 h 40"/>
                <a:gd name="T72" fmla="*/ 12700 w 30"/>
                <a:gd name="T73" fmla="*/ 34925 h 40"/>
                <a:gd name="T74" fmla="*/ 3175 w 30"/>
                <a:gd name="T75" fmla="*/ 34925 h 40"/>
                <a:gd name="T76" fmla="*/ 9525 w 30"/>
                <a:gd name="T77" fmla="*/ 0 h 40"/>
                <a:gd name="T78" fmla="*/ 44450 w 30"/>
                <a:gd name="T79" fmla="*/ 0 h 40"/>
                <a:gd name="T80" fmla="*/ 44450 w 30"/>
                <a:gd name="T81" fmla="*/ 9525 h 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"/>
                <a:gd name="T124" fmla="*/ 0 h 40"/>
                <a:gd name="T125" fmla="*/ 30 w 30"/>
                <a:gd name="T126" fmla="*/ 40 h 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" h="40">
                  <a:moveTo>
                    <a:pt x="28" y="6"/>
                  </a:moveTo>
                  <a:lnTo>
                    <a:pt x="12" y="6"/>
                  </a:lnTo>
                  <a:lnTo>
                    <a:pt x="10" y="16"/>
                  </a:lnTo>
                  <a:lnTo>
                    <a:pt x="14" y="14"/>
                  </a:lnTo>
                  <a:lnTo>
                    <a:pt x="18" y="12"/>
                  </a:lnTo>
                  <a:lnTo>
                    <a:pt x="22" y="14"/>
                  </a:lnTo>
                  <a:lnTo>
                    <a:pt x="26" y="16"/>
                  </a:lnTo>
                  <a:lnTo>
                    <a:pt x="28" y="20"/>
                  </a:lnTo>
                  <a:lnTo>
                    <a:pt x="30" y="26"/>
                  </a:lnTo>
                  <a:lnTo>
                    <a:pt x="28" y="32"/>
                  </a:lnTo>
                  <a:lnTo>
                    <a:pt x="26" y="36"/>
                  </a:lnTo>
                  <a:lnTo>
                    <a:pt x="20" y="40"/>
                  </a:lnTo>
                  <a:lnTo>
                    <a:pt x="14" y="40"/>
                  </a:lnTo>
                  <a:lnTo>
                    <a:pt x="10" y="40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10" y="32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2" y="22"/>
                  </a:lnTo>
                  <a:lnTo>
                    <a:pt x="6" y="0"/>
                  </a:lnTo>
                  <a:lnTo>
                    <a:pt x="28" y="0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83" name="Freeform 8569"/>
            <p:cNvSpPr>
              <a:spLocks noEditPoints="1"/>
            </p:cNvSpPr>
            <p:nvPr/>
          </p:nvSpPr>
          <p:spPr bwMode="auto">
            <a:xfrm>
              <a:off x="6055171" y="2419127"/>
              <a:ext cx="47625" cy="63500"/>
            </a:xfrm>
            <a:custGeom>
              <a:avLst/>
              <a:gdLst>
                <a:gd name="T0" fmla="*/ 25400 w 30"/>
                <a:gd name="T1" fmla="*/ 0 h 40"/>
                <a:gd name="T2" fmla="*/ 41275 w 30"/>
                <a:gd name="T3" fmla="*/ 6350 h 40"/>
                <a:gd name="T4" fmla="*/ 47625 w 30"/>
                <a:gd name="T5" fmla="*/ 15875 h 40"/>
                <a:gd name="T6" fmla="*/ 44450 w 30"/>
                <a:gd name="T7" fmla="*/ 25400 h 40"/>
                <a:gd name="T8" fmla="*/ 38100 w 30"/>
                <a:gd name="T9" fmla="*/ 28575 h 40"/>
                <a:gd name="T10" fmla="*/ 38100 w 30"/>
                <a:gd name="T11" fmla="*/ 28575 h 40"/>
                <a:gd name="T12" fmla="*/ 44450 w 30"/>
                <a:gd name="T13" fmla="*/ 34925 h 40"/>
                <a:gd name="T14" fmla="*/ 47625 w 30"/>
                <a:gd name="T15" fmla="*/ 44450 h 40"/>
                <a:gd name="T16" fmla="*/ 41275 w 30"/>
                <a:gd name="T17" fmla="*/ 60325 h 40"/>
                <a:gd name="T18" fmla="*/ 25400 w 30"/>
                <a:gd name="T19" fmla="*/ 63500 h 40"/>
                <a:gd name="T20" fmla="*/ 15875 w 30"/>
                <a:gd name="T21" fmla="*/ 63500 h 40"/>
                <a:gd name="T22" fmla="*/ 3175 w 30"/>
                <a:gd name="T23" fmla="*/ 53975 h 40"/>
                <a:gd name="T24" fmla="*/ 0 w 30"/>
                <a:gd name="T25" fmla="*/ 44450 h 40"/>
                <a:gd name="T26" fmla="*/ 12700 w 30"/>
                <a:gd name="T27" fmla="*/ 28575 h 40"/>
                <a:gd name="T28" fmla="*/ 12700 w 30"/>
                <a:gd name="T29" fmla="*/ 28575 h 40"/>
                <a:gd name="T30" fmla="*/ 3175 w 30"/>
                <a:gd name="T31" fmla="*/ 15875 h 40"/>
                <a:gd name="T32" fmla="*/ 6350 w 30"/>
                <a:gd name="T33" fmla="*/ 9525 h 40"/>
                <a:gd name="T34" fmla="*/ 19050 w 30"/>
                <a:gd name="T35" fmla="*/ 0 h 40"/>
                <a:gd name="T36" fmla="*/ 25400 w 30"/>
                <a:gd name="T37" fmla="*/ 0 h 40"/>
                <a:gd name="T38" fmla="*/ 25400 w 30"/>
                <a:gd name="T39" fmla="*/ 53975 h 40"/>
                <a:gd name="T40" fmla="*/ 34925 w 30"/>
                <a:gd name="T41" fmla="*/ 44450 h 40"/>
                <a:gd name="T42" fmla="*/ 31750 w 30"/>
                <a:gd name="T43" fmla="*/ 38100 h 40"/>
                <a:gd name="T44" fmla="*/ 25400 w 30"/>
                <a:gd name="T45" fmla="*/ 34925 h 40"/>
                <a:gd name="T46" fmla="*/ 15875 w 30"/>
                <a:gd name="T47" fmla="*/ 41275 h 40"/>
                <a:gd name="T48" fmla="*/ 12700 w 30"/>
                <a:gd name="T49" fmla="*/ 44450 h 40"/>
                <a:gd name="T50" fmla="*/ 25400 w 30"/>
                <a:gd name="T51" fmla="*/ 53975 h 40"/>
                <a:gd name="T52" fmla="*/ 25400 w 30"/>
                <a:gd name="T53" fmla="*/ 25400 h 40"/>
                <a:gd name="T54" fmla="*/ 31750 w 30"/>
                <a:gd name="T55" fmla="*/ 25400 h 40"/>
                <a:gd name="T56" fmla="*/ 34925 w 30"/>
                <a:gd name="T57" fmla="*/ 19050 h 40"/>
                <a:gd name="T58" fmla="*/ 28575 w 30"/>
                <a:gd name="T59" fmla="*/ 9525 h 40"/>
                <a:gd name="T60" fmla="*/ 25400 w 30"/>
                <a:gd name="T61" fmla="*/ 9525 h 40"/>
                <a:gd name="T62" fmla="*/ 15875 w 30"/>
                <a:gd name="T63" fmla="*/ 19050 h 40"/>
                <a:gd name="T64" fmla="*/ 19050 w 30"/>
                <a:gd name="T65" fmla="*/ 25400 h 40"/>
                <a:gd name="T66" fmla="*/ 25400 w 30"/>
                <a:gd name="T67" fmla="*/ 25400 h 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"/>
                <a:gd name="T103" fmla="*/ 0 h 40"/>
                <a:gd name="T104" fmla="*/ 30 w 30"/>
                <a:gd name="T105" fmla="*/ 40 h 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" h="40">
                  <a:moveTo>
                    <a:pt x="16" y="0"/>
                  </a:move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0"/>
                  </a:lnTo>
                  <a:lnTo>
                    <a:pt x="28" y="16"/>
                  </a:lnTo>
                  <a:lnTo>
                    <a:pt x="24" y="18"/>
                  </a:lnTo>
                  <a:lnTo>
                    <a:pt x="28" y="22"/>
                  </a:lnTo>
                  <a:lnTo>
                    <a:pt x="30" y="28"/>
                  </a:lnTo>
                  <a:lnTo>
                    <a:pt x="30" y="34"/>
                  </a:lnTo>
                  <a:lnTo>
                    <a:pt x="26" y="38"/>
                  </a:lnTo>
                  <a:lnTo>
                    <a:pt x="22" y="40"/>
                  </a:lnTo>
                  <a:lnTo>
                    <a:pt x="16" y="40"/>
                  </a:lnTo>
                  <a:lnTo>
                    <a:pt x="10" y="40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8" y="18"/>
                  </a:lnTo>
                  <a:lnTo>
                    <a:pt x="4" y="16"/>
                  </a:lnTo>
                  <a:lnTo>
                    <a:pt x="2" y="10"/>
                  </a:lnTo>
                  <a:lnTo>
                    <a:pt x="4" y="6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34"/>
                  </a:moveTo>
                  <a:lnTo>
                    <a:pt x="16" y="34"/>
                  </a:lnTo>
                  <a:lnTo>
                    <a:pt x="20" y="34"/>
                  </a:lnTo>
                  <a:lnTo>
                    <a:pt x="22" y="28"/>
                  </a:lnTo>
                  <a:lnTo>
                    <a:pt x="20" y="24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8" y="28"/>
                  </a:lnTo>
                  <a:lnTo>
                    <a:pt x="12" y="34"/>
                  </a:lnTo>
                  <a:lnTo>
                    <a:pt x="16" y="34"/>
                  </a:lnTo>
                  <a:close/>
                  <a:moveTo>
                    <a:pt x="16" y="16"/>
                  </a:moveTo>
                  <a:lnTo>
                    <a:pt x="16" y="16"/>
                  </a:lnTo>
                  <a:lnTo>
                    <a:pt x="20" y="16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12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84" name="Freeform 8570"/>
            <p:cNvSpPr>
              <a:spLocks noEditPoints="1"/>
            </p:cNvSpPr>
            <p:nvPr/>
          </p:nvSpPr>
          <p:spPr bwMode="auto">
            <a:xfrm>
              <a:off x="6105971" y="2419127"/>
              <a:ext cx="44450" cy="63500"/>
            </a:xfrm>
            <a:custGeom>
              <a:avLst/>
              <a:gdLst>
                <a:gd name="T0" fmla="*/ 31750 w 28"/>
                <a:gd name="T1" fmla="*/ 15875 h 40"/>
                <a:gd name="T2" fmla="*/ 31750 w 28"/>
                <a:gd name="T3" fmla="*/ 15875 h 40"/>
                <a:gd name="T4" fmla="*/ 28575 w 28"/>
                <a:gd name="T5" fmla="*/ 12700 h 40"/>
                <a:gd name="T6" fmla="*/ 22225 w 28"/>
                <a:gd name="T7" fmla="*/ 9525 h 40"/>
                <a:gd name="T8" fmla="*/ 22225 w 28"/>
                <a:gd name="T9" fmla="*/ 9525 h 40"/>
                <a:gd name="T10" fmla="*/ 19050 w 28"/>
                <a:gd name="T11" fmla="*/ 12700 h 40"/>
                <a:gd name="T12" fmla="*/ 15875 w 28"/>
                <a:gd name="T13" fmla="*/ 15875 h 40"/>
                <a:gd name="T14" fmla="*/ 12700 w 28"/>
                <a:gd name="T15" fmla="*/ 28575 h 40"/>
                <a:gd name="T16" fmla="*/ 12700 w 28"/>
                <a:gd name="T17" fmla="*/ 28575 h 40"/>
                <a:gd name="T18" fmla="*/ 12700 w 28"/>
                <a:gd name="T19" fmla="*/ 28575 h 40"/>
                <a:gd name="T20" fmla="*/ 19050 w 28"/>
                <a:gd name="T21" fmla="*/ 22225 h 40"/>
                <a:gd name="T22" fmla="*/ 25400 w 28"/>
                <a:gd name="T23" fmla="*/ 22225 h 40"/>
                <a:gd name="T24" fmla="*/ 25400 w 28"/>
                <a:gd name="T25" fmla="*/ 22225 h 40"/>
                <a:gd name="T26" fmla="*/ 34925 w 28"/>
                <a:gd name="T27" fmla="*/ 22225 h 40"/>
                <a:gd name="T28" fmla="*/ 41275 w 28"/>
                <a:gd name="T29" fmla="*/ 28575 h 40"/>
                <a:gd name="T30" fmla="*/ 41275 w 28"/>
                <a:gd name="T31" fmla="*/ 28575 h 40"/>
                <a:gd name="T32" fmla="*/ 44450 w 28"/>
                <a:gd name="T33" fmla="*/ 34925 h 40"/>
                <a:gd name="T34" fmla="*/ 44450 w 28"/>
                <a:gd name="T35" fmla="*/ 41275 h 40"/>
                <a:gd name="T36" fmla="*/ 44450 w 28"/>
                <a:gd name="T37" fmla="*/ 41275 h 40"/>
                <a:gd name="T38" fmla="*/ 44450 w 28"/>
                <a:gd name="T39" fmla="*/ 50800 h 40"/>
                <a:gd name="T40" fmla="*/ 38100 w 28"/>
                <a:gd name="T41" fmla="*/ 57150 h 40"/>
                <a:gd name="T42" fmla="*/ 31750 w 28"/>
                <a:gd name="T43" fmla="*/ 63500 h 40"/>
                <a:gd name="T44" fmla="*/ 22225 w 28"/>
                <a:gd name="T45" fmla="*/ 63500 h 40"/>
                <a:gd name="T46" fmla="*/ 22225 w 28"/>
                <a:gd name="T47" fmla="*/ 63500 h 40"/>
                <a:gd name="T48" fmla="*/ 12700 w 28"/>
                <a:gd name="T49" fmla="*/ 63500 h 40"/>
                <a:gd name="T50" fmla="*/ 3175 w 28"/>
                <a:gd name="T51" fmla="*/ 53975 h 40"/>
                <a:gd name="T52" fmla="*/ 0 w 28"/>
                <a:gd name="T53" fmla="*/ 44450 h 40"/>
                <a:gd name="T54" fmla="*/ 0 w 28"/>
                <a:gd name="T55" fmla="*/ 31750 h 40"/>
                <a:gd name="T56" fmla="*/ 0 w 28"/>
                <a:gd name="T57" fmla="*/ 31750 h 40"/>
                <a:gd name="T58" fmla="*/ 0 w 28"/>
                <a:gd name="T59" fmla="*/ 22225 h 40"/>
                <a:gd name="T60" fmla="*/ 6350 w 28"/>
                <a:gd name="T61" fmla="*/ 9525 h 40"/>
                <a:gd name="T62" fmla="*/ 12700 w 28"/>
                <a:gd name="T63" fmla="*/ 3175 h 40"/>
                <a:gd name="T64" fmla="*/ 25400 w 28"/>
                <a:gd name="T65" fmla="*/ 0 h 40"/>
                <a:gd name="T66" fmla="*/ 25400 w 28"/>
                <a:gd name="T67" fmla="*/ 0 h 40"/>
                <a:gd name="T68" fmla="*/ 31750 w 28"/>
                <a:gd name="T69" fmla="*/ 0 h 40"/>
                <a:gd name="T70" fmla="*/ 38100 w 28"/>
                <a:gd name="T71" fmla="*/ 3175 h 40"/>
                <a:gd name="T72" fmla="*/ 41275 w 28"/>
                <a:gd name="T73" fmla="*/ 9525 h 40"/>
                <a:gd name="T74" fmla="*/ 44450 w 28"/>
                <a:gd name="T75" fmla="*/ 15875 h 40"/>
                <a:gd name="T76" fmla="*/ 31750 w 28"/>
                <a:gd name="T77" fmla="*/ 15875 h 40"/>
                <a:gd name="T78" fmla="*/ 12700 w 28"/>
                <a:gd name="T79" fmla="*/ 41275 h 40"/>
                <a:gd name="T80" fmla="*/ 12700 w 28"/>
                <a:gd name="T81" fmla="*/ 41275 h 40"/>
                <a:gd name="T82" fmla="*/ 15875 w 28"/>
                <a:gd name="T83" fmla="*/ 50800 h 40"/>
                <a:gd name="T84" fmla="*/ 19050 w 28"/>
                <a:gd name="T85" fmla="*/ 53975 h 40"/>
                <a:gd name="T86" fmla="*/ 22225 w 28"/>
                <a:gd name="T87" fmla="*/ 53975 h 40"/>
                <a:gd name="T88" fmla="*/ 22225 w 28"/>
                <a:gd name="T89" fmla="*/ 53975 h 40"/>
                <a:gd name="T90" fmla="*/ 28575 w 28"/>
                <a:gd name="T91" fmla="*/ 53975 h 40"/>
                <a:gd name="T92" fmla="*/ 31750 w 28"/>
                <a:gd name="T93" fmla="*/ 50800 h 40"/>
                <a:gd name="T94" fmla="*/ 31750 w 28"/>
                <a:gd name="T95" fmla="*/ 44450 h 40"/>
                <a:gd name="T96" fmla="*/ 31750 w 28"/>
                <a:gd name="T97" fmla="*/ 44450 h 40"/>
                <a:gd name="T98" fmla="*/ 31750 w 28"/>
                <a:gd name="T99" fmla="*/ 34925 h 40"/>
                <a:gd name="T100" fmla="*/ 28575 w 28"/>
                <a:gd name="T101" fmla="*/ 31750 h 40"/>
                <a:gd name="T102" fmla="*/ 22225 w 28"/>
                <a:gd name="T103" fmla="*/ 31750 h 40"/>
                <a:gd name="T104" fmla="*/ 22225 w 28"/>
                <a:gd name="T105" fmla="*/ 31750 h 40"/>
                <a:gd name="T106" fmla="*/ 19050 w 28"/>
                <a:gd name="T107" fmla="*/ 31750 h 40"/>
                <a:gd name="T108" fmla="*/ 15875 w 28"/>
                <a:gd name="T109" fmla="*/ 34925 h 40"/>
                <a:gd name="T110" fmla="*/ 12700 w 28"/>
                <a:gd name="T111" fmla="*/ 41275 h 40"/>
                <a:gd name="T112" fmla="*/ 12700 w 28"/>
                <a:gd name="T113" fmla="*/ 41275 h 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"/>
                <a:gd name="T172" fmla="*/ 0 h 40"/>
                <a:gd name="T173" fmla="*/ 28 w 28"/>
                <a:gd name="T174" fmla="*/ 40 h 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" h="40">
                  <a:moveTo>
                    <a:pt x="20" y="10"/>
                  </a:moveTo>
                  <a:lnTo>
                    <a:pt x="20" y="10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22" y="14"/>
                  </a:lnTo>
                  <a:lnTo>
                    <a:pt x="26" y="18"/>
                  </a:lnTo>
                  <a:lnTo>
                    <a:pt x="28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4" y="36"/>
                  </a:lnTo>
                  <a:lnTo>
                    <a:pt x="20" y="40"/>
                  </a:lnTo>
                  <a:lnTo>
                    <a:pt x="14" y="40"/>
                  </a:lnTo>
                  <a:lnTo>
                    <a:pt x="8" y="40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4" y="6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20" y="10"/>
                  </a:lnTo>
                  <a:close/>
                  <a:moveTo>
                    <a:pt x="8" y="26"/>
                  </a:moveTo>
                  <a:lnTo>
                    <a:pt x="8" y="26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85" name="Freeform 8571"/>
            <p:cNvSpPr>
              <a:spLocks noEditPoints="1"/>
            </p:cNvSpPr>
            <p:nvPr/>
          </p:nvSpPr>
          <p:spPr bwMode="auto">
            <a:xfrm>
              <a:off x="6566346" y="3282727"/>
              <a:ext cx="47625" cy="63500"/>
            </a:xfrm>
            <a:custGeom>
              <a:avLst/>
              <a:gdLst>
                <a:gd name="T0" fmla="*/ 25400 w 30"/>
                <a:gd name="T1" fmla="*/ 0 h 40"/>
                <a:gd name="T2" fmla="*/ 41275 w 30"/>
                <a:gd name="T3" fmla="*/ 6350 h 40"/>
                <a:gd name="T4" fmla="*/ 44450 w 30"/>
                <a:gd name="T5" fmla="*/ 15875 h 40"/>
                <a:gd name="T6" fmla="*/ 41275 w 30"/>
                <a:gd name="T7" fmla="*/ 25400 h 40"/>
                <a:gd name="T8" fmla="*/ 34925 w 30"/>
                <a:gd name="T9" fmla="*/ 28575 h 40"/>
                <a:gd name="T10" fmla="*/ 34925 w 30"/>
                <a:gd name="T11" fmla="*/ 28575 h 40"/>
                <a:gd name="T12" fmla="*/ 44450 w 30"/>
                <a:gd name="T13" fmla="*/ 34925 h 40"/>
                <a:gd name="T14" fmla="*/ 47625 w 30"/>
                <a:gd name="T15" fmla="*/ 44450 h 40"/>
                <a:gd name="T16" fmla="*/ 41275 w 30"/>
                <a:gd name="T17" fmla="*/ 60325 h 40"/>
                <a:gd name="T18" fmla="*/ 25400 w 30"/>
                <a:gd name="T19" fmla="*/ 63500 h 40"/>
                <a:gd name="T20" fmla="*/ 15875 w 30"/>
                <a:gd name="T21" fmla="*/ 63500 h 40"/>
                <a:gd name="T22" fmla="*/ 3175 w 30"/>
                <a:gd name="T23" fmla="*/ 53975 h 40"/>
                <a:gd name="T24" fmla="*/ 0 w 30"/>
                <a:gd name="T25" fmla="*/ 44450 h 40"/>
                <a:gd name="T26" fmla="*/ 12700 w 30"/>
                <a:gd name="T27" fmla="*/ 28575 h 40"/>
                <a:gd name="T28" fmla="*/ 12700 w 30"/>
                <a:gd name="T29" fmla="*/ 28575 h 40"/>
                <a:gd name="T30" fmla="*/ 3175 w 30"/>
                <a:gd name="T31" fmla="*/ 15875 h 40"/>
                <a:gd name="T32" fmla="*/ 3175 w 30"/>
                <a:gd name="T33" fmla="*/ 9525 h 40"/>
                <a:gd name="T34" fmla="*/ 15875 w 30"/>
                <a:gd name="T35" fmla="*/ 0 h 40"/>
                <a:gd name="T36" fmla="*/ 25400 w 30"/>
                <a:gd name="T37" fmla="*/ 0 h 40"/>
                <a:gd name="T38" fmla="*/ 25400 w 30"/>
                <a:gd name="T39" fmla="*/ 53975 h 40"/>
                <a:gd name="T40" fmla="*/ 34925 w 30"/>
                <a:gd name="T41" fmla="*/ 44450 h 40"/>
                <a:gd name="T42" fmla="*/ 31750 w 30"/>
                <a:gd name="T43" fmla="*/ 38100 h 40"/>
                <a:gd name="T44" fmla="*/ 25400 w 30"/>
                <a:gd name="T45" fmla="*/ 34925 h 40"/>
                <a:gd name="T46" fmla="*/ 12700 w 30"/>
                <a:gd name="T47" fmla="*/ 41275 h 40"/>
                <a:gd name="T48" fmla="*/ 12700 w 30"/>
                <a:gd name="T49" fmla="*/ 44450 h 40"/>
                <a:gd name="T50" fmla="*/ 25400 w 30"/>
                <a:gd name="T51" fmla="*/ 53975 h 40"/>
                <a:gd name="T52" fmla="*/ 25400 w 30"/>
                <a:gd name="T53" fmla="*/ 25400 h 40"/>
                <a:gd name="T54" fmla="*/ 31750 w 30"/>
                <a:gd name="T55" fmla="*/ 22225 h 40"/>
                <a:gd name="T56" fmla="*/ 31750 w 30"/>
                <a:gd name="T57" fmla="*/ 15875 h 40"/>
                <a:gd name="T58" fmla="*/ 28575 w 30"/>
                <a:gd name="T59" fmla="*/ 9525 h 40"/>
                <a:gd name="T60" fmla="*/ 25400 w 30"/>
                <a:gd name="T61" fmla="*/ 9525 h 40"/>
                <a:gd name="T62" fmla="*/ 12700 w 30"/>
                <a:gd name="T63" fmla="*/ 15875 h 40"/>
                <a:gd name="T64" fmla="*/ 15875 w 30"/>
                <a:gd name="T65" fmla="*/ 22225 h 40"/>
                <a:gd name="T66" fmla="*/ 25400 w 30"/>
                <a:gd name="T67" fmla="*/ 25400 h 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"/>
                <a:gd name="T103" fmla="*/ 0 h 40"/>
                <a:gd name="T104" fmla="*/ 30 w 30"/>
                <a:gd name="T105" fmla="*/ 40 h 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" h="40">
                  <a:moveTo>
                    <a:pt x="16" y="0"/>
                  </a:move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8" y="10"/>
                  </a:lnTo>
                  <a:lnTo>
                    <a:pt x="26" y="16"/>
                  </a:lnTo>
                  <a:lnTo>
                    <a:pt x="22" y="18"/>
                  </a:lnTo>
                  <a:lnTo>
                    <a:pt x="28" y="22"/>
                  </a:lnTo>
                  <a:lnTo>
                    <a:pt x="30" y="28"/>
                  </a:lnTo>
                  <a:lnTo>
                    <a:pt x="28" y="34"/>
                  </a:lnTo>
                  <a:lnTo>
                    <a:pt x="26" y="38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10" y="40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8" y="18"/>
                  </a:lnTo>
                  <a:lnTo>
                    <a:pt x="4" y="16"/>
                  </a:lnTo>
                  <a:lnTo>
                    <a:pt x="2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close/>
                  <a:moveTo>
                    <a:pt x="16" y="34"/>
                  </a:moveTo>
                  <a:lnTo>
                    <a:pt x="16" y="34"/>
                  </a:lnTo>
                  <a:lnTo>
                    <a:pt x="20" y="32"/>
                  </a:lnTo>
                  <a:lnTo>
                    <a:pt x="22" y="28"/>
                  </a:lnTo>
                  <a:lnTo>
                    <a:pt x="20" y="24"/>
                  </a:lnTo>
                  <a:lnTo>
                    <a:pt x="16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10" y="32"/>
                  </a:lnTo>
                  <a:lnTo>
                    <a:pt x="16" y="34"/>
                  </a:lnTo>
                  <a:close/>
                  <a:moveTo>
                    <a:pt x="16" y="16"/>
                  </a:moveTo>
                  <a:lnTo>
                    <a:pt x="16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10" y="14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86" name="Freeform 8572"/>
            <p:cNvSpPr>
              <a:spLocks/>
            </p:cNvSpPr>
            <p:nvPr/>
          </p:nvSpPr>
          <p:spPr bwMode="auto">
            <a:xfrm>
              <a:off x="6617146" y="3282727"/>
              <a:ext cx="41275" cy="63500"/>
            </a:xfrm>
            <a:custGeom>
              <a:avLst/>
              <a:gdLst>
                <a:gd name="T0" fmla="*/ 41275 w 26"/>
                <a:gd name="T1" fmla="*/ 12700 h 40"/>
                <a:gd name="T2" fmla="*/ 41275 w 26"/>
                <a:gd name="T3" fmla="*/ 12700 h 40"/>
                <a:gd name="T4" fmla="*/ 34925 w 26"/>
                <a:gd name="T5" fmla="*/ 22225 h 40"/>
                <a:gd name="T6" fmla="*/ 28575 w 26"/>
                <a:gd name="T7" fmla="*/ 34925 h 40"/>
                <a:gd name="T8" fmla="*/ 22225 w 26"/>
                <a:gd name="T9" fmla="*/ 50800 h 40"/>
                <a:gd name="T10" fmla="*/ 22225 w 26"/>
                <a:gd name="T11" fmla="*/ 63500 h 40"/>
                <a:gd name="T12" fmla="*/ 9525 w 26"/>
                <a:gd name="T13" fmla="*/ 63500 h 40"/>
                <a:gd name="T14" fmla="*/ 9525 w 26"/>
                <a:gd name="T15" fmla="*/ 63500 h 40"/>
                <a:gd name="T16" fmla="*/ 9525 w 26"/>
                <a:gd name="T17" fmla="*/ 50800 h 40"/>
                <a:gd name="T18" fmla="*/ 15875 w 26"/>
                <a:gd name="T19" fmla="*/ 34925 h 40"/>
                <a:gd name="T20" fmla="*/ 22225 w 26"/>
                <a:gd name="T21" fmla="*/ 22225 h 40"/>
                <a:gd name="T22" fmla="*/ 28575 w 26"/>
                <a:gd name="T23" fmla="*/ 12700 h 40"/>
                <a:gd name="T24" fmla="*/ 0 w 26"/>
                <a:gd name="T25" fmla="*/ 12700 h 40"/>
                <a:gd name="T26" fmla="*/ 0 w 26"/>
                <a:gd name="T27" fmla="*/ 0 h 40"/>
                <a:gd name="T28" fmla="*/ 41275 w 26"/>
                <a:gd name="T29" fmla="*/ 0 h 40"/>
                <a:gd name="T30" fmla="*/ 41275 w 26"/>
                <a:gd name="T31" fmla="*/ 12700 h 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40"/>
                <a:gd name="T50" fmla="*/ 26 w 26"/>
                <a:gd name="T51" fmla="*/ 40 h 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40">
                  <a:moveTo>
                    <a:pt x="26" y="8"/>
                  </a:moveTo>
                  <a:lnTo>
                    <a:pt x="26" y="8"/>
                  </a:lnTo>
                  <a:lnTo>
                    <a:pt x="22" y="14"/>
                  </a:lnTo>
                  <a:lnTo>
                    <a:pt x="18" y="22"/>
                  </a:lnTo>
                  <a:lnTo>
                    <a:pt x="14" y="32"/>
                  </a:lnTo>
                  <a:lnTo>
                    <a:pt x="14" y="40"/>
                  </a:lnTo>
                  <a:lnTo>
                    <a:pt x="6" y="40"/>
                  </a:lnTo>
                  <a:lnTo>
                    <a:pt x="6" y="32"/>
                  </a:lnTo>
                  <a:lnTo>
                    <a:pt x="10" y="22"/>
                  </a:lnTo>
                  <a:lnTo>
                    <a:pt x="14" y="14"/>
                  </a:lnTo>
                  <a:lnTo>
                    <a:pt x="1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87" name="Freeform 8573"/>
            <p:cNvSpPr>
              <a:spLocks noEditPoints="1"/>
            </p:cNvSpPr>
            <p:nvPr/>
          </p:nvSpPr>
          <p:spPr bwMode="auto">
            <a:xfrm>
              <a:off x="6144071" y="2892202"/>
              <a:ext cx="47625" cy="66675"/>
            </a:xfrm>
            <a:custGeom>
              <a:avLst/>
              <a:gdLst>
                <a:gd name="T0" fmla="*/ 22225 w 30"/>
                <a:gd name="T1" fmla="*/ 0 h 42"/>
                <a:gd name="T2" fmla="*/ 38100 w 30"/>
                <a:gd name="T3" fmla="*/ 6350 h 42"/>
                <a:gd name="T4" fmla="*/ 44450 w 30"/>
                <a:gd name="T5" fmla="*/ 19050 h 42"/>
                <a:gd name="T6" fmla="*/ 41275 w 30"/>
                <a:gd name="T7" fmla="*/ 25400 h 42"/>
                <a:gd name="T8" fmla="*/ 34925 w 30"/>
                <a:gd name="T9" fmla="*/ 31750 h 42"/>
                <a:gd name="T10" fmla="*/ 34925 w 30"/>
                <a:gd name="T11" fmla="*/ 31750 h 42"/>
                <a:gd name="T12" fmla="*/ 44450 w 30"/>
                <a:gd name="T13" fmla="*/ 38100 h 42"/>
                <a:gd name="T14" fmla="*/ 47625 w 30"/>
                <a:gd name="T15" fmla="*/ 47625 h 42"/>
                <a:gd name="T16" fmla="*/ 38100 w 30"/>
                <a:gd name="T17" fmla="*/ 60325 h 42"/>
                <a:gd name="T18" fmla="*/ 22225 w 30"/>
                <a:gd name="T19" fmla="*/ 66675 h 42"/>
                <a:gd name="T20" fmla="*/ 15875 w 30"/>
                <a:gd name="T21" fmla="*/ 66675 h 42"/>
                <a:gd name="T22" fmla="*/ 0 w 30"/>
                <a:gd name="T23" fmla="*/ 57150 h 42"/>
                <a:gd name="T24" fmla="*/ 0 w 30"/>
                <a:gd name="T25" fmla="*/ 47625 h 42"/>
                <a:gd name="T26" fmla="*/ 12700 w 30"/>
                <a:gd name="T27" fmla="*/ 31750 h 42"/>
                <a:gd name="T28" fmla="*/ 12700 w 30"/>
                <a:gd name="T29" fmla="*/ 31750 h 42"/>
                <a:gd name="T30" fmla="*/ 3175 w 30"/>
                <a:gd name="T31" fmla="*/ 19050 h 42"/>
                <a:gd name="T32" fmla="*/ 3175 w 30"/>
                <a:gd name="T33" fmla="*/ 9525 h 42"/>
                <a:gd name="T34" fmla="*/ 15875 w 30"/>
                <a:gd name="T35" fmla="*/ 3175 h 42"/>
                <a:gd name="T36" fmla="*/ 22225 w 30"/>
                <a:gd name="T37" fmla="*/ 0 h 42"/>
                <a:gd name="T38" fmla="*/ 22225 w 30"/>
                <a:gd name="T39" fmla="*/ 57150 h 42"/>
                <a:gd name="T40" fmla="*/ 34925 w 30"/>
                <a:gd name="T41" fmla="*/ 47625 h 42"/>
                <a:gd name="T42" fmla="*/ 31750 w 30"/>
                <a:gd name="T43" fmla="*/ 38100 h 42"/>
                <a:gd name="T44" fmla="*/ 22225 w 30"/>
                <a:gd name="T45" fmla="*/ 38100 h 42"/>
                <a:gd name="T46" fmla="*/ 12700 w 30"/>
                <a:gd name="T47" fmla="*/ 41275 h 42"/>
                <a:gd name="T48" fmla="*/ 12700 w 30"/>
                <a:gd name="T49" fmla="*/ 47625 h 42"/>
                <a:gd name="T50" fmla="*/ 22225 w 30"/>
                <a:gd name="T51" fmla="*/ 57150 h 42"/>
                <a:gd name="T52" fmla="*/ 22225 w 30"/>
                <a:gd name="T53" fmla="*/ 28575 h 42"/>
                <a:gd name="T54" fmla="*/ 28575 w 30"/>
                <a:gd name="T55" fmla="*/ 25400 h 42"/>
                <a:gd name="T56" fmla="*/ 31750 w 30"/>
                <a:gd name="T57" fmla="*/ 19050 h 42"/>
                <a:gd name="T58" fmla="*/ 28575 w 30"/>
                <a:gd name="T59" fmla="*/ 12700 h 42"/>
                <a:gd name="T60" fmla="*/ 22225 w 30"/>
                <a:gd name="T61" fmla="*/ 9525 h 42"/>
                <a:gd name="T62" fmla="*/ 12700 w 30"/>
                <a:gd name="T63" fmla="*/ 19050 h 42"/>
                <a:gd name="T64" fmla="*/ 15875 w 30"/>
                <a:gd name="T65" fmla="*/ 25400 h 42"/>
                <a:gd name="T66" fmla="*/ 22225 w 30"/>
                <a:gd name="T67" fmla="*/ 28575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"/>
                <a:gd name="T103" fmla="*/ 0 h 42"/>
                <a:gd name="T104" fmla="*/ 30 w 30"/>
                <a:gd name="T105" fmla="*/ 42 h 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" h="42">
                  <a:moveTo>
                    <a:pt x="14" y="0"/>
                  </a:moveTo>
                  <a:lnTo>
                    <a:pt x="14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6" y="16"/>
                  </a:lnTo>
                  <a:lnTo>
                    <a:pt x="22" y="20"/>
                  </a:lnTo>
                  <a:lnTo>
                    <a:pt x="28" y="24"/>
                  </a:lnTo>
                  <a:lnTo>
                    <a:pt x="30" y="30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2"/>
                  </a:lnTo>
                  <a:lnTo>
                    <a:pt x="14" y="42"/>
                  </a:lnTo>
                  <a:lnTo>
                    <a:pt x="10" y="42"/>
                  </a:lnTo>
                  <a:lnTo>
                    <a:pt x="4" y="4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8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2" y="6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4" y="0"/>
                  </a:lnTo>
                  <a:close/>
                  <a:moveTo>
                    <a:pt x="14" y="36"/>
                  </a:moveTo>
                  <a:lnTo>
                    <a:pt x="14" y="36"/>
                  </a:lnTo>
                  <a:lnTo>
                    <a:pt x="20" y="34"/>
                  </a:lnTo>
                  <a:lnTo>
                    <a:pt x="22" y="30"/>
                  </a:lnTo>
                  <a:lnTo>
                    <a:pt x="20" y="24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10" y="34"/>
                  </a:lnTo>
                  <a:lnTo>
                    <a:pt x="14" y="36"/>
                  </a:lnTo>
                  <a:close/>
                  <a:moveTo>
                    <a:pt x="14" y="18"/>
                  </a:moveTo>
                  <a:lnTo>
                    <a:pt x="14" y="18"/>
                  </a:lnTo>
                  <a:lnTo>
                    <a:pt x="18" y="16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10" y="16"/>
                  </a:lnTo>
                  <a:lnTo>
                    <a:pt x="14" y="1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288" name="Freeform 8574"/>
            <p:cNvSpPr>
              <a:spLocks noEditPoints="1"/>
            </p:cNvSpPr>
            <p:nvPr/>
          </p:nvSpPr>
          <p:spPr bwMode="auto">
            <a:xfrm>
              <a:off x="6191696" y="2892202"/>
              <a:ext cx="47625" cy="66675"/>
            </a:xfrm>
            <a:custGeom>
              <a:avLst/>
              <a:gdLst>
                <a:gd name="T0" fmla="*/ 22225 w 30"/>
                <a:gd name="T1" fmla="*/ 0 h 42"/>
                <a:gd name="T2" fmla="*/ 41275 w 30"/>
                <a:gd name="T3" fmla="*/ 6350 h 42"/>
                <a:gd name="T4" fmla="*/ 44450 w 30"/>
                <a:gd name="T5" fmla="*/ 19050 h 42"/>
                <a:gd name="T6" fmla="*/ 41275 w 30"/>
                <a:gd name="T7" fmla="*/ 25400 h 42"/>
                <a:gd name="T8" fmla="*/ 34925 w 30"/>
                <a:gd name="T9" fmla="*/ 31750 h 42"/>
                <a:gd name="T10" fmla="*/ 34925 w 30"/>
                <a:gd name="T11" fmla="*/ 31750 h 42"/>
                <a:gd name="T12" fmla="*/ 44450 w 30"/>
                <a:gd name="T13" fmla="*/ 38100 h 42"/>
                <a:gd name="T14" fmla="*/ 47625 w 30"/>
                <a:gd name="T15" fmla="*/ 47625 h 42"/>
                <a:gd name="T16" fmla="*/ 41275 w 30"/>
                <a:gd name="T17" fmla="*/ 60325 h 42"/>
                <a:gd name="T18" fmla="*/ 22225 w 30"/>
                <a:gd name="T19" fmla="*/ 66675 h 42"/>
                <a:gd name="T20" fmla="*/ 15875 w 30"/>
                <a:gd name="T21" fmla="*/ 66675 h 42"/>
                <a:gd name="T22" fmla="*/ 3175 w 30"/>
                <a:gd name="T23" fmla="*/ 57150 h 42"/>
                <a:gd name="T24" fmla="*/ 0 w 30"/>
                <a:gd name="T25" fmla="*/ 47625 h 42"/>
                <a:gd name="T26" fmla="*/ 12700 w 30"/>
                <a:gd name="T27" fmla="*/ 31750 h 42"/>
                <a:gd name="T28" fmla="*/ 12700 w 30"/>
                <a:gd name="T29" fmla="*/ 31750 h 42"/>
                <a:gd name="T30" fmla="*/ 3175 w 30"/>
                <a:gd name="T31" fmla="*/ 19050 h 42"/>
                <a:gd name="T32" fmla="*/ 3175 w 30"/>
                <a:gd name="T33" fmla="*/ 9525 h 42"/>
                <a:gd name="T34" fmla="*/ 15875 w 30"/>
                <a:gd name="T35" fmla="*/ 3175 h 42"/>
                <a:gd name="T36" fmla="*/ 22225 w 30"/>
                <a:gd name="T37" fmla="*/ 0 h 42"/>
                <a:gd name="T38" fmla="*/ 22225 w 30"/>
                <a:gd name="T39" fmla="*/ 57150 h 42"/>
                <a:gd name="T40" fmla="*/ 34925 w 30"/>
                <a:gd name="T41" fmla="*/ 47625 h 42"/>
                <a:gd name="T42" fmla="*/ 31750 w 30"/>
                <a:gd name="T43" fmla="*/ 38100 h 42"/>
                <a:gd name="T44" fmla="*/ 22225 w 30"/>
                <a:gd name="T45" fmla="*/ 38100 h 42"/>
                <a:gd name="T46" fmla="*/ 12700 w 30"/>
                <a:gd name="T47" fmla="*/ 41275 h 42"/>
                <a:gd name="T48" fmla="*/ 12700 w 30"/>
                <a:gd name="T49" fmla="*/ 47625 h 42"/>
                <a:gd name="T50" fmla="*/ 22225 w 30"/>
                <a:gd name="T51" fmla="*/ 57150 h 42"/>
                <a:gd name="T52" fmla="*/ 22225 w 30"/>
                <a:gd name="T53" fmla="*/ 28575 h 42"/>
                <a:gd name="T54" fmla="*/ 31750 w 30"/>
                <a:gd name="T55" fmla="*/ 25400 h 42"/>
                <a:gd name="T56" fmla="*/ 31750 w 30"/>
                <a:gd name="T57" fmla="*/ 19050 h 42"/>
                <a:gd name="T58" fmla="*/ 28575 w 30"/>
                <a:gd name="T59" fmla="*/ 12700 h 42"/>
                <a:gd name="T60" fmla="*/ 22225 w 30"/>
                <a:gd name="T61" fmla="*/ 9525 h 42"/>
                <a:gd name="T62" fmla="*/ 12700 w 30"/>
                <a:gd name="T63" fmla="*/ 19050 h 42"/>
                <a:gd name="T64" fmla="*/ 15875 w 30"/>
                <a:gd name="T65" fmla="*/ 25400 h 42"/>
                <a:gd name="T66" fmla="*/ 22225 w 30"/>
                <a:gd name="T67" fmla="*/ 28575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"/>
                <a:gd name="T103" fmla="*/ 0 h 42"/>
                <a:gd name="T104" fmla="*/ 30 w 30"/>
                <a:gd name="T105" fmla="*/ 42 h 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" h="42">
                  <a:moveTo>
                    <a:pt x="14" y="0"/>
                  </a:moveTo>
                  <a:lnTo>
                    <a:pt x="14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6" y="16"/>
                  </a:lnTo>
                  <a:lnTo>
                    <a:pt x="22" y="20"/>
                  </a:lnTo>
                  <a:lnTo>
                    <a:pt x="28" y="24"/>
                  </a:lnTo>
                  <a:lnTo>
                    <a:pt x="30" y="30"/>
                  </a:lnTo>
                  <a:lnTo>
                    <a:pt x="28" y="36"/>
                  </a:lnTo>
                  <a:lnTo>
                    <a:pt x="26" y="38"/>
                  </a:lnTo>
                  <a:lnTo>
                    <a:pt x="20" y="42"/>
                  </a:lnTo>
                  <a:lnTo>
                    <a:pt x="14" y="42"/>
                  </a:lnTo>
                  <a:lnTo>
                    <a:pt x="10" y="42"/>
                  </a:lnTo>
                  <a:lnTo>
                    <a:pt x="4" y="40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8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2" y="6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4" y="0"/>
                  </a:lnTo>
                  <a:close/>
                  <a:moveTo>
                    <a:pt x="14" y="36"/>
                  </a:moveTo>
                  <a:lnTo>
                    <a:pt x="14" y="36"/>
                  </a:lnTo>
                  <a:lnTo>
                    <a:pt x="20" y="34"/>
                  </a:lnTo>
                  <a:lnTo>
                    <a:pt x="22" y="30"/>
                  </a:lnTo>
                  <a:lnTo>
                    <a:pt x="20" y="24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10" y="34"/>
                  </a:lnTo>
                  <a:lnTo>
                    <a:pt x="14" y="36"/>
                  </a:lnTo>
                  <a:close/>
                  <a:moveTo>
                    <a:pt x="14" y="18"/>
                  </a:moveTo>
                  <a:lnTo>
                    <a:pt x="14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10" y="16"/>
                  </a:lnTo>
                  <a:lnTo>
                    <a:pt x="14" y="1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305" name="Freeform 8591"/>
            <p:cNvSpPr>
              <a:spLocks/>
            </p:cNvSpPr>
            <p:nvPr/>
          </p:nvSpPr>
          <p:spPr bwMode="auto">
            <a:xfrm>
              <a:off x="5077271" y="1911127"/>
              <a:ext cx="47625" cy="63500"/>
            </a:xfrm>
            <a:custGeom>
              <a:avLst/>
              <a:gdLst>
                <a:gd name="T0" fmla="*/ 44450 w 30"/>
                <a:gd name="T1" fmla="*/ 9525 h 40"/>
                <a:gd name="T2" fmla="*/ 19050 w 30"/>
                <a:gd name="T3" fmla="*/ 9525 h 40"/>
                <a:gd name="T4" fmla="*/ 15875 w 30"/>
                <a:gd name="T5" fmla="*/ 25400 h 40"/>
                <a:gd name="T6" fmla="*/ 15875 w 30"/>
                <a:gd name="T7" fmla="*/ 25400 h 40"/>
                <a:gd name="T8" fmla="*/ 15875 w 30"/>
                <a:gd name="T9" fmla="*/ 25400 h 40"/>
                <a:gd name="T10" fmla="*/ 22225 w 30"/>
                <a:gd name="T11" fmla="*/ 19050 h 40"/>
                <a:gd name="T12" fmla="*/ 28575 w 30"/>
                <a:gd name="T13" fmla="*/ 19050 h 40"/>
                <a:gd name="T14" fmla="*/ 28575 w 30"/>
                <a:gd name="T15" fmla="*/ 19050 h 40"/>
                <a:gd name="T16" fmla="*/ 34925 w 30"/>
                <a:gd name="T17" fmla="*/ 22225 h 40"/>
                <a:gd name="T18" fmla="*/ 41275 w 30"/>
                <a:gd name="T19" fmla="*/ 25400 h 40"/>
                <a:gd name="T20" fmla="*/ 47625 w 30"/>
                <a:gd name="T21" fmla="*/ 31750 h 40"/>
                <a:gd name="T22" fmla="*/ 47625 w 30"/>
                <a:gd name="T23" fmla="*/ 41275 h 40"/>
                <a:gd name="T24" fmla="*/ 47625 w 30"/>
                <a:gd name="T25" fmla="*/ 41275 h 40"/>
                <a:gd name="T26" fmla="*/ 44450 w 30"/>
                <a:gd name="T27" fmla="*/ 50800 h 40"/>
                <a:gd name="T28" fmla="*/ 41275 w 30"/>
                <a:gd name="T29" fmla="*/ 57150 h 40"/>
                <a:gd name="T30" fmla="*/ 31750 w 30"/>
                <a:gd name="T31" fmla="*/ 60325 h 40"/>
                <a:gd name="T32" fmla="*/ 25400 w 30"/>
                <a:gd name="T33" fmla="*/ 63500 h 40"/>
                <a:gd name="T34" fmla="*/ 25400 w 30"/>
                <a:gd name="T35" fmla="*/ 63500 h 40"/>
                <a:gd name="T36" fmla="*/ 15875 w 30"/>
                <a:gd name="T37" fmla="*/ 63500 h 40"/>
                <a:gd name="T38" fmla="*/ 9525 w 30"/>
                <a:gd name="T39" fmla="*/ 57150 h 40"/>
                <a:gd name="T40" fmla="*/ 3175 w 30"/>
                <a:gd name="T41" fmla="*/ 50800 h 40"/>
                <a:gd name="T42" fmla="*/ 0 w 30"/>
                <a:gd name="T43" fmla="*/ 44450 h 40"/>
                <a:gd name="T44" fmla="*/ 12700 w 30"/>
                <a:gd name="T45" fmla="*/ 44450 h 40"/>
                <a:gd name="T46" fmla="*/ 12700 w 30"/>
                <a:gd name="T47" fmla="*/ 44450 h 40"/>
                <a:gd name="T48" fmla="*/ 15875 w 30"/>
                <a:gd name="T49" fmla="*/ 50800 h 40"/>
                <a:gd name="T50" fmla="*/ 25400 w 30"/>
                <a:gd name="T51" fmla="*/ 53975 h 40"/>
                <a:gd name="T52" fmla="*/ 25400 w 30"/>
                <a:gd name="T53" fmla="*/ 53975 h 40"/>
                <a:gd name="T54" fmla="*/ 28575 w 30"/>
                <a:gd name="T55" fmla="*/ 50800 h 40"/>
                <a:gd name="T56" fmla="*/ 31750 w 30"/>
                <a:gd name="T57" fmla="*/ 47625 h 40"/>
                <a:gd name="T58" fmla="*/ 34925 w 30"/>
                <a:gd name="T59" fmla="*/ 41275 h 40"/>
                <a:gd name="T60" fmla="*/ 34925 w 30"/>
                <a:gd name="T61" fmla="*/ 41275 h 40"/>
                <a:gd name="T62" fmla="*/ 31750 w 30"/>
                <a:gd name="T63" fmla="*/ 31750 h 40"/>
                <a:gd name="T64" fmla="*/ 28575 w 30"/>
                <a:gd name="T65" fmla="*/ 28575 h 40"/>
                <a:gd name="T66" fmla="*/ 25400 w 30"/>
                <a:gd name="T67" fmla="*/ 28575 h 40"/>
                <a:gd name="T68" fmla="*/ 25400 w 30"/>
                <a:gd name="T69" fmla="*/ 28575 h 40"/>
                <a:gd name="T70" fmla="*/ 19050 w 30"/>
                <a:gd name="T71" fmla="*/ 28575 h 40"/>
                <a:gd name="T72" fmla="*/ 15875 w 30"/>
                <a:gd name="T73" fmla="*/ 34925 h 40"/>
                <a:gd name="T74" fmla="*/ 3175 w 30"/>
                <a:gd name="T75" fmla="*/ 34925 h 40"/>
                <a:gd name="T76" fmla="*/ 9525 w 30"/>
                <a:gd name="T77" fmla="*/ 0 h 40"/>
                <a:gd name="T78" fmla="*/ 44450 w 30"/>
                <a:gd name="T79" fmla="*/ 0 h 40"/>
                <a:gd name="T80" fmla="*/ 44450 w 30"/>
                <a:gd name="T81" fmla="*/ 9525 h 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"/>
                <a:gd name="T124" fmla="*/ 0 h 40"/>
                <a:gd name="T125" fmla="*/ 30 w 30"/>
                <a:gd name="T126" fmla="*/ 40 h 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" h="40">
                  <a:moveTo>
                    <a:pt x="28" y="6"/>
                  </a:moveTo>
                  <a:lnTo>
                    <a:pt x="12" y="6"/>
                  </a:lnTo>
                  <a:lnTo>
                    <a:pt x="10" y="16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22" y="14"/>
                  </a:lnTo>
                  <a:lnTo>
                    <a:pt x="26" y="16"/>
                  </a:lnTo>
                  <a:lnTo>
                    <a:pt x="30" y="20"/>
                  </a:lnTo>
                  <a:lnTo>
                    <a:pt x="30" y="26"/>
                  </a:lnTo>
                  <a:lnTo>
                    <a:pt x="28" y="32"/>
                  </a:lnTo>
                  <a:lnTo>
                    <a:pt x="26" y="36"/>
                  </a:lnTo>
                  <a:lnTo>
                    <a:pt x="20" y="38"/>
                  </a:lnTo>
                  <a:lnTo>
                    <a:pt x="16" y="40"/>
                  </a:lnTo>
                  <a:lnTo>
                    <a:pt x="10" y="40"/>
                  </a:lnTo>
                  <a:lnTo>
                    <a:pt x="6" y="36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10" y="32"/>
                  </a:lnTo>
                  <a:lnTo>
                    <a:pt x="16" y="34"/>
                  </a:lnTo>
                  <a:lnTo>
                    <a:pt x="18" y="32"/>
                  </a:lnTo>
                  <a:lnTo>
                    <a:pt x="20" y="30"/>
                  </a:lnTo>
                  <a:lnTo>
                    <a:pt x="22" y="26"/>
                  </a:lnTo>
                  <a:lnTo>
                    <a:pt x="20" y="20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0" y="22"/>
                  </a:lnTo>
                  <a:lnTo>
                    <a:pt x="2" y="22"/>
                  </a:lnTo>
                  <a:lnTo>
                    <a:pt x="6" y="0"/>
                  </a:lnTo>
                  <a:lnTo>
                    <a:pt x="28" y="0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306" name="Freeform 8592"/>
            <p:cNvSpPr>
              <a:spLocks/>
            </p:cNvSpPr>
            <p:nvPr/>
          </p:nvSpPr>
          <p:spPr bwMode="auto">
            <a:xfrm>
              <a:off x="5124896" y="1907952"/>
              <a:ext cx="47625" cy="66675"/>
            </a:xfrm>
            <a:custGeom>
              <a:avLst/>
              <a:gdLst>
                <a:gd name="T0" fmla="*/ 3175 w 30"/>
                <a:gd name="T1" fmla="*/ 25400 h 42"/>
                <a:gd name="T2" fmla="*/ 3175 w 30"/>
                <a:gd name="T3" fmla="*/ 25400 h 42"/>
                <a:gd name="T4" fmla="*/ 3175 w 30"/>
                <a:gd name="T5" fmla="*/ 15875 h 42"/>
                <a:gd name="T6" fmla="*/ 9525 w 30"/>
                <a:gd name="T7" fmla="*/ 9525 h 42"/>
                <a:gd name="T8" fmla="*/ 15875 w 30"/>
                <a:gd name="T9" fmla="*/ 3175 h 42"/>
                <a:gd name="T10" fmla="*/ 25400 w 30"/>
                <a:gd name="T11" fmla="*/ 0 h 42"/>
                <a:gd name="T12" fmla="*/ 25400 w 30"/>
                <a:gd name="T13" fmla="*/ 0 h 42"/>
                <a:gd name="T14" fmla="*/ 34925 w 30"/>
                <a:gd name="T15" fmla="*/ 3175 h 42"/>
                <a:gd name="T16" fmla="*/ 41275 w 30"/>
                <a:gd name="T17" fmla="*/ 6350 h 42"/>
                <a:gd name="T18" fmla="*/ 44450 w 30"/>
                <a:gd name="T19" fmla="*/ 12700 h 42"/>
                <a:gd name="T20" fmla="*/ 47625 w 30"/>
                <a:gd name="T21" fmla="*/ 22225 h 42"/>
                <a:gd name="T22" fmla="*/ 47625 w 30"/>
                <a:gd name="T23" fmla="*/ 22225 h 42"/>
                <a:gd name="T24" fmla="*/ 47625 w 30"/>
                <a:gd name="T25" fmla="*/ 28575 h 42"/>
                <a:gd name="T26" fmla="*/ 44450 w 30"/>
                <a:gd name="T27" fmla="*/ 31750 h 42"/>
                <a:gd name="T28" fmla="*/ 34925 w 30"/>
                <a:gd name="T29" fmla="*/ 41275 h 42"/>
                <a:gd name="T30" fmla="*/ 34925 w 30"/>
                <a:gd name="T31" fmla="*/ 41275 h 42"/>
                <a:gd name="T32" fmla="*/ 25400 w 30"/>
                <a:gd name="T33" fmla="*/ 47625 h 42"/>
                <a:gd name="T34" fmla="*/ 19050 w 30"/>
                <a:gd name="T35" fmla="*/ 53975 h 42"/>
                <a:gd name="T36" fmla="*/ 47625 w 30"/>
                <a:gd name="T37" fmla="*/ 53975 h 42"/>
                <a:gd name="T38" fmla="*/ 47625 w 30"/>
                <a:gd name="T39" fmla="*/ 66675 h 42"/>
                <a:gd name="T40" fmla="*/ 0 w 30"/>
                <a:gd name="T41" fmla="*/ 66675 h 42"/>
                <a:gd name="T42" fmla="*/ 0 w 30"/>
                <a:gd name="T43" fmla="*/ 66675 h 42"/>
                <a:gd name="T44" fmla="*/ 3175 w 30"/>
                <a:gd name="T45" fmla="*/ 57150 h 42"/>
                <a:gd name="T46" fmla="*/ 6350 w 30"/>
                <a:gd name="T47" fmla="*/ 47625 h 42"/>
                <a:gd name="T48" fmla="*/ 22225 w 30"/>
                <a:gd name="T49" fmla="*/ 38100 h 42"/>
                <a:gd name="T50" fmla="*/ 22225 w 30"/>
                <a:gd name="T51" fmla="*/ 38100 h 42"/>
                <a:gd name="T52" fmla="*/ 28575 w 30"/>
                <a:gd name="T53" fmla="*/ 31750 h 42"/>
                <a:gd name="T54" fmla="*/ 31750 w 30"/>
                <a:gd name="T55" fmla="*/ 25400 h 42"/>
                <a:gd name="T56" fmla="*/ 34925 w 30"/>
                <a:gd name="T57" fmla="*/ 22225 h 42"/>
                <a:gd name="T58" fmla="*/ 34925 w 30"/>
                <a:gd name="T59" fmla="*/ 22225 h 42"/>
                <a:gd name="T60" fmla="*/ 31750 w 30"/>
                <a:gd name="T61" fmla="*/ 15875 h 42"/>
                <a:gd name="T62" fmla="*/ 25400 w 30"/>
                <a:gd name="T63" fmla="*/ 12700 h 42"/>
                <a:gd name="T64" fmla="*/ 25400 w 30"/>
                <a:gd name="T65" fmla="*/ 12700 h 42"/>
                <a:gd name="T66" fmla="*/ 19050 w 30"/>
                <a:gd name="T67" fmla="*/ 12700 h 42"/>
                <a:gd name="T68" fmla="*/ 15875 w 30"/>
                <a:gd name="T69" fmla="*/ 15875 h 42"/>
                <a:gd name="T70" fmla="*/ 15875 w 30"/>
                <a:gd name="T71" fmla="*/ 25400 h 42"/>
                <a:gd name="T72" fmla="*/ 3175 w 30"/>
                <a:gd name="T73" fmla="*/ 25400 h 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"/>
                <a:gd name="T112" fmla="*/ 0 h 42"/>
                <a:gd name="T113" fmla="*/ 30 w 30"/>
                <a:gd name="T114" fmla="*/ 42 h 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" h="42">
                  <a:moveTo>
                    <a:pt x="2" y="16"/>
                  </a:moveTo>
                  <a:lnTo>
                    <a:pt x="2" y="16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28" y="20"/>
                  </a:lnTo>
                  <a:lnTo>
                    <a:pt x="22" y="26"/>
                  </a:lnTo>
                  <a:lnTo>
                    <a:pt x="16" y="30"/>
                  </a:lnTo>
                  <a:lnTo>
                    <a:pt x="12" y="34"/>
                  </a:lnTo>
                  <a:lnTo>
                    <a:pt x="30" y="34"/>
                  </a:lnTo>
                  <a:lnTo>
                    <a:pt x="30" y="42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4" y="30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0" y="10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10" y="16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307" name="Freeform 8593"/>
            <p:cNvSpPr>
              <a:spLocks/>
            </p:cNvSpPr>
            <p:nvPr/>
          </p:nvSpPr>
          <p:spPr bwMode="auto">
            <a:xfrm>
              <a:off x="5188396" y="1758727"/>
              <a:ext cx="47625" cy="63500"/>
            </a:xfrm>
            <a:custGeom>
              <a:avLst/>
              <a:gdLst>
                <a:gd name="T0" fmla="*/ 44450 w 30"/>
                <a:gd name="T1" fmla="*/ 12700 h 40"/>
                <a:gd name="T2" fmla="*/ 15875 w 30"/>
                <a:gd name="T3" fmla="*/ 12700 h 40"/>
                <a:gd name="T4" fmla="*/ 15875 w 30"/>
                <a:gd name="T5" fmla="*/ 25400 h 40"/>
                <a:gd name="T6" fmla="*/ 15875 w 30"/>
                <a:gd name="T7" fmla="*/ 25400 h 40"/>
                <a:gd name="T8" fmla="*/ 15875 w 30"/>
                <a:gd name="T9" fmla="*/ 25400 h 40"/>
                <a:gd name="T10" fmla="*/ 19050 w 30"/>
                <a:gd name="T11" fmla="*/ 22225 h 40"/>
                <a:gd name="T12" fmla="*/ 28575 w 30"/>
                <a:gd name="T13" fmla="*/ 22225 h 40"/>
                <a:gd name="T14" fmla="*/ 28575 w 30"/>
                <a:gd name="T15" fmla="*/ 22225 h 40"/>
                <a:gd name="T16" fmla="*/ 34925 w 30"/>
                <a:gd name="T17" fmla="*/ 22225 h 40"/>
                <a:gd name="T18" fmla="*/ 41275 w 30"/>
                <a:gd name="T19" fmla="*/ 28575 h 40"/>
                <a:gd name="T20" fmla="*/ 44450 w 30"/>
                <a:gd name="T21" fmla="*/ 34925 h 40"/>
                <a:gd name="T22" fmla="*/ 47625 w 30"/>
                <a:gd name="T23" fmla="*/ 41275 h 40"/>
                <a:gd name="T24" fmla="*/ 47625 w 30"/>
                <a:gd name="T25" fmla="*/ 41275 h 40"/>
                <a:gd name="T26" fmla="*/ 44450 w 30"/>
                <a:gd name="T27" fmla="*/ 50800 h 40"/>
                <a:gd name="T28" fmla="*/ 38100 w 30"/>
                <a:gd name="T29" fmla="*/ 57150 h 40"/>
                <a:gd name="T30" fmla="*/ 31750 w 30"/>
                <a:gd name="T31" fmla="*/ 63500 h 40"/>
                <a:gd name="T32" fmla="*/ 22225 w 30"/>
                <a:gd name="T33" fmla="*/ 63500 h 40"/>
                <a:gd name="T34" fmla="*/ 22225 w 30"/>
                <a:gd name="T35" fmla="*/ 63500 h 40"/>
                <a:gd name="T36" fmla="*/ 15875 w 30"/>
                <a:gd name="T37" fmla="*/ 63500 h 40"/>
                <a:gd name="T38" fmla="*/ 6350 w 30"/>
                <a:gd name="T39" fmla="*/ 60325 h 40"/>
                <a:gd name="T40" fmla="*/ 3175 w 30"/>
                <a:gd name="T41" fmla="*/ 53975 h 40"/>
                <a:gd name="T42" fmla="*/ 0 w 30"/>
                <a:gd name="T43" fmla="*/ 44450 h 40"/>
                <a:gd name="T44" fmla="*/ 12700 w 30"/>
                <a:gd name="T45" fmla="*/ 44450 h 40"/>
                <a:gd name="T46" fmla="*/ 12700 w 30"/>
                <a:gd name="T47" fmla="*/ 44450 h 40"/>
                <a:gd name="T48" fmla="*/ 15875 w 30"/>
                <a:gd name="T49" fmla="*/ 50800 h 40"/>
                <a:gd name="T50" fmla="*/ 22225 w 30"/>
                <a:gd name="T51" fmla="*/ 53975 h 40"/>
                <a:gd name="T52" fmla="*/ 22225 w 30"/>
                <a:gd name="T53" fmla="*/ 53975 h 40"/>
                <a:gd name="T54" fmla="*/ 28575 w 30"/>
                <a:gd name="T55" fmla="*/ 53975 h 40"/>
                <a:gd name="T56" fmla="*/ 31750 w 30"/>
                <a:gd name="T57" fmla="*/ 50800 h 40"/>
                <a:gd name="T58" fmla="*/ 34925 w 30"/>
                <a:gd name="T59" fmla="*/ 41275 h 40"/>
                <a:gd name="T60" fmla="*/ 34925 w 30"/>
                <a:gd name="T61" fmla="*/ 41275 h 40"/>
                <a:gd name="T62" fmla="*/ 31750 w 30"/>
                <a:gd name="T63" fmla="*/ 34925 h 40"/>
                <a:gd name="T64" fmla="*/ 28575 w 30"/>
                <a:gd name="T65" fmla="*/ 31750 h 40"/>
                <a:gd name="T66" fmla="*/ 22225 w 30"/>
                <a:gd name="T67" fmla="*/ 31750 h 40"/>
                <a:gd name="T68" fmla="*/ 22225 w 30"/>
                <a:gd name="T69" fmla="*/ 31750 h 40"/>
                <a:gd name="T70" fmla="*/ 15875 w 30"/>
                <a:gd name="T71" fmla="*/ 31750 h 40"/>
                <a:gd name="T72" fmla="*/ 12700 w 30"/>
                <a:gd name="T73" fmla="*/ 34925 h 40"/>
                <a:gd name="T74" fmla="*/ 3175 w 30"/>
                <a:gd name="T75" fmla="*/ 34925 h 40"/>
                <a:gd name="T76" fmla="*/ 9525 w 30"/>
                <a:gd name="T77" fmla="*/ 0 h 40"/>
                <a:gd name="T78" fmla="*/ 44450 w 30"/>
                <a:gd name="T79" fmla="*/ 0 h 40"/>
                <a:gd name="T80" fmla="*/ 44450 w 30"/>
                <a:gd name="T81" fmla="*/ 12700 h 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"/>
                <a:gd name="T124" fmla="*/ 0 h 40"/>
                <a:gd name="T125" fmla="*/ 30 w 30"/>
                <a:gd name="T126" fmla="*/ 40 h 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" h="40">
                  <a:moveTo>
                    <a:pt x="28" y="8"/>
                  </a:moveTo>
                  <a:lnTo>
                    <a:pt x="10" y="8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6" y="18"/>
                  </a:lnTo>
                  <a:lnTo>
                    <a:pt x="28" y="22"/>
                  </a:lnTo>
                  <a:lnTo>
                    <a:pt x="30" y="26"/>
                  </a:lnTo>
                  <a:lnTo>
                    <a:pt x="28" y="32"/>
                  </a:lnTo>
                  <a:lnTo>
                    <a:pt x="24" y="36"/>
                  </a:lnTo>
                  <a:lnTo>
                    <a:pt x="20" y="40"/>
                  </a:lnTo>
                  <a:lnTo>
                    <a:pt x="14" y="40"/>
                  </a:lnTo>
                  <a:lnTo>
                    <a:pt x="10" y="40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10" y="32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2" y="22"/>
                  </a:lnTo>
                  <a:lnTo>
                    <a:pt x="6" y="0"/>
                  </a:lnTo>
                  <a:lnTo>
                    <a:pt x="28" y="0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308" name="Freeform 8594"/>
            <p:cNvSpPr>
              <a:spLocks/>
            </p:cNvSpPr>
            <p:nvPr/>
          </p:nvSpPr>
          <p:spPr bwMode="auto">
            <a:xfrm>
              <a:off x="5236021" y="1758727"/>
              <a:ext cx="47625" cy="63500"/>
            </a:xfrm>
            <a:custGeom>
              <a:avLst/>
              <a:gdLst>
                <a:gd name="T0" fmla="*/ 19050 w 30"/>
                <a:gd name="T1" fmla="*/ 25400 h 40"/>
                <a:gd name="T2" fmla="*/ 19050 w 30"/>
                <a:gd name="T3" fmla="*/ 25400 h 40"/>
                <a:gd name="T4" fmla="*/ 28575 w 30"/>
                <a:gd name="T5" fmla="*/ 25400 h 40"/>
                <a:gd name="T6" fmla="*/ 31750 w 30"/>
                <a:gd name="T7" fmla="*/ 22225 h 40"/>
                <a:gd name="T8" fmla="*/ 31750 w 30"/>
                <a:gd name="T9" fmla="*/ 19050 h 40"/>
                <a:gd name="T10" fmla="*/ 31750 w 30"/>
                <a:gd name="T11" fmla="*/ 19050 h 40"/>
                <a:gd name="T12" fmla="*/ 28575 w 30"/>
                <a:gd name="T13" fmla="*/ 12700 h 40"/>
                <a:gd name="T14" fmla="*/ 22225 w 30"/>
                <a:gd name="T15" fmla="*/ 9525 h 40"/>
                <a:gd name="T16" fmla="*/ 22225 w 30"/>
                <a:gd name="T17" fmla="*/ 9525 h 40"/>
                <a:gd name="T18" fmla="*/ 19050 w 30"/>
                <a:gd name="T19" fmla="*/ 9525 h 40"/>
                <a:gd name="T20" fmla="*/ 15875 w 30"/>
                <a:gd name="T21" fmla="*/ 12700 h 40"/>
                <a:gd name="T22" fmla="*/ 12700 w 30"/>
                <a:gd name="T23" fmla="*/ 22225 h 40"/>
                <a:gd name="T24" fmla="*/ 3175 w 30"/>
                <a:gd name="T25" fmla="*/ 22225 h 40"/>
                <a:gd name="T26" fmla="*/ 3175 w 30"/>
                <a:gd name="T27" fmla="*/ 22225 h 40"/>
                <a:gd name="T28" fmla="*/ 3175 w 30"/>
                <a:gd name="T29" fmla="*/ 12700 h 40"/>
                <a:gd name="T30" fmla="*/ 6350 w 30"/>
                <a:gd name="T31" fmla="*/ 6350 h 40"/>
                <a:gd name="T32" fmla="*/ 15875 w 30"/>
                <a:gd name="T33" fmla="*/ 0 h 40"/>
                <a:gd name="T34" fmla="*/ 22225 w 30"/>
                <a:gd name="T35" fmla="*/ 0 h 40"/>
                <a:gd name="T36" fmla="*/ 22225 w 30"/>
                <a:gd name="T37" fmla="*/ 0 h 40"/>
                <a:gd name="T38" fmla="*/ 31750 w 30"/>
                <a:gd name="T39" fmla="*/ 0 h 40"/>
                <a:gd name="T40" fmla="*/ 38100 w 30"/>
                <a:gd name="T41" fmla="*/ 3175 h 40"/>
                <a:gd name="T42" fmla="*/ 41275 w 30"/>
                <a:gd name="T43" fmla="*/ 9525 h 40"/>
                <a:gd name="T44" fmla="*/ 44450 w 30"/>
                <a:gd name="T45" fmla="*/ 15875 h 40"/>
                <a:gd name="T46" fmla="*/ 44450 w 30"/>
                <a:gd name="T47" fmla="*/ 15875 h 40"/>
                <a:gd name="T48" fmla="*/ 41275 w 30"/>
                <a:gd name="T49" fmla="*/ 25400 h 40"/>
                <a:gd name="T50" fmla="*/ 34925 w 30"/>
                <a:gd name="T51" fmla="*/ 28575 h 40"/>
                <a:gd name="T52" fmla="*/ 34925 w 30"/>
                <a:gd name="T53" fmla="*/ 28575 h 40"/>
                <a:gd name="T54" fmla="*/ 34925 w 30"/>
                <a:gd name="T55" fmla="*/ 28575 h 40"/>
                <a:gd name="T56" fmla="*/ 44450 w 30"/>
                <a:gd name="T57" fmla="*/ 34925 h 40"/>
                <a:gd name="T58" fmla="*/ 47625 w 30"/>
                <a:gd name="T59" fmla="*/ 44450 h 40"/>
                <a:gd name="T60" fmla="*/ 47625 w 30"/>
                <a:gd name="T61" fmla="*/ 44450 h 40"/>
                <a:gd name="T62" fmla="*/ 44450 w 30"/>
                <a:gd name="T63" fmla="*/ 53975 h 40"/>
                <a:gd name="T64" fmla="*/ 41275 w 30"/>
                <a:gd name="T65" fmla="*/ 60325 h 40"/>
                <a:gd name="T66" fmla="*/ 31750 w 30"/>
                <a:gd name="T67" fmla="*/ 63500 h 40"/>
                <a:gd name="T68" fmla="*/ 22225 w 30"/>
                <a:gd name="T69" fmla="*/ 63500 h 40"/>
                <a:gd name="T70" fmla="*/ 22225 w 30"/>
                <a:gd name="T71" fmla="*/ 63500 h 40"/>
                <a:gd name="T72" fmla="*/ 12700 w 30"/>
                <a:gd name="T73" fmla="*/ 63500 h 40"/>
                <a:gd name="T74" fmla="*/ 6350 w 30"/>
                <a:gd name="T75" fmla="*/ 60325 h 40"/>
                <a:gd name="T76" fmla="*/ 3175 w 30"/>
                <a:gd name="T77" fmla="*/ 50800 h 40"/>
                <a:gd name="T78" fmla="*/ 0 w 30"/>
                <a:gd name="T79" fmla="*/ 41275 h 40"/>
                <a:gd name="T80" fmla="*/ 12700 w 30"/>
                <a:gd name="T81" fmla="*/ 41275 h 40"/>
                <a:gd name="T82" fmla="*/ 12700 w 30"/>
                <a:gd name="T83" fmla="*/ 41275 h 40"/>
                <a:gd name="T84" fmla="*/ 15875 w 30"/>
                <a:gd name="T85" fmla="*/ 50800 h 40"/>
                <a:gd name="T86" fmla="*/ 19050 w 30"/>
                <a:gd name="T87" fmla="*/ 53975 h 40"/>
                <a:gd name="T88" fmla="*/ 22225 w 30"/>
                <a:gd name="T89" fmla="*/ 53975 h 40"/>
                <a:gd name="T90" fmla="*/ 22225 w 30"/>
                <a:gd name="T91" fmla="*/ 53975 h 40"/>
                <a:gd name="T92" fmla="*/ 31750 w 30"/>
                <a:gd name="T93" fmla="*/ 50800 h 40"/>
                <a:gd name="T94" fmla="*/ 34925 w 30"/>
                <a:gd name="T95" fmla="*/ 44450 h 40"/>
                <a:gd name="T96" fmla="*/ 34925 w 30"/>
                <a:gd name="T97" fmla="*/ 44450 h 40"/>
                <a:gd name="T98" fmla="*/ 31750 w 30"/>
                <a:gd name="T99" fmla="*/ 38100 h 40"/>
                <a:gd name="T100" fmla="*/ 28575 w 30"/>
                <a:gd name="T101" fmla="*/ 34925 h 40"/>
                <a:gd name="T102" fmla="*/ 19050 w 30"/>
                <a:gd name="T103" fmla="*/ 34925 h 40"/>
                <a:gd name="T104" fmla="*/ 19050 w 30"/>
                <a:gd name="T105" fmla="*/ 25400 h 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"/>
                <a:gd name="T160" fmla="*/ 0 h 40"/>
                <a:gd name="T161" fmla="*/ 30 w 30"/>
                <a:gd name="T162" fmla="*/ 40 h 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" h="40">
                  <a:moveTo>
                    <a:pt x="12" y="16"/>
                  </a:moveTo>
                  <a:lnTo>
                    <a:pt x="12" y="16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14"/>
                  </a:lnTo>
                  <a:lnTo>
                    <a:pt x="2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26" y="16"/>
                  </a:lnTo>
                  <a:lnTo>
                    <a:pt x="22" y="18"/>
                  </a:lnTo>
                  <a:lnTo>
                    <a:pt x="28" y="22"/>
                  </a:lnTo>
                  <a:lnTo>
                    <a:pt x="30" y="28"/>
                  </a:lnTo>
                  <a:lnTo>
                    <a:pt x="28" y="34"/>
                  </a:lnTo>
                  <a:lnTo>
                    <a:pt x="26" y="38"/>
                  </a:lnTo>
                  <a:lnTo>
                    <a:pt x="20" y="40"/>
                  </a:lnTo>
                  <a:lnTo>
                    <a:pt x="14" y="40"/>
                  </a:lnTo>
                  <a:lnTo>
                    <a:pt x="8" y="40"/>
                  </a:lnTo>
                  <a:lnTo>
                    <a:pt x="4" y="38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8" y="26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20" y="32"/>
                  </a:lnTo>
                  <a:lnTo>
                    <a:pt x="22" y="28"/>
                  </a:lnTo>
                  <a:lnTo>
                    <a:pt x="20" y="24"/>
                  </a:lnTo>
                  <a:lnTo>
                    <a:pt x="18" y="22"/>
                  </a:lnTo>
                  <a:lnTo>
                    <a:pt x="12" y="22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309" name="Freeform 8595"/>
            <p:cNvSpPr>
              <a:spLocks/>
            </p:cNvSpPr>
            <p:nvPr/>
          </p:nvSpPr>
          <p:spPr bwMode="auto">
            <a:xfrm>
              <a:off x="5299521" y="2009552"/>
              <a:ext cx="44450" cy="63500"/>
            </a:xfrm>
            <a:custGeom>
              <a:avLst/>
              <a:gdLst>
                <a:gd name="T0" fmla="*/ 41275 w 28"/>
                <a:gd name="T1" fmla="*/ 9525 h 40"/>
                <a:gd name="T2" fmla="*/ 15875 w 28"/>
                <a:gd name="T3" fmla="*/ 9525 h 40"/>
                <a:gd name="T4" fmla="*/ 12700 w 28"/>
                <a:gd name="T5" fmla="*/ 25400 h 40"/>
                <a:gd name="T6" fmla="*/ 12700 w 28"/>
                <a:gd name="T7" fmla="*/ 25400 h 40"/>
                <a:gd name="T8" fmla="*/ 12700 w 28"/>
                <a:gd name="T9" fmla="*/ 25400 h 40"/>
                <a:gd name="T10" fmla="*/ 19050 w 28"/>
                <a:gd name="T11" fmla="*/ 19050 h 40"/>
                <a:gd name="T12" fmla="*/ 25400 w 28"/>
                <a:gd name="T13" fmla="*/ 19050 h 40"/>
                <a:gd name="T14" fmla="*/ 25400 w 28"/>
                <a:gd name="T15" fmla="*/ 19050 h 40"/>
                <a:gd name="T16" fmla="*/ 34925 w 28"/>
                <a:gd name="T17" fmla="*/ 22225 h 40"/>
                <a:gd name="T18" fmla="*/ 41275 w 28"/>
                <a:gd name="T19" fmla="*/ 25400 h 40"/>
                <a:gd name="T20" fmla="*/ 44450 w 28"/>
                <a:gd name="T21" fmla="*/ 31750 h 40"/>
                <a:gd name="T22" fmla="*/ 44450 w 28"/>
                <a:gd name="T23" fmla="*/ 41275 h 40"/>
                <a:gd name="T24" fmla="*/ 44450 w 28"/>
                <a:gd name="T25" fmla="*/ 41275 h 40"/>
                <a:gd name="T26" fmla="*/ 44450 w 28"/>
                <a:gd name="T27" fmla="*/ 50800 h 40"/>
                <a:gd name="T28" fmla="*/ 38100 w 28"/>
                <a:gd name="T29" fmla="*/ 57150 h 40"/>
                <a:gd name="T30" fmla="*/ 31750 w 28"/>
                <a:gd name="T31" fmla="*/ 60325 h 40"/>
                <a:gd name="T32" fmla="*/ 22225 w 28"/>
                <a:gd name="T33" fmla="*/ 63500 h 40"/>
                <a:gd name="T34" fmla="*/ 22225 w 28"/>
                <a:gd name="T35" fmla="*/ 63500 h 40"/>
                <a:gd name="T36" fmla="*/ 12700 w 28"/>
                <a:gd name="T37" fmla="*/ 63500 h 40"/>
                <a:gd name="T38" fmla="*/ 6350 w 28"/>
                <a:gd name="T39" fmla="*/ 57150 h 40"/>
                <a:gd name="T40" fmla="*/ 0 w 28"/>
                <a:gd name="T41" fmla="*/ 50800 h 40"/>
                <a:gd name="T42" fmla="*/ 0 w 28"/>
                <a:gd name="T43" fmla="*/ 44450 h 40"/>
                <a:gd name="T44" fmla="*/ 12700 w 28"/>
                <a:gd name="T45" fmla="*/ 44450 h 40"/>
                <a:gd name="T46" fmla="*/ 12700 w 28"/>
                <a:gd name="T47" fmla="*/ 44450 h 40"/>
                <a:gd name="T48" fmla="*/ 15875 w 28"/>
                <a:gd name="T49" fmla="*/ 50800 h 40"/>
                <a:gd name="T50" fmla="*/ 22225 w 28"/>
                <a:gd name="T51" fmla="*/ 53975 h 40"/>
                <a:gd name="T52" fmla="*/ 22225 w 28"/>
                <a:gd name="T53" fmla="*/ 53975 h 40"/>
                <a:gd name="T54" fmla="*/ 25400 w 28"/>
                <a:gd name="T55" fmla="*/ 50800 h 40"/>
                <a:gd name="T56" fmla="*/ 28575 w 28"/>
                <a:gd name="T57" fmla="*/ 47625 h 40"/>
                <a:gd name="T58" fmla="*/ 31750 w 28"/>
                <a:gd name="T59" fmla="*/ 41275 h 40"/>
                <a:gd name="T60" fmla="*/ 31750 w 28"/>
                <a:gd name="T61" fmla="*/ 41275 h 40"/>
                <a:gd name="T62" fmla="*/ 28575 w 28"/>
                <a:gd name="T63" fmla="*/ 31750 h 40"/>
                <a:gd name="T64" fmla="*/ 25400 w 28"/>
                <a:gd name="T65" fmla="*/ 28575 h 40"/>
                <a:gd name="T66" fmla="*/ 22225 w 28"/>
                <a:gd name="T67" fmla="*/ 28575 h 40"/>
                <a:gd name="T68" fmla="*/ 22225 w 28"/>
                <a:gd name="T69" fmla="*/ 28575 h 40"/>
                <a:gd name="T70" fmla="*/ 15875 w 28"/>
                <a:gd name="T71" fmla="*/ 28575 h 40"/>
                <a:gd name="T72" fmla="*/ 12700 w 28"/>
                <a:gd name="T73" fmla="*/ 34925 h 40"/>
                <a:gd name="T74" fmla="*/ 0 w 28"/>
                <a:gd name="T75" fmla="*/ 34925 h 40"/>
                <a:gd name="T76" fmla="*/ 6350 w 28"/>
                <a:gd name="T77" fmla="*/ 0 h 40"/>
                <a:gd name="T78" fmla="*/ 41275 w 28"/>
                <a:gd name="T79" fmla="*/ 0 h 40"/>
                <a:gd name="T80" fmla="*/ 41275 w 28"/>
                <a:gd name="T81" fmla="*/ 9525 h 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"/>
                <a:gd name="T124" fmla="*/ 0 h 40"/>
                <a:gd name="T125" fmla="*/ 28 w 28"/>
                <a:gd name="T126" fmla="*/ 40 h 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" h="40">
                  <a:moveTo>
                    <a:pt x="26" y="6"/>
                  </a:moveTo>
                  <a:lnTo>
                    <a:pt x="10" y="6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22" y="14"/>
                  </a:lnTo>
                  <a:lnTo>
                    <a:pt x="26" y="16"/>
                  </a:lnTo>
                  <a:lnTo>
                    <a:pt x="28" y="20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4" y="36"/>
                  </a:lnTo>
                  <a:lnTo>
                    <a:pt x="20" y="38"/>
                  </a:lnTo>
                  <a:lnTo>
                    <a:pt x="14" y="40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10" y="32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8" y="22"/>
                  </a:lnTo>
                  <a:lnTo>
                    <a:pt x="0" y="22"/>
                  </a:lnTo>
                  <a:lnTo>
                    <a:pt x="4" y="0"/>
                  </a:lnTo>
                  <a:lnTo>
                    <a:pt x="26" y="0"/>
                  </a:lnTo>
                  <a:lnTo>
                    <a:pt x="26" y="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310" name="Freeform 8596"/>
            <p:cNvSpPr>
              <a:spLocks noEditPoints="1"/>
            </p:cNvSpPr>
            <p:nvPr/>
          </p:nvSpPr>
          <p:spPr bwMode="auto">
            <a:xfrm>
              <a:off x="5347146" y="2009552"/>
              <a:ext cx="44450" cy="63500"/>
            </a:xfrm>
            <a:custGeom>
              <a:avLst/>
              <a:gdLst>
                <a:gd name="T0" fmla="*/ 25400 w 28"/>
                <a:gd name="T1" fmla="*/ 47625 h 40"/>
                <a:gd name="T2" fmla="*/ 0 w 28"/>
                <a:gd name="T3" fmla="*/ 47625 h 40"/>
                <a:gd name="T4" fmla="*/ 0 w 28"/>
                <a:gd name="T5" fmla="*/ 34925 h 40"/>
                <a:gd name="T6" fmla="*/ 25400 w 28"/>
                <a:gd name="T7" fmla="*/ 0 h 40"/>
                <a:gd name="T8" fmla="*/ 38100 w 28"/>
                <a:gd name="T9" fmla="*/ 0 h 40"/>
                <a:gd name="T10" fmla="*/ 38100 w 28"/>
                <a:gd name="T11" fmla="*/ 38100 h 40"/>
                <a:gd name="T12" fmla="*/ 44450 w 28"/>
                <a:gd name="T13" fmla="*/ 38100 h 40"/>
                <a:gd name="T14" fmla="*/ 44450 w 28"/>
                <a:gd name="T15" fmla="*/ 47625 h 40"/>
                <a:gd name="T16" fmla="*/ 38100 w 28"/>
                <a:gd name="T17" fmla="*/ 47625 h 40"/>
                <a:gd name="T18" fmla="*/ 38100 w 28"/>
                <a:gd name="T19" fmla="*/ 63500 h 40"/>
                <a:gd name="T20" fmla="*/ 25400 w 28"/>
                <a:gd name="T21" fmla="*/ 63500 h 40"/>
                <a:gd name="T22" fmla="*/ 25400 w 28"/>
                <a:gd name="T23" fmla="*/ 47625 h 40"/>
                <a:gd name="T24" fmla="*/ 25400 w 28"/>
                <a:gd name="T25" fmla="*/ 15875 h 40"/>
                <a:gd name="T26" fmla="*/ 25400 w 28"/>
                <a:gd name="T27" fmla="*/ 15875 h 40"/>
                <a:gd name="T28" fmla="*/ 9525 w 28"/>
                <a:gd name="T29" fmla="*/ 38100 h 40"/>
                <a:gd name="T30" fmla="*/ 25400 w 28"/>
                <a:gd name="T31" fmla="*/ 38100 h 40"/>
                <a:gd name="T32" fmla="*/ 25400 w 28"/>
                <a:gd name="T33" fmla="*/ 15875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40"/>
                <a:gd name="T53" fmla="*/ 28 w 2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40">
                  <a:moveTo>
                    <a:pt x="16" y="30"/>
                  </a:moveTo>
                  <a:lnTo>
                    <a:pt x="0" y="30"/>
                  </a:lnTo>
                  <a:lnTo>
                    <a:pt x="0" y="22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28" y="24"/>
                  </a:lnTo>
                  <a:lnTo>
                    <a:pt x="28" y="30"/>
                  </a:lnTo>
                  <a:lnTo>
                    <a:pt x="24" y="3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16" y="30"/>
                  </a:lnTo>
                  <a:close/>
                  <a:moveTo>
                    <a:pt x="16" y="10"/>
                  </a:moveTo>
                  <a:lnTo>
                    <a:pt x="16" y="10"/>
                  </a:lnTo>
                  <a:lnTo>
                    <a:pt x="6" y="24"/>
                  </a:lnTo>
                  <a:lnTo>
                    <a:pt x="16" y="24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311" name="Freeform 8597"/>
            <p:cNvSpPr>
              <a:spLocks/>
            </p:cNvSpPr>
            <p:nvPr/>
          </p:nvSpPr>
          <p:spPr bwMode="auto">
            <a:xfrm>
              <a:off x="5210621" y="2136552"/>
              <a:ext cx="47625" cy="63500"/>
            </a:xfrm>
            <a:custGeom>
              <a:avLst/>
              <a:gdLst>
                <a:gd name="T0" fmla="*/ 44450 w 30"/>
                <a:gd name="T1" fmla="*/ 9525 h 40"/>
                <a:gd name="T2" fmla="*/ 19050 w 30"/>
                <a:gd name="T3" fmla="*/ 9525 h 40"/>
                <a:gd name="T4" fmla="*/ 15875 w 30"/>
                <a:gd name="T5" fmla="*/ 25400 h 40"/>
                <a:gd name="T6" fmla="*/ 15875 w 30"/>
                <a:gd name="T7" fmla="*/ 25400 h 40"/>
                <a:gd name="T8" fmla="*/ 15875 w 30"/>
                <a:gd name="T9" fmla="*/ 25400 h 40"/>
                <a:gd name="T10" fmla="*/ 22225 w 30"/>
                <a:gd name="T11" fmla="*/ 22225 h 40"/>
                <a:gd name="T12" fmla="*/ 28575 w 30"/>
                <a:gd name="T13" fmla="*/ 19050 h 40"/>
                <a:gd name="T14" fmla="*/ 28575 w 30"/>
                <a:gd name="T15" fmla="*/ 19050 h 40"/>
                <a:gd name="T16" fmla="*/ 34925 w 30"/>
                <a:gd name="T17" fmla="*/ 22225 h 40"/>
                <a:gd name="T18" fmla="*/ 41275 w 30"/>
                <a:gd name="T19" fmla="*/ 25400 h 40"/>
                <a:gd name="T20" fmla="*/ 47625 w 30"/>
                <a:gd name="T21" fmla="*/ 31750 h 40"/>
                <a:gd name="T22" fmla="*/ 47625 w 30"/>
                <a:gd name="T23" fmla="*/ 41275 h 40"/>
                <a:gd name="T24" fmla="*/ 47625 w 30"/>
                <a:gd name="T25" fmla="*/ 41275 h 40"/>
                <a:gd name="T26" fmla="*/ 44450 w 30"/>
                <a:gd name="T27" fmla="*/ 50800 h 40"/>
                <a:gd name="T28" fmla="*/ 41275 w 30"/>
                <a:gd name="T29" fmla="*/ 57150 h 40"/>
                <a:gd name="T30" fmla="*/ 31750 w 30"/>
                <a:gd name="T31" fmla="*/ 63500 h 40"/>
                <a:gd name="T32" fmla="*/ 25400 w 30"/>
                <a:gd name="T33" fmla="*/ 63500 h 40"/>
                <a:gd name="T34" fmla="*/ 25400 w 30"/>
                <a:gd name="T35" fmla="*/ 63500 h 40"/>
                <a:gd name="T36" fmla="*/ 15875 w 30"/>
                <a:gd name="T37" fmla="*/ 63500 h 40"/>
                <a:gd name="T38" fmla="*/ 6350 w 30"/>
                <a:gd name="T39" fmla="*/ 57150 h 40"/>
                <a:gd name="T40" fmla="*/ 3175 w 30"/>
                <a:gd name="T41" fmla="*/ 53975 h 40"/>
                <a:gd name="T42" fmla="*/ 0 w 30"/>
                <a:gd name="T43" fmla="*/ 44450 h 40"/>
                <a:gd name="T44" fmla="*/ 12700 w 30"/>
                <a:gd name="T45" fmla="*/ 44450 h 40"/>
                <a:gd name="T46" fmla="*/ 12700 w 30"/>
                <a:gd name="T47" fmla="*/ 44450 h 40"/>
                <a:gd name="T48" fmla="*/ 15875 w 30"/>
                <a:gd name="T49" fmla="*/ 50800 h 40"/>
                <a:gd name="T50" fmla="*/ 25400 w 30"/>
                <a:gd name="T51" fmla="*/ 53975 h 40"/>
                <a:gd name="T52" fmla="*/ 25400 w 30"/>
                <a:gd name="T53" fmla="*/ 53975 h 40"/>
                <a:gd name="T54" fmla="*/ 28575 w 30"/>
                <a:gd name="T55" fmla="*/ 50800 h 40"/>
                <a:gd name="T56" fmla="*/ 31750 w 30"/>
                <a:gd name="T57" fmla="*/ 50800 h 40"/>
                <a:gd name="T58" fmla="*/ 34925 w 30"/>
                <a:gd name="T59" fmla="*/ 41275 h 40"/>
                <a:gd name="T60" fmla="*/ 34925 w 30"/>
                <a:gd name="T61" fmla="*/ 41275 h 40"/>
                <a:gd name="T62" fmla="*/ 31750 w 30"/>
                <a:gd name="T63" fmla="*/ 31750 h 40"/>
                <a:gd name="T64" fmla="*/ 28575 w 30"/>
                <a:gd name="T65" fmla="*/ 31750 h 40"/>
                <a:gd name="T66" fmla="*/ 25400 w 30"/>
                <a:gd name="T67" fmla="*/ 28575 h 40"/>
                <a:gd name="T68" fmla="*/ 25400 w 30"/>
                <a:gd name="T69" fmla="*/ 28575 h 40"/>
                <a:gd name="T70" fmla="*/ 19050 w 30"/>
                <a:gd name="T71" fmla="*/ 31750 h 40"/>
                <a:gd name="T72" fmla="*/ 12700 w 30"/>
                <a:gd name="T73" fmla="*/ 34925 h 40"/>
                <a:gd name="T74" fmla="*/ 3175 w 30"/>
                <a:gd name="T75" fmla="*/ 34925 h 40"/>
                <a:gd name="T76" fmla="*/ 9525 w 30"/>
                <a:gd name="T77" fmla="*/ 0 h 40"/>
                <a:gd name="T78" fmla="*/ 44450 w 30"/>
                <a:gd name="T79" fmla="*/ 0 h 40"/>
                <a:gd name="T80" fmla="*/ 44450 w 30"/>
                <a:gd name="T81" fmla="*/ 9525 h 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"/>
                <a:gd name="T124" fmla="*/ 0 h 40"/>
                <a:gd name="T125" fmla="*/ 30 w 30"/>
                <a:gd name="T126" fmla="*/ 40 h 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" h="40">
                  <a:moveTo>
                    <a:pt x="28" y="6"/>
                  </a:moveTo>
                  <a:lnTo>
                    <a:pt x="12" y="6"/>
                  </a:lnTo>
                  <a:lnTo>
                    <a:pt x="10" y="16"/>
                  </a:lnTo>
                  <a:lnTo>
                    <a:pt x="14" y="14"/>
                  </a:lnTo>
                  <a:lnTo>
                    <a:pt x="18" y="12"/>
                  </a:lnTo>
                  <a:lnTo>
                    <a:pt x="22" y="14"/>
                  </a:lnTo>
                  <a:lnTo>
                    <a:pt x="26" y="16"/>
                  </a:lnTo>
                  <a:lnTo>
                    <a:pt x="30" y="20"/>
                  </a:lnTo>
                  <a:lnTo>
                    <a:pt x="30" y="26"/>
                  </a:lnTo>
                  <a:lnTo>
                    <a:pt x="28" y="32"/>
                  </a:lnTo>
                  <a:lnTo>
                    <a:pt x="26" y="36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10" y="40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10" y="32"/>
                  </a:lnTo>
                  <a:lnTo>
                    <a:pt x="16" y="34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2" y="22"/>
                  </a:lnTo>
                  <a:lnTo>
                    <a:pt x="6" y="0"/>
                  </a:lnTo>
                  <a:lnTo>
                    <a:pt x="28" y="0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312" name="Freeform 8598"/>
            <p:cNvSpPr>
              <a:spLocks/>
            </p:cNvSpPr>
            <p:nvPr/>
          </p:nvSpPr>
          <p:spPr bwMode="auto">
            <a:xfrm>
              <a:off x="5258246" y="2136552"/>
              <a:ext cx="47625" cy="63500"/>
            </a:xfrm>
            <a:custGeom>
              <a:avLst/>
              <a:gdLst>
                <a:gd name="T0" fmla="*/ 44450 w 30"/>
                <a:gd name="T1" fmla="*/ 9525 h 40"/>
                <a:gd name="T2" fmla="*/ 19050 w 30"/>
                <a:gd name="T3" fmla="*/ 9525 h 40"/>
                <a:gd name="T4" fmla="*/ 15875 w 30"/>
                <a:gd name="T5" fmla="*/ 25400 h 40"/>
                <a:gd name="T6" fmla="*/ 15875 w 30"/>
                <a:gd name="T7" fmla="*/ 25400 h 40"/>
                <a:gd name="T8" fmla="*/ 15875 w 30"/>
                <a:gd name="T9" fmla="*/ 25400 h 40"/>
                <a:gd name="T10" fmla="*/ 22225 w 30"/>
                <a:gd name="T11" fmla="*/ 22225 h 40"/>
                <a:gd name="T12" fmla="*/ 28575 w 30"/>
                <a:gd name="T13" fmla="*/ 19050 h 40"/>
                <a:gd name="T14" fmla="*/ 28575 w 30"/>
                <a:gd name="T15" fmla="*/ 19050 h 40"/>
                <a:gd name="T16" fmla="*/ 38100 w 30"/>
                <a:gd name="T17" fmla="*/ 22225 h 40"/>
                <a:gd name="T18" fmla="*/ 41275 w 30"/>
                <a:gd name="T19" fmla="*/ 25400 h 40"/>
                <a:gd name="T20" fmla="*/ 47625 w 30"/>
                <a:gd name="T21" fmla="*/ 31750 h 40"/>
                <a:gd name="T22" fmla="*/ 47625 w 30"/>
                <a:gd name="T23" fmla="*/ 41275 h 40"/>
                <a:gd name="T24" fmla="*/ 47625 w 30"/>
                <a:gd name="T25" fmla="*/ 41275 h 40"/>
                <a:gd name="T26" fmla="*/ 44450 w 30"/>
                <a:gd name="T27" fmla="*/ 50800 h 40"/>
                <a:gd name="T28" fmla="*/ 41275 w 30"/>
                <a:gd name="T29" fmla="*/ 57150 h 40"/>
                <a:gd name="T30" fmla="*/ 34925 w 30"/>
                <a:gd name="T31" fmla="*/ 63500 h 40"/>
                <a:gd name="T32" fmla="*/ 25400 w 30"/>
                <a:gd name="T33" fmla="*/ 63500 h 40"/>
                <a:gd name="T34" fmla="*/ 25400 w 30"/>
                <a:gd name="T35" fmla="*/ 63500 h 40"/>
                <a:gd name="T36" fmla="*/ 15875 w 30"/>
                <a:gd name="T37" fmla="*/ 63500 h 40"/>
                <a:gd name="T38" fmla="*/ 9525 w 30"/>
                <a:gd name="T39" fmla="*/ 57150 h 40"/>
                <a:gd name="T40" fmla="*/ 3175 w 30"/>
                <a:gd name="T41" fmla="*/ 53975 h 40"/>
                <a:gd name="T42" fmla="*/ 0 w 30"/>
                <a:gd name="T43" fmla="*/ 44450 h 40"/>
                <a:gd name="T44" fmla="*/ 12700 w 30"/>
                <a:gd name="T45" fmla="*/ 44450 h 40"/>
                <a:gd name="T46" fmla="*/ 12700 w 30"/>
                <a:gd name="T47" fmla="*/ 44450 h 40"/>
                <a:gd name="T48" fmla="*/ 15875 w 30"/>
                <a:gd name="T49" fmla="*/ 50800 h 40"/>
                <a:gd name="T50" fmla="*/ 25400 w 30"/>
                <a:gd name="T51" fmla="*/ 53975 h 40"/>
                <a:gd name="T52" fmla="*/ 25400 w 30"/>
                <a:gd name="T53" fmla="*/ 53975 h 40"/>
                <a:gd name="T54" fmla="*/ 28575 w 30"/>
                <a:gd name="T55" fmla="*/ 50800 h 40"/>
                <a:gd name="T56" fmla="*/ 31750 w 30"/>
                <a:gd name="T57" fmla="*/ 50800 h 40"/>
                <a:gd name="T58" fmla="*/ 34925 w 30"/>
                <a:gd name="T59" fmla="*/ 41275 h 40"/>
                <a:gd name="T60" fmla="*/ 34925 w 30"/>
                <a:gd name="T61" fmla="*/ 41275 h 40"/>
                <a:gd name="T62" fmla="*/ 31750 w 30"/>
                <a:gd name="T63" fmla="*/ 31750 h 40"/>
                <a:gd name="T64" fmla="*/ 28575 w 30"/>
                <a:gd name="T65" fmla="*/ 31750 h 40"/>
                <a:gd name="T66" fmla="*/ 25400 w 30"/>
                <a:gd name="T67" fmla="*/ 28575 h 40"/>
                <a:gd name="T68" fmla="*/ 25400 w 30"/>
                <a:gd name="T69" fmla="*/ 28575 h 40"/>
                <a:gd name="T70" fmla="*/ 19050 w 30"/>
                <a:gd name="T71" fmla="*/ 31750 h 40"/>
                <a:gd name="T72" fmla="*/ 15875 w 30"/>
                <a:gd name="T73" fmla="*/ 34925 h 40"/>
                <a:gd name="T74" fmla="*/ 3175 w 30"/>
                <a:gd name="T75" fmla="*/ 34925 h 40"/>
                <a:gd name="T76" fmla="*/ 9525 w 30"/>
                <a:gd name="T77" fmla="*/ 0 h 40"/>
                <a:gd name="T78" fmla="*/ 44450 w 30"/>
                <a:gd name="T79" fmla="*/ 0 h 40"/>
                <a:gd name="T80" fmla="*/ 44450 w 30"/>
                <a:gd name="T81" fmla="*/ 9525 h 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"/>
                <a:gd name="T124" fmla="*/ 0 h 40"/>
                <a:gd name="T125" fmla="*/ 30 w 30"/>
                <a:gd name="T126" fmla="*/ 40 h 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" h="40">
                  <a:moveTo>
                    <a:pt x="28" y="6"/>
                  </a:moveTo>
                  <a:lnTo>
                    <a:pt x="12" y="6"/>
                  </a:lnTo>
                  <a:lnTo>
                    <a:pt x="10" y="16"/>
                  </a:lnTo>
                  <a:lnTo>
                    <a:pt x="14" y="14"/>
                  </a:lnTo>
                  <a:lnTo>
                    <a:pt x="18" y="12"/>
                  </a:lnTo>
                  <a:lnTo>
                    <a:pt x="24" y="14"/>
                  </a:lnTo>
                  <a:lnTo>
                    <a:pt x="26" y="16"/>
                  </a:lnTo>
                  <a:lnTo>
                    <a:pt x="30" y="20"/>
                  </a:lnTo>
                  <a:lnTo>
                    <a:pt x="30" y="26"/>
                  </a:lnTo>
                  <a:lnTo>
                    <a:pt x="28" y="32"/>
                  </a:lnTo>
                  <a:lnTo>
                    <a:pt x="26" y="36"/>
                  </a:lnTo>
                  <a:lnTo>
                    <a:pt x="22" y="40"/>
                  </a:lnTo>
                  <a:lnTo>
                    <a:pt x="16" y="40"/>
                  </a:lnTo>
                  <a:lnTo>
                    <a:pt x="10" y="40"/>
                  </a:lnTo>
                  <a:lnTo>
                    <a:pt x="6" y="36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10" y="32"/>
                  </a:lnTo>
                  <a:lnTo>
                    <a:pt x="16" y="34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2" y="22"/>
                  </a:lnTo>
                  <a:lnTo>
                    <a:pt x="6" y="0"/>
                  </a:lnTo>
                  <a:lnTo>
                    <a:pt x="28" y="0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313" name="Freeform 8599"/>
            <p:cNvSpPr>
              <a:spLocks/>
            </p:cNvSpPr>
            <p:nvPr/>
          </p:nvSpPr>
          <p:spPr bwMode="auto">
            <a:xfrm>
              <a:off x="5293171" y="2419127"/>
              <a:ext cx="44450" cy="63500"/>
            </a:xfrm>
            <a:custGeom>
              <a:avLst/>
              <a:gdLst>
                <a:gd name="T0" fmla="*/ 41275 w 28"/>
                <a:gd name="T1" fmla="*/ 12700 h 40"/>
                <a:gd name="T2" fmla="*/ 15875 w 28"/>
                <a:gd name="T3" fmla="*/ 12700 h 40"/>
                <a:gd name="T4" fmla="*/ 12700 w 28"/>
                <a:gd name="T5" fmla="*/ 25400 h 40"/>
                <a:gd name="T6" fmla="*/ 15875 w 28"/>
                <a:gd name="T7" fmla="*/ 25400 h 40"/>
                <a:gd name="T8" fmla="*/ 15875 w 28"/>
                <a:gd name="T9" fmla="*/ 25400 h 40"/>
                <a:gd name="T10" fmla="*/ 19050 w 28"/>
                <a:gd name="T11" fmla="*/ 22225 h 40"/>
                <a:gd name="T12" fmla="*/ 25400 w 28"/>
                <a:gd name="T13" fmla="*/ 22225 h 40"/>
                <a:gd name="T14" fmla="*/ 25400 w 28"/>
                <a:gd name="T15" fmla="*/ 22225 h 40"/>
                <a:gd name="T16" fmla="*/ 34925 w 28"/>
                <a:gd name="T17" fmla="*/ 22225 h 40"/>
                <a:gd name="T18" fmla="*/ 41275 w 28"/>
                <a:gd name="T19" fmla="*/ 28575 h 40"/>
                <a:gd name="T20" fmla="*/ 44450 w 28"/>
                <a:gd name="T21" fmla="*/ 34925 h 40"/>
                <a:gd name="T22" fmla="*/ 44450 w 28"/>
                <a:gd name="T23" fmla="*/ 41275 h 40"/>
                <a:gd name="T24" fmla="*/ 44450 w 28"/>
                <a:gd name="T25" fmla="*/ 41275 h 40"/>
                <a:gd name="T26" fmla="*/ 44450 w 28"/>
                <a:gd name="T27" fmla="*/ 50800 h 40"/>
                <a:gd name="T28" fmla="*/ 38100 w 28"/>
                <a:gd name="T29" fmla="*/ 57150 h 40"/>
                <a:gd name="T30" fmla="*/ 31750 w 28"/>
                <a:gd name="T31" fmla="*/ 63500 h 40"/>
                <a:gd name="T32" fmla="*/ 22225 w 28"/>
                <a:gd name="T33" fmla="*/ 63500 h 40"/>
                <a:gd name="T34" fmla="*/ 22225 w 28"/>
                <a:gd name="T35" fmla="*/ 63500 h 40"/>
                <a:gd name="T36" fmla="*/ 12700 w 28"/>
                <a:gd name="T37" fmla="*/ 63500 h 40"/>
                <a:gd name="T38" fmla="*/ 6350 w 28"/>
                <a:gd name="T39" fmla="*/ 60325 h 40"/>
                <a:gd name="T40" fmla="*/ 0 w 28"/>
                <a:gd name="T41" fmla="*/ 53975 h 40"/>
                <a:gd name="T42" fmla="*/ 0 w 28"/>
                <a:gd name="T43" fmla="*/ 44450 h 40"/>
                <a:gd name="T44" fmla="*/ 12700 w 28"/>
                <a:gd name="T45" fmla="*/ 44450 h 40"/>
                <a:gd name="T46" fmla="*/ 12700 w 28"/>
                <a:gd name="T47" fmla="*/ 44450 h 40"/>
                <a:gd name="T48" fmla="*/ 15875 w 28"/>
                <a:gd name="T49" fmla="*/ 50800 h 40"/>
                <a:gd name="T50" fmla="*/ 22225 w 28"/>
                <a:gd name="T51" fmla="*/ 53975 h 40"/>
                <a:gd name="T52" fmla="*/ 22225 w 28"/>
                <a:gd name="T53" fmla="*/ 53975 h 40"/>
                <a:gd name="T54" fmla="*/ 25400 w 28"/>
                <a:gd name="T55" fmla="*/ 53975 h 40"/>
                <a:gd name="T56" fmla="*/ 31750 w 28"/>
                <a:gd name="T57" fmla="*/ 50800 h 40"/>
                <a:gd name="T58" fmla="*/ 31750 w 28"/>
                <a:gd name="T59" fmla="*/ 41275 h 40"/>
                <a:gd name="T60" fmla="*/ 31750 w 28"/>
                <a:gd name="T61" fmla="*/ 41275 h 40"/>
                <a:gd name="T62" fmla="*/ 31750 w 28"/>
                <a:gd name="T63" fmla="*/ 34925 h 40"/>
                <a:gd name="T64" fmla="*/ 25400 w 28"/>
                <a:gd name="T65" fmla="*/ 31750 h 40"/>
                <a:gd name="T66" fmla="*/ 22225 w 28"/>
                <a:gd name="T67" fmla="*/ 31750 h 40"/>
                <a:gd name="T68" fmla="*/ 22225 w 28"/>
                <a:gd name="T69" fmla="*/ 31750 h 40"/>
                <a:gd name="T70" fmla="*/ 15875 w 28"/>
                <a:gd name="T71" fmla="*/ 31750 h 40"/>
                <a:gd name="T72" fmla="*/ 12700 w 28"/>
                <a:gd name="T73" fmla="*/ 34925 h 40"/>
                <a:gd name="T74" fmla="*/ 0 w 28"/>
                <a:gd name="T75" fmla="*/ 34925 h 40"/>
                <a:gd name="T76" fmla="*/ 6350 w 28"/>
                <a:gd name="T77" fmla="*/ 0 h 40"/>
                <a:gd name="T78" fmla="*/ 41275 w 28"/>
                <a:gd name="T79" fmla="*/ 0 h 40"/>
                <a:gd name="T80" fmla="*/ 41275 w 28"/>
                <a:gd name="T81" fmla="*/ 12700 h 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"/>
                <a:gd name="T124" fmla="*/ 0 h 40"/>
                <a:gd name="T125" fmla="*/ 28 w 28"/>
                <a:gd name="T126" fmla="*/ 40 h 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" h="40">
                  <a:moveTo>
                    <a:pt x="26" y="8"/>
                  </a:moveTo>
                  <a:lnTo>
                    <a:pt x="10" y="8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22" y="14"/>
                  </a:lnTo>
                  <a:lnTo>
                    <a:pt x="26" y="18"/>
                  </a:lnTo>
                  <a:lnTo>
                    <a:pt x="28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4" y="36"/>
                  </a:lnTo>
                  <a:lnTo>
                    <a:pt x="20" y="40"/>
                  </a:lnTo>
                  <a:lnTo>
                    <a:pt x="14" y="40"/>
                  </a:lnTo>
                  <a:lnTo>
                    <a:pt x="8" y="40"/>
                  </a:lnTo>
                  <a:lnTo>
                    <a:pt x="4" y="38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10" y="32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20" y="32"/>
                  </a:lnTo>
                  <a:lnTo>
                    <a:pt x="20" y="26"/>
                  </a:lnTo>
                  <a:lnTo>
                    <a:pt x="20" y="22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0" y="22"/>
                  </a:lnTo>
                  <a:lnTo>
                    <a:pt x="4" y="0"/>
                  </a:lnTo>
                  <a:lnTo>
                    <a:pt x="26" y="0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315" name="Freeform 8601"/>
            <p:cNvSpPr>
              <a:spLocks/>
            </p:cNvSpPr>
            <p:nvPr/>
          </p:nvSpPr>
          <p:spPr bwMode="auto">
            <a:xfrm>
              <a:off x="5020121" y="2419127"/>
              <a:ext cx="47625" cy="63500"/>
            </a:xfrm>
            <a:custGeom>
              <a:avLst/>
              <a:gdLst>
                <a:gd name="T0" fmla="*/ 44450 w 30"/>
                <a:gd name="T1" fmla="*/ 12700 h 40"/>
                <a:gd name="T2" fmla="*/ 19050 w 30"/>
                <a:gd name="T3" fmla="*/ 12700 h 40"/>
                <a:gd name="T4" fmla="*/ 15875 w 30"/>
                <a:gd name="T5" fmla="*/ 25400 h 40"/>
                <a:gd name="T6" fmla="*/ 15875 w 30"/>
                <a:gd name="T7" fmla="*/ 25400 h 40"/>
                <a:gd name="T8" fmla="*/ 15875 w 30"/>
                <a:gd name="T9" fmla="*/ 25400 h 40"/>
                <a:gd name="T10" fmla="*/ 22225 w 30"/>
                <a:gd name="T11" fmla="*/ 22225 h 40"/>
                <a:gd name="T12" fmla="*/ 28575 w 30"/>
                <a:gd name="T13" fmla="*/ 22225 h 40"/>
                <a:gd name="T14" fmla="*/ 28575 w 30"/>
                <a:gd name="T15" fmla="*/ 22225 h 40"/>
                <a:gd name="T16" fmla="*/ 34925 w 30"/>
                <a:gd name="T17" fmla="*/ 22225 h 40"/>
                <a:gd name="T18" fmla="*/ 41275 w 30"/>
                <a:gd name="T19" fmla="*/ 28575 h 40"/>
                <a:gd name="T20" fmla="*/ 44450 w 30"/>
                <a:gd name="T21" fmla="*/ 34925 h 40"/>
                <a:gd name="T22" fmla="*/ 47625 w 30"/>
                <a:gd name="T23" fmla="*/ 41275 h 40"/>
                <a:gd name="T24" fmla="*/ 47625 w 30"/>
                <a:gd name="T25" fmla="*/ 41275 h 40"/>
                <a:gd name="T26" fmla="*/ 44450 w 30"/>
                <a:gd name="T27" fmla="*/ 50800 h 40"/>
                <a:gd name="T28" fmla="*/ 41275 w 30"/>
                <a:gd name="T29" fmla="*/ 57150 h 40"/>
                <a:gd name="T30" fmla="*/ 31750 w 30"/>
                <a:gd name="T31" fmla="*/ 63500 h 40"/>
                <a:gd name="T32" fmla="*/ 22225 w 30"/>
                <a:gd name="T33" fmla="*/ 63500 h 40"/>
                <a:gd name="T34" fmla="*/ 22225 w 30"/>
                <a:gd name="T35" fmla="*/ 63500 h 40"/>
                <a:gd name="T36" fmla="*/ 15875 w 30"/>
                <a:gd name="T37" fmla="*/ 63500 h 40"/>
                <a:gd name="T38" fmla="*/ 6350 w 30"/>
                <a:gd name="T39" fmla="*/ 60325 h 40"/>
                <a:gd name="T40" fmla="*/ 3175 w 30"/>
                <a:gd name="T41" fmla="*/ 53975 h 40"/>
                <a:gd name="T42" fmla="*/ 0 w 30"/>
                <a:gd name="T43" fmla="*/ 44450 h 40"/>
                <a:gd name="T44" fmla="*/ 12700 w 30"/>
                <a:gd name="T45" fmla="*/ 44450 h 40"/>
                <a:gd name="T46" fmla="*/ 12700 w 30"/>
                <a:gd name="T47" fmla="*/ 44450 h 40"/>
                <a:gd name="T48" fmla="*/ 15875 w 30"/>
                <a:gd name="T49" fmla="*/ 50800 h 40"/>
                <a:gd name="T50" fmla="*/ 22225 w 30"/>
                <a:gd name="T51" fmla="*/ 53975 h 40"/>
                <a:gd name="T52" fmla="*/ 22225 w 30"/>
                <a:gd name="T53" fmla="*/ 53975 h 40"/>
                <a:gd name="T54" fmla="*/ 28575 w 30"/>
                <a:gd name="T55" fmla="*/ 53975 h 40"/>
                <a:gd name="T56" fmla="*/ 31750 w 30"/>
                <a:gd name="T57" fmla="*/ 50800 h 40"/>
                <a:gd name="T58" fmla="*/ 34925 w 30"/>
                <a:gd name="T59" fmla="*/ 41275 h 40"/>
                <a:gd name="T60" fmla="*/ 34925 w 30"/>
                <a:gd name="T61" fmla="*/ 41275 h 40"/>
                <a:gd name="T62" fmla="*/ 31750 w 30"/>
                <a:gd name="T63" fmla="*/ 34925 h 40"/>
                <a:gd name="T64" fmla="*/ 28575 w 30"/>
                <a:gd name="T65" fmla="*/ 31750 h 40"/>
                <a:gd name="T66" fmla="*/ 22225 w 30"/>
                <a:gd name="T67" fmla="*/ 31750 h 40"/>
                <a:gd name="T68" fmla="*/ 22225 w 30"/>
                <a:gd name="T69" fmla="*/ 31750 h 40"/>
                <a:gd name="T70" fmla="*/ 19050 w 30"/>
                <a:gd name="T71" fmla="*/ 31750 h 40"/>
                <a:gd name="T72" fmla="*/ 12700 w 30"/>
                <a:gd name="T73" fmla="*/ 34925 h 40"/>
                <a:gd name="T74" fmla="*/ 3175 w 30"/>
                <a:gd name="T75" fmla="*/ 34925 h 40"/>
                <a:gd name="T76" fmla="*/ 9525 w 30"/>
                <a:gd name="T77" fmla="*/ 0 h 40"/>
                <a:gd name="T78" fmla="*/ 44450 w 30"/>
                <a:gd name="T79" fmla="*/ 0 h 40"/>
                <a:gd name="T80" fmla="*/ 44450 w 30"/>
                <a:gd name="T81" fmla="*/ 12700 h 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"/>
                <a:gd name="T124" fmla="*/ 0 h 40"/>
                <a:gd name="T125" fmla="*/ 30 w 30"/>
                <a:gd name="T126" fmla="*/ 40 h 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" h="40">
                  <a:moveTo>
                    <a:pt x="28" y="8"/>
                  </a:moveTo>
                  <a:lnTo>
                    <a:pt x="12" y="8"/>
                  </a:lnTo>
                  <a:lnTo>
                    <a:pt x="10" y="16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6" y="18"/>
                  </a:lnTo>
                  <a:lnTo>
                    <a:pt x="28" y="22"/>
                  </a:lnTo>
                  <a:lnTo>
                    <a:pt x="30" y="26"/>
                  </a:lnTo>
                  <a:lnTo>
                    <a:pt x="28" y="32"/>
                  </a:lnTo>
                  <a:lnTo>
                    <a:pt x="26" y="36"/>
                  </a:lnTo>
                  <a:lnTo>
                    <a:pt x="20" y="40"/>
                  </a:lnTo>
                  <a:lnTo>
                    <a:pt x="14" y="40"/>
                  </a:lnTo>
                  <a:lnTo>
                    <a:pt x="10" y="40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8" y="28"/>
                  </a:lnTo>
                  <a:lnTo>
                    <a:pt x="10" y="32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20" y="32"/>
                  </a:lnTo>
                  <a:lnTo>
                    <a:pt x="22" y="26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2" y="22"/>
                  </a:lnTo>
                  <a:lnTo>
                    <a:pt x="6" y="0"/>
                  </a:lnTo>
                  <a:lnTo>
                    <a:pt x="28" y="0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316" name="Freeform 8602"/>
            <p:cNvSpPr>
              <a:spLocks/>
            </p:cNvSpPr>
            <p:nvPr/>
          </p:nvSpPr>
          <p:spPr bwMode="auto">
            <a:xfrm>
              <a:off x="5070921" y="2419127"/>
              <a:ext cx="41275" cy="63500"/>
            </a:xfrm>
            <a:custGeom>
              <a:avLst/>
              <a:gdLst>
                <a:gd name="T0" fmla="*/ 41275 w 26"/>
                <a:gd name="T1" fmla="*/ 12700 h 40"/>
                <a:gd name="T2" fmla="*/ 41275 w 26"/>
                <a:gd name="T3" fmla="*/ 12700 h 40"/>
                <a:gd name="T4" fmla="*/ 34925 w 26"/>
                <a:gd name="T5" fmla="*/ 22225 h 40"/>
                <a:gd name="T6" fmla="*/ 25400 w 26"/>
                <a:gd name="T7" fmla="*/ 34925 h 40"/>
                <a:gd name="T8" fmla="*/ 22225 w 26"/>
                <a:gd name="T9" fmla="*/ 50800 h 40"/>
                <a:gd name="T10" fmla="*/ 22225 w 26"/>
                <a:gd name="T11" fmla="*/ 63500 h 40"/>
                <a:gd name="T12" fmla="*/ 6350 w 26"/>
                <a:gd name="T13" fmla="*/ 63500 h 40"/>
                <a:gd name="T14" fmla="*/ 6350 w 26"/>
                <a:gd name="T15" fmla="*/ 63500 h 40"/>
                <a:gd name="T16" fmla="*/ 9525 w 26"/>
                <a:gd name="T17" fmla="*/ 50800 h 40"/>
                <a:gd name="T18" fmla="*/ 15875 w 26"/>
                <a:gd name="T19" fmla="*/ 38100 h 40"/>
                <a:gd name="T20" fmla="*/ 22225 w 26"/>
                <a:gd name="T21" fmla="*/ 25400 h 40"/>
                <a:gd name="T22" fmla="*/ 28575 w 26"/>
                <a:gd name="T23" fmla="*/ 12700 h 40"/>
                <a:gd name="T24" fmla="*/ 0 w 26"/>
                <a:gd name="T25" fmla="*/ 12700 h 40"/>
                <a:gd name="T26" fmla="*/ 0 w 26"/>
                <a:gd name="T27" fmla="*/ 0 h 40"/>
                <a:gd name="T28" fmla="*/ 41275 w 26"/>
                <a:gd name="T29" fmla="*/ 0 h 40"/>
                <a:gd name="T30" fmla="*/ 41275 w 26"/>
                <a:gd name="T31" fmla="*/ 12700 h 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40"/>
                <a:gd name="T50" fmla="*/ 26 w 26"/>
                <a:gd name="T51" fmla="*/ 40 h 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40">
                  <a:moveTo>
                    <a:pt x="26" y="8"/>
                  </a:moveTo>
                  <a:lnTo>
                    <a:pt x="26" y="8"/>
                  </a:lnTo>
                  <a:lnTo>
                    <a:pt x="22" y="14"/>
                  </a:lnTo>
                  <a:lnTo>
                    <a:pt x="16" y="22"/>
                  </a:lnTo>
                  <a:lnTo>
                    <a:pt x="14" y="32"/>
                  </a:lnTo>
                  <a:lnTo>
                    <a:pt x="14" y="40"/>
                  </a:lnTo>
                  <a:lnTo>
                    <a:pt x="4" y="40"/>
                  </a:lnTo>
                  <a:lnTo>
                    <a:pt x="6" y="32"/>
                  </a:lnTo>
                  <a:lnTo>
                    <a:pt x="10" y="24"/>
                  </a:lnTo>
                  <a:lnTo>
                    <a:pt x="14" y="16"/>
                  </a:lnTo>
                  <a:lnTo>
                    <a:pt x="18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317" name="Freeform 8603"/>
            <p:cNvSpPr>
              <a:spLocks noEditPoints="1"/>
            </p:cNvSpPr>
            <p:nvPr/>
          </p:nvSpPr>
          <p:spPr bwMode="auto">
            <a:xfrm>
              <a:off x="5674171" y="2238152"/>
              <a:ext cx="47625" cy="66675"/>
            </a:xfrm>
            <a:custGeom>
              <a:avLst/>
              <a:gdLst>
                <a:gd name="T0" fmla="*/ 25400 w 30"/>
                <a:gd name="T1" fmla="*/ 0 h 42"/>
                <a:gd name="T2" fmla="*/ 41275 w 30"/>
                <a:gd name="T3" fmla="*/ 6350 h 42"/>
                <a:gd name="T4" fmla="*/ 44450 w 30"/>
                <a:gd name="T5" fmla="*/ 19050 h 42"/>
                <a:gd name="T6" fmla="*/ 41275 w 30"/>
                <a:gd name="T7" fmla="*/ 25400 h 42"/>
                <a:gd name="T8" fmla="*/ 34925 w 30"/>
                <a:gd name="T9" fmla="*/ 31750 h 42"/>
                <a:gd name="T10" fmla="*/ 34925 w 30"/>
                <a:gd name="T11" fmla="*/ 31750 h 42"/>
                <a:gd name="T12" fmla="*/ 44450 w 30"/>
                <a:gd name="T13" fmla="*/ 38100 h 42"/>
                <a:gd name="T14" fmla="*/ 47625 w 30"/>
                <a:gd name="T15" fmla="*/ 47625 h 42"/>
                <a:gd name="T16" fmla="*/ 41275 w 30"/>
                <a:gd name="T17" fmla="*/ 60325 h 42"/>
                <a:gd name="T18" fmla="*/ 25400 w 30"/>
                <a:gd name="T19" fmla="*/ 66675 h 42"/>
                <a:gd name="T20" fmla="*/ 15875 w 30"/>
                <a:gd name="T21" fmla="*/ 66675 h 42"/>
                <a:gd name="T22" fmla="*/ 3175 w 30"/>
                <a:gd name="T23" fmla="*/ 53975 h 42"/>
                <a:gd name="T24" fmla="*/ 0 w 30"/>
                <a:gd name="T25" fmla="*/ 47625 h 42"/>
                <a:gd name="T26" fmla="*/ 12700 w 30"/>
                <a:gd name="T27" fmla="*/ 31750 h 42"/>
                <a:gd name="T28" fmla="*/ 12700 w 30"/>
                <a:gd name="T29" fmla="*/ 31750 h 42"/>
                <a:gd name="T30" fmla="*/ 3175 w 30"/>
                <a:gd name="T31" fmla="*/ 19050 h 42"/>
                <a:gd name="T32" fmla="*/ 3175 w 30"/>
                <a:gd name="T33" fmla="*/ 9525 h 42"/>
                <a:gd name="T34" fmla="*/ 15875 w 30"/>
                <a:gd name="T35" fmla="*/ 3175 h 42"/>
                <a:gd name="T36" fmla="*/ 25400 w 30"/>
                <a:gd name="T37" fmla="*/ 0 h 42"/>
                <a:gd name="T38" fmla="*/ 25400 w 30"/>
                <a:gd name="T39" fmla="*/ 57150 h 42"/>
                <a:gd name="T40" fmla="*/ 34925 w 30"/>
                <a:gd name="T41" fmla="*/ 47625 h 42"/>
                <a:gd name="T42" fmla="*/ 31750 w 30"/>
                <a:gd name="T43" fmla="*/ 38100 h 42"/>
                <a:gd name="T44" fmla="*/ 25400 w 30"/>
                <a:gd name="T45" fmla="*/ 34925 h 42"/>
                <a:gd name="T46" fmla="*/ 12700 w 30"/>
                <a:gd name="T47" fmla="*/ 41275 h 42"/>
                <a:gd name="T48" fmla="*/ 12700 w 30"/>
                <a:gd name="T49" fmla="*/ 47625 h 42"/>
                <a:gd name="T50" fmla="*/ 25400 w 30"/>
                <a:gd name="T51" fmla="*/ 57150 h 42"/>
                <a:gd name="T52" fmla="*/ 25400 w 30"/>
                <a:gd name="T53" fmla="*/ 28575 h 42"/>
                <a:gd name="T54" fmla="*/ 31750 w 30"/>
                <a:gd name="T55" fmla="*/ 25400 h 42"/>
                <a:gd name="T56" fmla="*/ 34925 w 30"/>
                <a:gd name="T57" fmla="*/ 19050 h 42"/>
                <a:gd name="T58" fmla="*/ 28575 w 30"/>
                <a:gd name="T59" fmla="*/ 12700 h 42"/>
                <a:gd name="T60" fmla="*/ 25400 w 30"/>
                <a:gd name="T61" fmla="*/ 9525 h 42"/>
                <a:gd name="T62" fmla="*/ 15875 w 30"/>
                <a:gd name="T63" fmla="*/ 19050 h 42"/>
                <a:gd name="T64" fmla="*/ 15875 w 30"/>
                <a:gd name="T65" fmla="*/ 25400 h 42"/>
                <a:gd name="T66" fmla="*/ 25400 w 30"/>
                <a:gd name="T67" fmla="*/ 28575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"/>
                <a:gd name="T103" fmla="*/ 0 h 42"/>
                <a:gd name="T104" fmla="*/ 30 w 30"/>
                <a:gd name="T105" fmla="*/ 42 h 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" h="42">
                  <a:moveTo>
                    <a:pt x="16" y="0"/>
                  </a:move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6" y="16"/>
                  </a:lnTo>
                  <a:lnTo>
                    <a:pt x="22" y="20"/>
                  </a:lnTo>
                  <a:lnTo>
                    <a:pt x="28" y="24"/>
                  </a:lnTo>
                  <a:lnTo>
                    <a:pt x="30" y="30"/>
                  </a:lnTo>
                  <a:lnTo>
                    <a:pt x="28" y="34"/>
                  </a:lnTo>
                  <a:lnTo>
                    <a:pt x="26" y="38"/>
                  </a:lnTo>
                  <a:lnTo>
                    <a:pt x="20" y="42"/>
                  </a:lnTo>
                  <a:lnTo>
                    <a:pt x="16" y="42"/>
                  </a:lnTo>
                  <a:lnTo>
                    <a:pt x="10" y="42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6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6" y="0"/>
                  </a:lnTo>
                  <a:close/>
                  <a:moveTo>
                    <a:pt x="16" y="36"/>
                  </a:moveTo>
                  <a:lnTo>
                    <a:pt x="16" y="36"/>
                  </a:lnTo>
                  <a:lnTo>
                    <a:pt x="20" y="34"/>
                  </a:lnTo>
                  <a:lnTo>
                    <a:pt x="22" y="30"/>
                  </a:lnTo>
                  <a:lnTo>
                    <a:pt x="20" y="24"/>
                  </a:lnTo>
                  <a:lnTo>
                    <a:pt x="16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10" y="34"/>
                  </a:lnTo>
                  <a:lnTo>
                    <a:pt x="16" y="36"/>
                  </a:lnTo>
                  <a:close/>
                  <a:moveTo>
                    <a:pt x="16" y="18"/>
                  </a:moveTo>
                  <a:lnTo>
                    <a:pt x="16" y="18"/>
                  </a:lnTo>
                  <a:lnTo>
                    <a:pt x="20" y="16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318" name="Freeform 8604"/>
            <p:cNvSpPr>
              <a:spLocks noEditPoints="1"/>
            </p:cNvSpPr>
            <p:nvPr/>
          </p:nvSpPr>
          <p:spPr bwMode="auto">
            <a:xfrm>
              <a:off x="5721796" y="2238152"/>
              <a:ext cx="47625" cy="66675"/>
            </a:xfrm>
            <a:custGeom>
              <a:avLst/>
              <a:gdLst>
                <a:gd name="T0" fmla="*/ 25400 w 30"/>
                <a:gd name="T1" fmla="*/ 0 h 42"/>
                <a:gd name="T2" fmla="*/ 25400 w 30"/>
                <a:gd name="T3" fmla="*/ 0 h 42"/>
                <a:gd name="T4" fmla="*/ 31750 w 30"/>
                <a:gd name="T5" fmla="*/ 3175 h 42"/>
                <a:gd name="T6" fmla="*/ 41275 w 30"/>
                <a:gd name="T7" fmla="*/ 9525 h 42"/>
                <a:gd name="T8" fmla="*/ 44450 w 30"/>
                <a:gd name="T9" fmla="*/ 19050 h 42"/>
                <a:gd name="T10" fmla="*/ 47625 w 30"/>
                <a:gd name="T11" fmla="*/ 34925 h 42"/>
                <a:gd name="T12" fmla="*/ 47625 w 30"/>
                <a:gd name="T13" fmla="*/ 34925 h 42"/>
                <a:gd name="T14" fmla="*/ 44450 w 30"/>
                <a:gd name="T15" fmla="*/ 47625 h 42"/>
                <a:gd name="T16" fmla="*/ 41275 w 30"/>
                <a:gd name="T17" fmla="*/ 60325 h 42"/>
                <a:gd name="T18" fmla="*/ 31750 w 30"/>
                <a:gd name="T19" fmla="*/ 63500 h 42"/>
                <a:gd name="T20" fmla="*/ 25400 w 30"/>
                <a:gd name="T21" fmla="*/ 66675 h 42"/>
                <a:gd name="T22" fmla="*/ 25400 w 30"/>
                <a:gd name="T23" fmla="*/ 66675 h 42"/>
                <a:gd name="T24" fmla="*/ 15875 w 30"/>
                <a:gd name="T25" fmla="*/ 63500 h 42"/>
                <a:gd name="T26" fmla="*/ 9525 w 30"/>
                <a:gd name="T27" fmla="*/ 60325 h 42"/>
                <a:gd name="T28" fmla="*/ 3175 w 30"/>
                <a:gd name="T29" fmla="*/ 47625 h 42"/>
                <a:gd name="T30" fmla="*/ 0 w 30"/>
                <a:gd name="T31" fmla="*/ 34925 h 42"/>
                <a:gd name="T32" fmla="*/ 0 w 30"/>
                <a:gd name="T33" fmla="*/ 34925 h 42"/>
                <a:gd name="T34" fmla="*/ 3175 w 30"/>
                <a:gd name="T35" fmla="*/ 19050 h 42"/>
                <a:gd name="T36" fmla="*/ 9525 w 30"/>
                <a:gd name="T37" fmla="*/ 9525 h 42"/>
                <a:gd name="T38" fmla="*/ 15875 w 30"/>
                <a:gd name="T39" fmla="*/ 3175 h 42"/>
                <a:gd name="T40" fmla="*/ 25400 w 30"/>
                <a:gd name="T41" fmla="*/ 0 h 42"/>
                <a:gd name="T42" fmla="*/ 25400 w 30"/>
                <a:gd name="T43" fmla="*/ 0 h 42"/>
                <a:gd name="T44" fmla="*/ 25400 w 30"/>
                <a:gd name="T45" fmla="*/ 57150 h 42"/>
                <a:gd name="T46" fmla="*/ 25400 w 30"/>
                <a:gd name="T47" fmla="*/ 57150 h 42"/>
                <a:gd name="T48" fmla="*/ 31750 w 30"/>
                <a:gd name="T49" fmla="*/ 53975 h 42"/>
                <a:gd name="T50" fmla="*/ 31750 w 30"/>
                <a:gd name="T51" fmla="*/ 47625 h 42"/>
                <a:gd name="T52" fmla="*/ 34925 w 30"/>
                <a:gd name="T53" fmla="*/ 34925 h 42"/>
                <a:gd name="T54" fmla="*/ 34925 w 30"/>
                <a:gd name="T55" fmla="*/ 34925 h 42"/>
                <a:gd name="T56" fmla="*/ 31750 w 30"/>
                <a:gd name="T57" fmla="*/ 19050 h 42"/>
                <a:gd name="T58" fmla="*/ 31750 w 30"/>
                <a:gd name="T59" fmla="*/ 12700 h 42"/>
                <a:gd name="T60" fmla="*/ 25400 w 30"/>
                <a:gd name="T61" fmla="*/ 12700 h 42"/>
                <a:gd name="T62" fmla="*/ 25400 w 30"/>
                <a:gd name="T63" fmla="*/ 12700 h 42"/>
                <a:gd name="T64" fmla="*/ 19050 w 30"/>
                <a:gd name="T65" fmla="*/ 12700 h 42"/>
                <a:gd name="T66" fmla="*/ 15875 w 30"/>
                <a:gd name="T67" fmla="*/ 19050 h 42"/>
                <a:gd name="T68" fmla="*/ 12700 w 30"/>
                <a:gd name="T69" fmla="*/ 34925 h 42"/>
                <a:gd name="T70" fmla="*/ 12700 w 30"/>
                <a:gd name="T71" fmla="*/ 34925 h 42"/>
                <a:gd name="T72" fmla="*/ 15875 w 30"/>
                <a:gd name="T73" fmla="*/ 47625 h 42"/>
                <a:gd name="T74" fmla="*/ 19050 w 30"/>
                <a:gd name="T75" fmla="*/ 53975 h 42"/>
                <a:gd name="T76" fmla="*/ 25400 w 30"/>
                <a:gd name="T77" fmla="*/ 57150 h 42"/>
                <a:gd name="T78" fmla="*/ 25400 w 30"/>
                <a:gd name="T79" fmla="*/ 57150 h 4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42"/>
                <a:gd name="T122" fmla="*/ 30 w 30"/>
                <a:gd name="T123" fmla="*/ 42 h 4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42">
                  <a:moveTo>
                    <a:pt x="16" y="0"/>
                  </a:moveTo>
                  <a:lnTo>
                    <a:pt x="16" y="0"/>
                  </a:lnTo>
                  <a:lnTo>
                    <a:pt x="20" y="2"/>
                  </a:lnTo>
                  <a:lnTo>
                    <a:pt x="26" y="6"/>
                  </a:lnTo>
                  <a:lnTo>
                    <a:pt x="28" y="12"/>
                  </a:lnTo>
                  <a:lnTo>
                    <a:pt x="30" y="22"/>
                  </a:lnTo>
                  <a:lnTo>
                    <a:pt x="28" y="30"/>
                  </a:lnTo>
                  <a:lnTo>
                    <a:pt x="26" y="38"/>
                  </a:lnTo>
                  <a:lnTo>
                    <a:pt x="20" y="40"/>
                  </a:lnTo>
                  <a:lnTo>
                    <a:pt x="16" y="42"/>
                  </a:lnTo>
                  <a:lnTo>
                    <a:pt x="10" y="40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6" y="0"/>
                  </a:lnTo>
                  <a:close/>
                  <a:moveTo>
                    <a:pt x="16" y="36"/>
                  </a:moveTo>
                  <a:lnTo>
                    <a:pt x="16" y="36"/>
                  </a:lnTo>
                  <a:lnTo>
                    <a:pt x="20" y="34"/>
                  </a:lnTo>
                  <a:lnTo>
                    <a:pt x="20" y="30"/>
                  </a:lnTo>
                  <a:lnTo>
                    <a:pt x="22" y="22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8" y="22"/>
                  </a:lnTo>
                  <a:lnTo>
                    <a:pt x="10" y="30"/>
                  </a:lnTo>
                  <a:lnTo>
                    <a:pt x="12" y="34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319" name="Freeform 8605"/>
            <p:cNvSpPr>
              <a:spLocks noEditPoints="1"/>
            </p:cNvSpPr>
            <p:nvPr/>
          </p:nvSpPr>
          <p:spPr bwMode="auto">
            <a:xfrm>
              <a:off x="5569396" y="1933352"/>
              <a:ext cx="47625" cy="63500"/>
            </a:xfrm>
            <a:custGeom>
              <a:avLst/>
              <a:gdLst>
                <a:gd name="T0" fmla="*/ 25400 w 30"/>
                <a:gd name="T1" fmla="*/ 0 h 40"/>
                <a:gd name="T2" fmla="*/ 41275 w 30"/>
                <a:gd name="T3" fmla="*/ 6350 h 40"/>
                <a:gd name="T4" fmla="*/ 44450 w 30"/>
                <a:gd name="T5" fmla="*/ 15875 h 40"/>
                <a:gd name="T6" fmla="*/ 44450 w 30"/>
                <a:gd name="T7" fmla="*/ 25400 h 40"/>
                <a:gd name="T8" fmla="*/ 34925 w 30"/>
                <a:gd name="T9" fmla="*/ 28575 h 40"/>
                <a:gd name="T10" fmla="*/ 34925 w 30"/>
                <a:gd name="T11" fmla="*/ 28575 h 40"/>
                <a:gd name="T12" fmla="*/ 44450 w 30"/>
                <a:gd name="T13" fmla="*/ 34925 h 40"/>
                <a:gd name="T14" fmla="*/ 47625 w 30"/>
                <a:gd name="T15" fmla="*/ 44450 h 40"/>
                <a:gd name="T16" fmla="*/ 41275 w 30"/>
                <a:gd name="T17" fmla="*/ 60325 h 40"/>
                <a:gd name="T18" fmla="*/ 25400 w 30"/>
                <a:gd name="T19" fmla="*/ 63500 h 40"/>
                <a:gd name="T20" fmla="*/ 15875 w 30"/>
                <a:gd name="T21" fmla="*/ 63500 h 40"/>
                <a:gd name="T22" fmla="*/ 3175 w 30"/>
                <a:gd name="T23" fmla="*/ 53975 h 40"/>
                <a:gd name="T24" fmla="*/ 0 w 30"/>
                <a:gd name="T25" fmla="*/ 44450 h 40"/>
                <a:gd name="T26" fmla="*/ 12700 w 30"/>
                <a:gd name="T27" fmla="*/ 28575 h 40"/>
                <a:gd name="T28" fmla="*/ 12700 w 30"/>
                <a:gd name="T29" fmla="*/ 28575 h 40"/>
                <a:gd name="T30" fmla="*/ 3175 w 30"/>
                <a:gd name="T31" fmla="*/ 15875 h 40"/>
                <a:gd name="T32" fmla="*/ 6350 w 30"/>
                <a:gd name="T33" fmla="*/ 9525 h 40"/>
                <a:gd name="T34" fmla="*/ 15875 w 30"/>
                <a:gd name="T35" fmla="*/ 0 h 40"/>
                <a:gd name="T36" fmla="*/ 25400 w 30"/>
                <a:gd name="T37" fmla="*/ 0 h 40"/>
                <a:gd name="T38" fmla="*/ 25400 w 30"/>
                <a:gd name="T39" fmla="*/ 53975 h 40"/>
                <a:gd name="T40" fmla="*/ 34925 w 30"/>
                <a:gd name="T41" fmla="*/ 44450 h 40"/>
                <a:gd name="T42" fmla="*/ 31750 w 30"/>
                <a:gd name="T43" fmla="*/ 38100 h 40"/>
                <a:gd name="T44" fmla="*/ 25400 w 30"/>
                <a:gd name="T45" fmla="*/ 34925 h 40"/>
                <a:gd name="T46" fmla="*/ 15875 w 30"/>
                <a:gd name="T47" fmla="*/ 38100 h 40"/>
                <a:gd name="T48" fmla="*/ 12700 w 30"/>
                <a:gd name="T49" fmla="*/ 44450 h 40"/>
                <a:gd name="T50" fmla="*/ 25400 w 30"/>
                <a:gd name="T51" fmla="*/ 53975 h 40"/>
                <a:gd name="T52" fmla="*/ 25400 w 30"/>
                <a:gd name="T53" fmla="*/ 25400 h 40"/>
                <a:gd name="T54" fmla="*/ 31750 w 30"/>
                <a:gd name="T55" fmla="*/ 22225 h 40"/>
                <a:gd name="T56" fmla="*/ 34925 w 30"/>
                <a:gd name="T57" fmla="*/ 15875 h 40"/>
                <a:gd name="T58" fmla="*/ 28575 w 30"/>
                <a:gd name="T59" fmla="*/ 9525 h 40"/>
                <a:gd name="T60" fmla="*/ 25400 w 30"/>
                <a:gd name="T61" fmla="*/ 9525 h 40"/>
                <a:gd name="T62" fmla="*/ 15875 w 30"/>
                <a:gd name="T63" fmla="*/ 15875 h 40"/>
                <a:gd name="T64" fmla="*/ 19050 w 30"/>
                <a:gd name="T65" fmla="*/ 22225 h 40"/>
                <a:gd name="T66" fmla="*/ 25400 w 30"/>
                <a:gd name="T67" fmla="*/ 25400 h 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"/>
                <a:gd name="T103" fmla="*/ 0 h 40"/>
                <a:gd name="T104" fmla="*/ 30 w 30"/>
                <a:gd name="T105" fmla="*/ 40 h 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" h="40">
                  <a:moveTo>
                    <a:pt x="16" y="0"/>
                  </a:move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2" y="18"/>
                  </a:lnTo>
                  <a:lnTo>
                    <a:pt x="28" y="22"/>
                  </a:lnTo>
                  <a:lnTo>
                    <a:pt x="30" y="28"/>
                  </a:lnTo>
                  <a:lnTo>
                    <a:pt x="30" y="34"/>
                  </a:lnTo>
                  <a:lnTo>
                    <a:pt x="26" y="38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10" y="40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8" y="18"/>
                  </a:lnTo>
                  <a:lnTo>
                    <a:pt x="4" y="16"/>
                  </a:lnTo>
                  <a:lnTo>
                    <a:pt x="2" y="10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close/>
                  <a:moveTo>
                    <a:pt x="16" y="34"/>
                  </a:moveTo>
                  <a:lnTo>
                    <a:pt x="16" y="34"/>
                  </a:lnTo>
                  <a:lnTo>
                    <a:pt x="20" y="32"/>
                  </a:lnTo>
                  <a:lnTo>
                    <a:pt x="22" y="28"/>
                  </a:lnTo>
                  <a:lnTo>
                    <a:pt x="20" y="24"/>
                  </a:lnTo>
                  <a:lnTo>
                    <a:pt x="16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10" y="32"/>
                  </a:lnTo>
                  <a:lnTo>
                    <a:pt x="16" y="34"/>
                  </a:lnTo>
                  <a:close/>
                  <a:moveTo>
                    <a:pt x="16" y="16"/>
                  </a:moveTo>
                  <a:lnTo>
                    <a:pt x="16" y="16"/>
                  </a:lnTo>
                  <a:lnTo>
                    <a:pt x="20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12" y="14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320" name="Freeform 8606"/>
            <p:cNvSpPr>
              <a:spLocks/>
            </p:cNvSpPr>
            <p:nvPr/>
          </p:nvSpPr>
          <p:spPr bwMode="auto">
            <a:xfrm>
              <a:off x="5623371" y="1933352"/>
              <a:ext cx="28575" cy="63500"/>
            </a:xfrm>
            <a:custGeom>
              <a:avLst/>
              <a:gdLst>
                <a:gd name="T0" fmla="*/ 28575 w 18"/>
                <a:gd name="T1" fmla="*/ 63500 h 40"/>
                <a:gd name="T2" fmla="*/ 15875 w 18"/>
                <a:gd name="T3" fmla="*/ 63500 h 40"/>
                <a:gd name="T4" fmla="*/ 15875 w 18"/>
                <a:gd name="T5" fmla="*/ 22225 h 40"/>
                <a:gd name="T6" fmla="*/ 0 w 18"/>
                <a:gd name="T7" fmla="*/ 22225 h 40"/>
                <a:gd name="T8" fmla="*/ 0 w 18"/>
                <a:gd name="T9" fmla="*/ 12700 h 40"/>
                <a:gd name="T10" fmla="*/ 0 w 18"/>
                <a:gd name="T11" fmla="*/ 12700 h 40"/>
                <a:gd name="T12" fmla="*/ 12700 w 18"/>
                <a:gd name="T13" fmla="*/ 9525 h 40"/>
                <a:gd name="T14" fmla="*/ 15875 w 18"/>
                <a:gd name="T15" fmla="*/ 6350 h 40"/>
                <a:gd name="T16" fmla="*/ 19050 w 18"/>
                <a:gd name="T17" fmla="*/ 0 h 40"/>
                <a:gd name="T18" fmla="*/ 28575 w 18"/>
                <a:gd name="T19" fmla="*/ 0 h 40"/>
                <a:gd name="T20" fmla="*/ 28575 w 18"/>
                <a:gd name="T21" fmla="*/ 6350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40"/>
                <a:gd name="T35" fmla="*/ 18 w 18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40">
                  <a:moveTo>
                    <a:pt x="18" y="40"/>
                  </a:moveTo>
                  <a:lnTo>
                    <a:pt x="10" y="40"/>
                  </a:lnTo>
                  <a:lnTo>
                    <a:pt x="1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40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321" name="Freeform 8607"/>
            <p:cNvSpPr>
              <a:spLocks noEditPoints="1"/>
            </p:cNvSpPr>
            <p:nvPr/>
          </p:nvSpPr>
          <p:spPr bwMode="auto">
            <a:xfrm>
              <a:off x="5477321" y="2384202"/>
              <a:ext cx="47625" cy="66675"/>
            </a:xfrm>
            <a:custGeom>
              <a:avLst/>
              <a:gdLst>
                <a:gd name="T0" fmla="*/ 25400 w 30"/>
                <a:gd name="T1" fmla="*/ 0 h 42"/>
                <a:gd name="T2" fmla="*/ 41275 w 30"/>
                <a:gd name="T3" fmla="*/ 6350 h 42"/>
                <a:gd name="T4" fmla="*/ 44450 w 30"/>
                <a:gd name="T5" fmla="*/ 15875 h 42"/>
                <a:gd name="T6" fmla="*/ 41275 w 30"/>
                <a:gd name="T7" fmla="*/ 25400 h 42"/>
                <a:gd name="T8" fmla="*/ 34925 w 30"/>
                <a:gd name="T9" fmla="*/ 28575 h 42"/>
                <a:gd name="T10" fmla="*/ 34925 w 30"/>
                <a:gd name="T11" fmla="*/ 28575 h 42"/>
                <a:gd name="T12" fmla="*/ 44450 w 30"/>
                <a:gd name="T13" fmla="*/ 34925 h 42"/>
                <a:gd name="T14" fmla="*/ 47625 w 30"/>
                <a:gd name="T15" fmla="*/ 44450 h 42"/>
                <a:gd name="T16" fmla="*/ 41275 w 30"/>
                <a:gd name="T17" fmla="*/ 60325 h 42"/>
                <a:gd name="T18" fmla="*/ 25400 w 30"/>
                <a:gd name="T19" fmla="*/ 66675 h 42"/>
                <a:gd name="T20" fmla="*/ 15875 w 30"/>
                <a:gd name="T21" fmla="*/ 63500 h 42"/>
                <a:gd name="T22" fmla="*/ 3175 w 30"/>
                <a:gd name="T23" fmla="*/ 53975 h 42"/>
                <a:gd name="T24" fmla="*/ 0 w 30"/>
                <a:gd name="T25" fmla="*/ 44450 h 42"/>
                <a:gd name="T26" fmla="*/ 12700 w 30"/>
                <a:gd name="T27" fmla="*/ 28575 h 42"/>
                <a:gd name="T28" fmla="*/ 12700 w 30"/>
                <a:gd name="T29" fmla="*/ 28575 h 42"/>
                <a:gd name="T30" fmla="*/ 3175 w 30"/>
                <a:gd name="T31" fmla="*/ 15875 h 42"/>
                <a:gd name="T32" fmla="*/ 3175 w 30"/>
                <a:gd name="T33" fmla="*/ 9525 h 42"/>
                <a:gd name="T34" fmla="*/ 15875 w 30"/>
                <a:gd name="T35" fmla="*/ 0 h 42"/>
                <a:gd name="T36" fmla="*/ 25400 w 30"/>
                <a:gd name="T37" fmla="*/ 0 h 42"/>
                <a:gd name="T38" fmla="*/ 25400 w 30"/>
                <a:gd name="T39" fmla="*/ 53975 h 42"/>
                <a:gd name="T40" fmla="*/ 34925 w 30"/>
                <a:gd name="T41" fmla="*/ 44450 h 42"/>
                <a:gd name="T42" fmla="*/ 31750 w 30"/>
                <a:gd name="T43" fmla="*/ 38100 h 42"/>
                <a:gd name="T44" fmla="*/ 25400 w 30"/>
                <a:gd name="T45" fmla="*/ 34925 h 42"/>
                <a:gd name="T46" fmla="*/ 12700 w 30"/>
                <a:gd name="T47" fmla="*/ 41275 h 42"/>
                <a:gd name="T48" fmla="*/ 12700 w 30"/>
                <a:gd name="T49" fmla="*/ 44450 h 42"/>
                <a:gd name="T50" fmla="*/ 25400 w 30"/>
                <a:gd name="T51" fmla="*/ 53975 h 42"/>
                <a:gd name="T52" fmla="*/ 25400 w 30"/>
                <a:gd name="T53" fmla="*/ 25400 h 42"/>
                <a:gd name="T54" fmla="*/ 31750 w 30"/>
                <a:gd name="T55" fmla="*/ 25400 h 42"/>
                <a:gd name="T56" fmla="*/ 34925 w 30"/>
                <a:gd name="T57" fmla="*/ 19050 h 42"/>
                <a:gd name="T58" fmla="*/ 28575 w 30"/>
                <a:gd name="T59" fmla="*/ 9525 h 42"/>
                <a:gd name="T60" fmla="*/ 25400 w 30"/>
                <a:gd name="T61" fmla="*/ 9525 h 42"/>
                <a:gd name="T62" fmla="*/ 15875 w 30"/>
                <a:gd name="T63" fmla="*/ 19050 h 42"/>
                <a:gd name="T64" fmla="*/ 15875 w 30"/>
                <a:gd name="T65" fmla="*/ 25400 h 42"/>
                <a:gd name="T66" fmla="*/ 25400 w 30"/>
                <a:gd name="T67" fmla="*/ 25400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"/>
                <a:gd name="T103" fmla="*/ 0 h 42"/>
                <a:gd name="T104" fmla="*/ 30 w 30"/>
                <a:gd name="T105" fmla="*/ 42 h 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" h="42">
                  <a:moveTo>
                    <a:pt x="16" y="0"/>
                  </a:move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6" y="16"/>
                  </a:lnTo>
                  <a:lnTo>
                    <a:pt x="22" y="18"/>
                  </a:lnTo>
                  <a:lnTo>
                    <a:pt x="28" y="22"/>
                  </a:lnTo>
                  <a:lnTo>
                    <a:pt x="30" y="28"/>
                  </a:lnTo>
                  <a:lnTo>
                    <a:pt x="28" y="34"/>
                  </a:lnTo>
                  <a:lnTo>
                    <a:pt x="26" y="38"/>
                  </a:lnTo>
                  <a:lnTo>
                    <a:pt x="20" y="40"/>
                  </a:lnTo>
                  <a:lnTo>
                    <a:pt x="16" y="42"/>
                  </a:lnTo>
                  <a:lnTo>
                    <a:pt x="10" y="40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8" y="18"/>
                  </a:lnTo>
                  <a:lnTo>
                    <a:pt x="4" y="16"/>
                  </a:lnTo>
                  <a:lnTo>
                    <a:pt x="2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close/>
                  <a:moveTo>
                    <a:pt x="16" y="34"/>
                  </a:moveTo>
                  <a:lnTo>
                    <a:pt x="16" y="34"/>
                  </a:lnTo>
                  <a:lnTo>
                    <a:pt x="20" y="34"/>
                  </a:lnTo>
                  <a:lnTo>
                    <a:pt x="22" y="28"/>
                  </a:lnTo>
                  <a:lnTo>
                    <a:pt x="20" y="24"/>
                  </a:lnTo>
                  <a:lnTo>
                    <a:pt x="16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10" y="34"/>
                  </a:lnTo>
                  <a:lnTo>
                    <a:pt x="16" y="34"/>
                  </a:lnTo>
                  <a:close/>
                  <a:moveTo>
                    <a:pt x="16" y="16"/>
                  </a:moveTo>
                  <a:lnTo>
                    <a:pt x="16" y="16"/>
                  </a:lnTo>
                  <a:lnTo>
                    <a:pt x="20" y="16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322" name="Freeform 8608"/>
            <p:cNvSpPr>
              <a:spLocks noEditPoints="1"/>
            </p:cNvSpPr>
            <p:nvPr/>
          </p:nvSpPr>
          <p:spPr bwMode="auto">
            <a:xfrm>
              <a:off x="5524946" y="2384202"/>
              <a:ext cx="47625" cy="66675"/>
            </a:xfrm>
            <a:custGeom>
              <a:avLst/>
              <a:gdLst>
                <a:gd name="T0" fmla="*/ 15875 w 30"/>
                <a:gd name="T1" fmla="*/ 47625 h 42"/>
                <a:gd name="T2" fmla="*/ 15875 w 30"/>
                <a:gd name="T3" fmla="*/ 47625 h 42"/>
                <a:gd name="T4" fmla="*/ 15875 w 30"/>
                <a:gd name="T5" fmla="*/ 53975 h 42"/>
                <a:gd name="T6" fmla="*/ 22225 w 30"/>
                <a:gd name="T7" fmla="*/ 53975 h 42"/>
                <a:gd name="T8" fmla="*/ 22225 w 30"/>
                <a:gd name="T9" fmla="*/ 53975 h 42"/>
                <a:gd name="T10" fmla="*/ 28575 w 30"/>
                <a:gd name="T11" fmla="*/ 53975 h 42"/>
                <a:gd name="T12" fmla="*/ 31750 w 30"/>
                <a:gd name="T13" fmla="*/ 47625 h 42"/>
                <a:gd name="T14" fmla="*/ 34925 w 30"/>
                <a:gd name="T15" fmla="*/ 34925 h 42"/>
                <a:gd name="T16" fmla="*/ 34925 w 30"/>
                <a:gd name="T17" fmla="*/ 34925 h 42"/>
                <a:gd name="T18" fmla="*/ 34925 w 30"/>
                <a:gd name="T19" fmla="*/ 34925 h 42"/>
                <a:gd name="T20" fmla="*/ 28575 w 30"/>
                <a:gd name="T21" fmla="*/ 41275 h 42"/>
                <a:gd name="T22" fmla="*/ 19050 w 30"/>
                <a:gd name="T23" fmla="*/ 44450 h 42"/>
                <a:gd name="T24" fmla="*/ 19050 w 30"/>
                <a:gd name="T25" fmla="*/ 44450 h 42"/>
                <a:gd name="T26" fmla="*/ 12700 w 30"/>
                <a:gd name="T27" fmla="*/ 41275 h 42"/>
                <a:gd name="T28" fmla="*/ 6350 w 30"/>
                <a:gd name="T29" fmla="*/ 38100 h 42"/>
                <a:gd name="T30" fmla="*/ 6350 w 30"/>
                <a:gd name="T31" fmla="*/ 38100 h 42"/>
                <a:gd name="T32" fmla="*/ 3175 w 30"/>
                <a:gd name="T33" fmla="*/ 28575 h 42"/>
                <a:gd name="T34" fmla="*/ 0 w 30"/>
                <a:gd name="T35" fmla="*/ 22225 h 42"/>
                <a:gd name="T36" fmla="*/ 0 w 30"/>
                <a:gd name="T37" fmla="*/ 22225 h 42"/>
                <a:gd name="T38" fmla="*/ 3175 w 30"/>
                <a:gd name="T39" fmla="*/ 12700 h 42"/>
                <a:gd name="T40" fmla="*/ 6350 w 30"/>
                <a:gd name="T41" fmla="*/ 6350 h 42"/>
                <a:gd name="T42" fmla="*/ 12700 w 30"/>
                <a:gd name="T43" fmla="*/ 0 h 42"/>
                <a:gd name="T44" fmla="*/ 22225 w 30"/>
                <a:gd name="T45" fmla="*/ 0 h 42"/>
                <a:gd name="T46" fmla="*/ 22225 w 30"/>
                <a:gd name="T47" fmla="*/ 0 h 42"/>
                <a:gd name="T48" fmla="*/ 34925 w 30"/>
                <a:gd name="T49" fmla="*/ 3175 h 42"/>
                <a:gd name="T50" fmla="*/ 41275 w 30"/>
                <a:gd name="T51" fmla="*/ 9525 h 42"/>
                <a:gd name="T52" fmla="*/ 47625 w 30"/>
                <a:gd name="T53" fmla="*/ 19050 h 42"/>
                <a:gd name="T54" fmla="*/ 47625 w 30"/>
                <a:gd name="T55" fmla="*/ 31750 h 42"/>
                <a:gd name="T56" fmla="*/ 47625 w 30"/>
                <a:gd name="T57" fmla="*/ 31750 h 42"/>
                <a:gd name="T58" fmla="*/ 44450 w 30"/>
                <a:gd name="T59" fmla="*/ 44450 h 42"/>
                <a:gd name="T60" fmla="*/ 41275 w 30"/>
                <a:gd name="T61" fmla="*/ 53975 h 42"/>
                <a:gd name="T62" fmla="*/ 34925 w 30"/>
                <a:gd name="T63" fmla="*/ 63500 h 42"/>
                <a:gd name="T64" fmla="*/ 22225 w 30"/>
                <a:gd name="T65" fmla="*/ 66675 h 42"/>
                <a:gd name="T66" fmla="*/ 22225 w 30"/>
                <a:gd name="T67" fmla="*/ 66675 h 42"/>
                <a:gd name="T68" fmla="*/ 15875 w 30"/>
                <a:gd name="T69" fmla="*/ 63500 h 42"/>
                <a:gd name="T70" fmla="*/ 9525 w 30"/>
                <a:gd name="T71" fmla="*/ 60325 h 42"/>
                <a:gd name="T72" fmla="*/ 3175 w 30"/>
                <a:gd name="T73" fmla="*/ 53975 h 42"/>
                <a:gd name="T74" fmla="*/ 3175 w 30"/>
                <a:gd name="T75" fmla="*/ 47625 h 42"/>
                <a:gd name="T76" fmla="*/ 15875 w 30"/>
                <a:gd name="T77" fmla="*/ 47625 h 42"/>
                <a:gd name="T78" fmla="*/ 34925 w 30"/>
                <a:gd name="T79" fmla="*/ 22225 h 42"/>
                <a:gd name="T80" fmla="*/ 34925 w 30"/>
                <a:gd name="T81" fmla="*/ 22225 h 42"/>
                <a:gd name="T82" fmla="*/ 31750 w 30"/>
                <a:gd name="T83" fmla="*/ 12700 h 42"/>
                <a:gd name="T84" fmla="*/ 28575 w 30"/>
                <a:gd name="T85" fmla="*/ 12700 h 42"/>
                <a:gd name="T86" fmla="*/ 22225 w 30"/>
                <a:gd name="T87" fmla="*/ 9525 h 42"/>
                <a:gd name="T88" fmla="*/ 22225 w 30"/>
                <a:gd name="T89" fmla="*/ 9525 h 42"/>
                <a:gd name="T90" fmla="*/ 19050 w 30"/>
                <a:gd name="T91" fmla="*/ 12700 h 42"/>
                <a:gd name="T92" fmla="*/ 15875 w 30"/>
                <a:gd name="T93" fmla="*/ 12700 h 42"/>
                <a:gd name="T94" fmla="*/ 12700 w 30"/>
                <a:gd name="T95" fmla="*/ 22225 h 42"/>
                <a:gd name="T96" fmla="*/ 12700 w 30"/>
                <a:gd name="T97" fmla="*/ 22225 h 42"/>
                <a:gd name="T98" fmla="*/ 15875 w 30"/>
                <a:gd name="T99" fmla="*/ 28575 h 42"/>
                <a:gd name="T100" fmla="*/ 19050 w 30"/>
                <a:gd name="T101" fmla="*/ 31750 h 42"/>
                <a:gd name="T102" fmla="*/ 22225 w 30"/>
                <a:gd name="T103" fmla="*/ 34925 h 42"/>
                <a:gd name="T104" fmla="*/ 22225 w 30"/>
                <a:gd name="T105" fmla="*/ 34925 h 42"/>
                <a:gd name="T106" fmla="*/ 28575 w 30"/>
                <a:gd name="T107" fmla="*/ 31750 h 42"/>
                <a:gd name="T108" fmla="*/ 31750 w 30"/>
                <a:gd name="T109" fmla="*/ 28575 h 42"/>
                <a:gd name="T110" fmla="*/ 34925 w 30"/>
                <a:gd name="T111" fmla="*/ 22225 h 42"/>
                <a:gd name="T112" fmla="*/ 34925 w 30"/>
                <a:gd name="T113" fmla="*/ 22225 h 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"/>
                <a:gd name="T172" fmla="*/ 0 h 42"/>
                <a:gd name="T173" fmla="*/ 30 w 30"/>
                <a:gd name="T174" fmla="*/ 42 h 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" h="42">
                  <a:moveTo>
                    <a:pt x="10" y="30"/>
                  </a:moveTo>
                  <a:lnTo>
                    <a:pt x="10" y="30"/>
                  </a:lnTo>
                  <a:lnTo>
                    <a:pt x="10" y="34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20" y="30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30" y="12"/>
                  </a:lnTo>
                  <a:lnTo>
                    <a:pt x="30" y="20"/>
                  </a:lnTo>
                  <a:lnTo>
                    <a:pt x="28" y="28"/>
                  </a:lnTo>
                  <a:lnTo>
                    <a:pt x="26" y="34"/>
                  </a:lnTo>
                  <a:lnTo>
                    <a:pt x="22" y="40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10" y="30"/>
                  </a:lnTo>
                  <a:close/>
                  <a:moveTo>
                    <a:pt x="22" y="14"/>
                  </a:moveTo>
                  <a:lnTo>
                    <a:pt x="22" y="14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2" y="20"/>
                  </a:lnTo>
                  <a:lnTo>
                    <a:pt x="14" y="22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rgbClr val="0049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324" name="Gruppieren 323"/>
          <p:cNvGrpSpPr/>
          <p:nvPr/>
        </p:nvGrpSpPr>
        <p:grpSpPr>
          <a:xfrm>
            <a:off x="251520" y="1530950"/>
            <a:ext cx="2808312" cy="700939"/>
            <a:chOff x="107504" y="1268760"/>
            <a:chExt cx="2808312" cy="700939"/>
          </a:xfrm>
        </p:grpSpPr>
        <p:grpSp>
          <p:nvGrpSpPr>
            <p:cNvPr id="320" name="Gruppieren 319"/>
            <p:cNvGrpSpPr/>
            <p:nvPr/>
          </p:nvGrpSpPr>
          <p:grpSpPr>
            <a:xfrm>
              <a:off x="179512" y="1484784"/>
              <a:ext cx="2160241" cy="231923"/>
              <a:chOff x="179512" y="1484784"/>
              <a:chExt cx="2160241" cy="231923"/>
            </a:xfrm>
          </p:grpSpPr>
          <p:sp>
            <p:nvSpPr>
              <p:cNvPr id="287" name="Rechteck 286"/>
              <p:cNvSpPr>
                <a:spLocks/>
              </p:cNvSpPr>
              <p:nvPr/>
            </p:nvSpPr>
            <p:spPr bwMode="auto">
              <a:xfrm>
                <a:off x="179512" y="1510745"/>
                <a:ext cx="180000" cy="180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AT" sz="9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3" name="Textfeld 393"/>
              <p:cNvSpPr txBox="1"/>
              <p:nvPr/>
            </p:nvSpPr>
            <p:spPr>
              <a:xfrm>
                <a:off x="323527" y="1484784"/>
                <a:ext cx="2016226" cy="231923"/>
              </a:xfrm>
              <a:prstGeom prst="rect">
                <a:avLst/>
              </a:prstGeom>
              <a:noFill/>
            </p:spPr>
            <p:txBody>
              <a:bodyPr wrap="square" tIns="46800" rIns="18000" rtlCol="0">
                <a:spAutoFit/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de-DE" sz="900" dirty="0">
                    <a:latin typeface="Arial" pitchFamily="34" charset="0"/>
                    <a:cs typeface="Arial" pitchFamily="34" charset="0"/>
                  </a:rPr>
                  <a:t>Air &amp; Sea: GW Zürich</a:t>
                </a:r>
                <a:endParaRPr lang="de-AT" sz="9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89" name="Rechteck 288"/>
            <p:cNvSpPr>
              <a:spLocks/>
            </p:cNvSpPr>
            <p:nvPr/>
          </p:nvSpPr>
          <p:spPr bwMode="auto">
            <a:xfrm>
              <a:off x="179512" y="1749991"/>
              <a:ext cx="180000" cy="180000"/>
            </a:xfrm>
            <a:prstGeom prst="rect">
              <a:avLst/>
            </a:prstGeom>
            <a:solidFill>
              <a:srgbClr val="FDE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endParaRPr lang="de-AT" sz="9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" name="Textfeld 398"/>
            <p:cNvSpPr txBox="1"/>
            <p:nvPr/>
          </p:nvSpPr>
          <p:spPr>
            <a:xfrm>
              <a:off x="339780" y="1737776"/>
              <a:ext cx="2159101" cy="231923"/>
            </a:xfrm>
            <a:prstGeom prst="rect">
              <a:avLst/>
            </a:prstGeom>
            <a:noFill/>
          </p:spPr>
          <p:txBody>
            <a:bodyPr wrap="square" tIns="46800" rIns="18000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sz="900" dirty="0">
                  <a:latin typeface="Arial" pitchFamily="34" charset="0"/>
                  <a:cs typeface="Arial" pitchFamily="34" charset="0"/>
                </a:rPr>
                <a:t>7000 – 7999, 9000 – 9999: GW Wolfurt</a:t>
              </a:r>
              <a:endParaRPr lang="de-AT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Textfeld 393"/>
            <p:cNvSpPr txBox="1"/>
            <p:nvPr/>
          </p:nvSpPr>
          <p:spPr>
            <a:xfrm>
              <a:off x="107504" y="1268760"/>
              <a:ext cx="2808312" cy="247312"/>
            </a:xfrm>
            <a:prstGeom prst="rect">
              <a:avLst/>
            </a:prstGeom>
            <a:noFill/>
          </p:spPr>
          <p:txBody>
            <a:bodyPr wrap="square" tIns="46800" rIns="18000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sz="1000" b="1" dirty="0" err="1"/>
                <a:t>Zip</a:t>
              </a:r>
              <a:r>
                <a:rPr lang="de-DE" sz="1000" b="1" dirty="0"/>
                <a:t> Codes / </a:t>
              </a:r>
              <a:r>
                <a:rPr lang="en-GB" sz="1000" b="1" dirty="0"/>
                <a:t>Responsible</a:t>
              </a:r>
              <a:r>
                <a:rPr lang="de-DE" sz="1000" b="1" dirty="0"/>
                <a:t> Offices</a:t>
              </a:r>
              <a:endParaRPr lang="de-AT" sz="1000" b="1" dirty="0"/>
            </a:p>
          </p:txBody>
        </p:sp>
      </p:grpSp>
      <p:sp>
        <p:nvSpPr>
          <p:cNvPr id="318" name="Rechteck 317"/>
          <p:cNvSpPr/>
          <p:nvPr/>
        </p:nvSpPr>
        <p:spPr>
          <a:xfrm>
            <a:off x="36479" y="5877272"/>
            <a:ext cx="226800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Air &amp; Sea Terminal Zürich</a:t>
            </a:r>
          </a:p>
          <a:p>
            <a:pPr algn="ctr"/>
            <a:r>
              <a:rPr lang="de-DE" sz="1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Wibachstrasse</a:t>
            </a:r>
            <a:r>
              <a:rPr lang="de-DE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15</a:t>
            </a:r>
            <a:br>
              <a:rPr lang="de-DE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 8153 Rümlang</a:t>
            </a:r>
          </a:p>
          <a:p>
            <a:pPr algn="ctr"/>
            <a:r>
              <a:rPr lang="nb-NO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Telefon: +41.58.4585.200</a:t>
            </a:r>
          </a:p>
          <a:p>
            <a:pPr algn="ctr"/>
            <a:r>
              <a:rPr lang="de-DE" sz="1000" u="sng" dirty="0">
                <a:latin typeface="Arial" pitchFamily="34" charset="0"/>
                <a:cs typeface="Arial" pitchFamily="34" charset="0"/>
                <a:hlinkClick r:id="rId3"/>
              </a:rPr>
              <a:t>air-sea.zuerich@gw-world.com</a:t>
            </a:r>
            <a:endParaRPr lang="de-DE" sz="10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de-DE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9" name="Rechteck 318"/>
          <p:cNvSpPr/>
          <p:nvPr/>
        </p:nvSpPr>
        <p:spPr>
          <a:xfrm>
            <a:off x="6696488" y="5877272"/>
            <a:ext cx="226800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Air &amp; Sea Terminal </a:t>
            </a:r>
            <a:r>
              <a:rPr lang="de-DE" sz="1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Wolfurt</a:t>
            </a:r>
            <a:endParaRPr lang="de-DE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Senderstrasse 34 </a:t>
            </a:r>
          </a:p>
          <a:p>
            <a:pPr algn="ctr"/>
            <a:r>
              <a:rPr lang="de-DE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 6960 </a:t>
            </a:r>
            <a:r>
              <a:rPr lang="de-DE" sz="1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Wolfurt</a:t>
            </a:r>
            <a:r>
              <a:rPr lang="de-DE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de-DE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Telefon: +43.5574.696.0</a:t>
            </a:r>
          </a:p>
          <a:p>
            <a:pPr algn="ctr"/>
            <a:r>
              <a:rPr lang="de-DE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air-sea-wolfurt@gw-world.com</a:t>
            </a:r>
            <a:endParaRPr lang="de-DE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9" name="Ellipse 328"/>
          <p:cNvSpPr/>
          <p:nvPr/>
        </p:nvSpPr>
        <p:spPr>
          <a:xfrm>
            <a:off x="5760152" y="2320031"/>
            <a:ext cx="108000" cy="108000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0" name="Ellipse 329"/>
          <p:cNvSpPr/>
          <p:nvPr/>
        </p:nvSpPr>
        <p:spPr>
          <a:xfrm>
            <a:off x="7740352" y="2102181"/>
            <a:ext cx="108000" cy="108000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3" name="Rechteck 332"/>
          <p:cNvSpPr/>
          <p:nvPr/>
        </p:nvSpPr>
        <p:spPr>
          <a:xfrm>
            <a:off x="5784204" y="2429023"/>
            <a:ext cx="727223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GW Zürich</a:t>
            </a:r>
          </a:p>
        </p:txBody>
      </p:sp>
      <p:sp>
        <p:nvSpPr>
          <p:cNvPr id="334" name="Rechteck 333"/>
          <p:cNvSpPr/>
          <p:nvPr/>
        </p:nvSpPr>
        <p:spPr>
          <a:xfrm>
            <a:off x="7841660" y="2083597"/>
            <a:ext cx="762788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de-DE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GW </a:t>
            </a:r>
            <a:r>
              <a:rPr lang="de-DE" sz="1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Wolfurt</a:t>
            </a:r>
            <a:endParaRPr lang="de-DE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8" name="Titel 30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Air &amp;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Switzerland</a:t>
            </a:r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b="1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DEA24F2E98904192E567AF8AAE0994" ma:contentTypeVersion="453" ma:contentTypeDescription="Create a new document." ma:contentTypeScope="" ma:versionID="bc688c55b07bb9d3895d917682b35314">
  <xsd:schema xmlns:xsd="http://www.w3.org/2001/XMLSchema" xmlns:xs="http://www.w3.org/2001/XMLSchema" xmlns:p="http://schemas.microsoft.com/office/2006/metadata/properties" xmlns:ns2="c2240bd3-a23f-424b-9a3a-e7db85199178" xmlns:ns3="http://schemas.microsoft.com/sharepoint/v4" xmlns:ns4="8aa2721b-8e06-4f98-8b39-8f2a9f96965f" targetNamespace="http://schemas.microsoft.com/office/2006/metadata/properties" ma:root="true" ma:fieldsID="f13f47c7aabe3c24d2e1a0d41e6c2dfe" ns2:_="" ns3:_="" ns4:_="">
    <xsd:import namespace="c2240bd3-a23f-424b-9a3a-e7db85199178"/>
    <xsd:import namespace="http://schemas.microsoft.com/sharepoint/v4"/>
    <xsd:import namespace="8aa2721b-8e06-4f98-8b39-8f2a9f96965f"/>
    <xsd:element name="properties">
      <xsd:complexType>
        <xsd:sequence>
          <xsd:element name="documentManagement">
            <xsd:complexType>
              <xsd:all>
                <xsd:element ref="ns2:Kontinent"/>
                <xsd:element ref="ns2:GW_x0020_Region"/>
                <xsd:element ref="ns2:Target_x0020_Audiences" minOccurs="0"/>
                <xsd:element ref="ns3:IconOverlay" minOccurs="0"/>
                <xsd:element ref="ns2:Partner_x0020_available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240bd3-a23f-424b-9a3a-e7db85199178" elementFormDefault="qualified">
    <xsd:import namespace="http://schemas.microsoft.com/office/2006/documentManagement/types"/>
    <xsd:import namespace="http://schemas.microsoft.com/office/infopath/2007/PartnerControls"/>
    <xsd:element name="Kontinent" ma:index="8" ma:displayName="GW Continent" ma:format="Dropdown" ma:internalName="Kontinent">
      <xsd:simpleType>
        <xsd:restriction base="dms:Choice">
          <xsd:enumeration value="Americas"/>
          <xsd:enumeration value="Asia Pacific"/>
          <xsd:enumeration value="Europe"/>
          <xsd:enumeration value="Generel Doc."/>
          <xsd:enumeration value="Middle East/Africa"/>
        </xsd:restriction>
      </xsd:simpleType>
    </xsd:element>
    <xsd:element name="GW_x0020_Region" ma:index="9" ma:displayName="GW Region" ma:default="North America" ma:format="Dropdown" ma:internalName="GW_x0020_Region">
      <xsd:simpleType>
        <xsd:restriction base="dms:Choice">
          <xsd:enumeration value="Asia"/>
          <xsd:enumeration value="Central Africa"/>
          <xsd:enumeration value="Central America"/>
          <xsd:enumeration value="East Africa"/>
          <xsd:enumeration value="Europe"/>
          <xsd:enumeration value="GW"/>
          <xsd:enumeration value="Indian Subcontinent"/>
          <xsd:enumeration value="Middle East"/>
          <xsd:enumeration value="North Africa"/>
          <xsd:enumeration value="North America"/>
          <xsd:enumeration value="Pacific"/>
          <xsd:enumeration value="Röhlig"/>
          <xsd:enumeration value="RUSTAN"/>
          <xsd:enumeration value="South Africa"/>
          <xsd:enumeration value="South America"/>
          <xsd:enumeration value="West Africa"/>
        </xsd:restriction>
      </xsd:simpleType>
    </xsd:element>
    <xsd:element name="Target_x0020_Audiences" ma:index="10" nillable="true" ma:displayName="Target Audiences" ma:internalName="Target_x0020_Audiences">
      <xsd:simpleType>
        <xsd:restriction base="dms:Unknown"/>
      </xsd:simpleType>
    </xsd:element>
    <xsd:element name="Partner_x0020_available" ma:index="12" nillable="true" ma:displayName="Partner available" ma:internalName="Partner_x0020_availabl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a2721b-8e06-4f98-8b39-8f2a9f96965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PolicyDirtyBag xmlns="microsoft.office.server.policy.changes">
  <Microsoft.Office.RecordsManagement.PolicyFeatures.PolicyAudit op="Delete"/>
</PolicyDirtyBag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artner_x0020_available xmlns="c2240bd3-a23f-424b-9a3a-e7db85199178">GW</Partner_x0020_available>
    <GW_x0020_Region xmlns="c2240bd3-a23f-424b-9a3a-e7db85199178">Europe</GW_x0020_Region>
    <IconOverlay xmlns="http://schemas.microsoft.com/sharepoint/v4" xsi:nil="true"/>
    <Target_x0020_Audiences xmlns="c2240bd3-a23f-424b-9a3a-e7db85199178" xsi:nil="true"/>
    <Kontinent xmlns="c2240bd3-a23f-424b-9a3a-e7db85199178">Europe</Kontinent>
  </documentManagement>
</p:properties>
</file>

<file path=customXml/itemProps1.xml><?xml version="1.0" encoding="utf-8"?>
<ds:datastoreItem xmlns:ds="http://schemas.openxmlformats.org/officeDocument/2006/customXml" ds:itemID="{77E7B34E-1127-4A2B-9620-BFC38EDD76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240bd3-a23f-424b-9a3a-e7db85199178"/>
    <ds:schemaRef ds:uri="http://schemas.microsoft.com/sharepoint/v4"/>
    <ds:schemaRef ds:uri="8aa2721b-8e06-4f98-8b39-8f2a9f9696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CB1C0F-50EC-4D9D-83B5-B6EDFF3D8637}">
  <ds:schemaRefs>
    <ds:schemaRef ds:uri="microsoft.office.server.policy.changes"/>
  </ds:schemaRefs>
</ds:datastoreItem>
</file>

<file path=customXml/itemProps3.xml><?xml version="1.0" encoding="utf-8"?>
<ds:datastoreItem xmlns:ds="http://schemas.openxmlformats.org/officeDocument/2006/customXml" ds:itemID="{2845E02F-5D30-4825-9D92-08C5246F46D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3421E41-3966-4915-8BAE-216BB9257D63}">
  <ds:schemaRefs>
    <ds:schemaRef ds:uri="http://schemas.microsoft.com/office/2006/documentManagement/types"/>
    <ds:schemaRef ds:uri="http://schemas.microsoft.com/sharepoint/v4"/>
    <ds:schemaRef ds:uri="c2240bd3-a23f-424b-9a3a-e7db85199178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8aa2721b-8e06-4f98-8b39-8f2a9f96965f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71</Words>
  <Application>Microsoft Office PowerPoint</Application>
  <PresentationFormat>Bildschirmpräsentation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Courier New</vt:lpstr>
      <vt:lpstr>blank</vt:lpstr>
      <vt:lpstr>Air &amp; Sea Switzerland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GW AS Switzerland_ZIP-Code areas_20220113</dc:title>
  <dc:subject>Vorlage</dc:subject>
  <dc:creator>Birgit Höpperger</dc:creator>
  <cp:lastModifiedBy>Birgit Kohler bko09</cp:lastModifiedBy>
  <cp:revision>58</cp:revision>
  <dcterms:created xsi:type="dcterms:W3CDTF">2014-10-21T13:36:26Z</dcterms:created>
  <dcterms:modified xsi:type="dcterms:W3CDTF">2022-01-13T15:12:01Z</dcterms:modified>
  <cp:contentStatus>aktiv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0x01010054DEA24F2E98904192E567AF8AAE0994</vt:lpwstr>
  </property>
</Properties>
</file>