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3B1D-A5F9-47F7-A7A1-4F36BAE35DBD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E69E-6FEA-45B3-A37B-7CF8452C99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4B9-6A76-496C-8B0F-01DE2E95E055}" type="slidenum">
              <a:rPr lang="de-DE" smtClean="0">
                <a:solidFill>
                  <a:prstClr val="black"/>
                </a:solidFill>
                <a:latin typeface="Arial"/>
              </a:rPr>
              <a:pPr/>
              <a:t>1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78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4" t="12995" r="1770" b="7836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sp>
        <p:nvSpPr>
          <p:cNvPr id="55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2" name="Rechteck 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58813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10312"/>
            <a:ext cx="11765280" cy="6437376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3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2341414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4" t="11616" r="3241" b="11616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36052894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" t="17149" r="1770" b="3535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2398089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25210500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" t="1486" r="1777" b="1455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1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1417630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4842" y="211667"/>
            <a:ext cx="11762316" cy="6434667"/>
          </a:xfrm>
          <a:prstGeom prst="rect">
            <a:avLst/>
          </a:prstGeom>
          <a:solidFill>
            <a:schemeClr val="accent1"/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80000"/>
              </a:lnSpc>
            </a:pP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2247062"/>
            <a:ext cx="10915651" cy="1661993"/>
          </a:xfrm>
        </p:spPr>
        <p:txBody>
          <a:bodyPr anchor="b">
            <a:spAutoFit/>
          </a:bodyPr>
          <a:lstStyle>
            <a:lvl1pPr>
              <a:lnSpc>
                <a:spcPct val="75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hier über max. 2 </a:t>
            </a:r>
            <a:r>
              <a:rPr lang="de-DE" dirty="0" err="1" smtClean="0"/>
              <a:t>zeilen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31800" y="3909054"/>
            <a:ext cx="10915651" cy="671413"/>
          </a:xfrm>
        </p:spPr>
        <p:txBody>
          <a:bodyPr/>
          <a:lstStyle>
            <a:lvl1pPr marL="0" indent="0">
              <a:buNone/>
              <a:defRPr sz="1867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11123664" y="404664"/>
            <a:ext cx="153936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867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1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4842" y="211667"/>
            <a:ext cx="11762316" cy="6434667"/>
          </a:xfrm>
          <a:prstGeom prst="rect">
            <a:avLst/>
          </a:prstGeom>
          <a:solidFill>
            <a:schemeClr val="accent1"/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80000"/>
              </a:lnSpc>
            </a:pP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15373" y="1509184"/>
            <a:ext cx="11761257" cy="2393949"/>
          </a:xfrm>
        </p:spPr>
        <p:txBody>
          <a:bodyPr wrap="square" anchor="b">
            <a:noAutofit/>
          </a:bodyPr>
          <a:lstStyle>
            <a:lvl1pPr algn="ctr">
              <a:lnSpc>
                <a:spcPct val="75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11123664" y="404664"/>
            <a:ext cx="153936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867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4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6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801" y="4072467"/>
            <a:ext cx="3723217" cy="192152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38308" y="1604433"/>
            <a:ext cx="3726192" cy="191306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53741" y="1604433"/>
            <a:ext cx="3722359" cy="191306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28" name="Bildplatzhalter 1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339167" y="4072467"/>
            <a:ext cx="3725332" cy="192152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33" name="Bildplatzhalter 1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56240" y="4072467"/>
            <a:ext cx="3719859" cy="192152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31801" y="1604433"/>
            <a:ext cx="3723216" cy="191306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</a:t>
            </a:r>
            <a:br>
              <a:rPr lang="de-DE" dirty="0" smtClean="0"/>
            </a:br>
            <a:r>
              <a:rPr lang="de-DE" dirty="0" smtClean="0"/>
              <a:t>klicken hinzufügen</a:t>
            </a:r>
            <a:endParaRPr lang="de-DE" dirty="0"/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1801" y="3541663"/>
            <a:ext cx="3723217" cy="360026"/>
          </a:xfrm>
          <a:solidFill>
            <a:schemeClr val="accent1"/>
          </a:solidFill>
        </p:spPr>
        <p:txBody>
          <a:bodyPr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252884" y="3541663"/>
            <a:ext cx="3723217" cy="360026"/>
          </a:xfrm>
          <a:solidFill>
            <a:schemeClr val="accent1"/>
          </a:solidFill>
        </p:spPr>
        <p:txBody>
          <a:bodyPr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  <p:sp>
        <p:nvSpPr>
          <p:cNvPr id="20" name="Textplatzhalter 4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39167" y="3541663"/>
            <a:ext cx="3725333" cy="360026"/>
          </a:xfrm>
          <a:solidFill>
            <a:schemeClr val="accent1"/>
          </a:solidFill>
        </p:spPr>
        <p:txBody>
          <a:bodyPr wrap="square"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  <p:sp>
        <p:nvSpPr>
          <p:cNvPr id="21" name="Textplatzhalter 4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31801" y="6018163"/>
            <a:ext cx="3723217" cy="360026"/>
          </a:xfrm>
          <a:solidFill>
            <a:schemeClr val="accent1"/>
          </a:solidFill>
        </p:spPr>
        <p:txBody>
          <a:bodyPr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  <p:sp>
        <p:nvSpPr>
          <p:cNvPr id="22" name="Textplatzhalter 4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252884" y="6018163"/>
            <a:ext cx="3723217" cy="360026"/>
          </a:xfrm>
          <a:solidFill>
            <a:schemeClr val="accent1"/>
          </a:solidFill>
        </p:spPr>
        <p:txBody>
          <a:bodyPr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  <p:sp>
        <p:nvSpPr>
          <p:cNvPr id="24" name="Textplatzhalter 49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338309" y="6018163"/>
            <a:ext cx="3729168" cy="360026"/>
          </a:xfrm>
          <a:solidFill>
            <a:schemeClr val="accent1"/>
          </a:solidFill>
        </p:spPr>
        <p:txBody>
          <a:bodyPr wrap="square" lIns="72000" tIns="36000" bIns="36000" anchor="b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>
              <a:defRPr sz="1867" b="0">
                <a:solidFill>
                  <a:schemeClr val="bg1"/>
                </a:solidFill>
              </a:defRPr>
            </a:lvl6pPr>
            <a:lvl7pPr>
              <a:defRPr sz="1867" b="0">
                <a:solidFill>
                  <a:schemeClr val="bg1"/>
                </a:solidFill>
              </a:defRPr>
            </a:lvl7pPr>
            <a:lvl8pPr>
              <a:defRPr sz="1867" b="0">
                <a:solidFill>
                  <a:schemeClr val="bg1"/>
                </a:solidFill>
              </a:defRPr>
            </a:lvl8pPr>
            <a:lvl9pPr>
              <a:defRPr sz="1867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Titel bitte hier eintragen</a:t>
            </a:r>
          </a:p>
        </p:txBody>
      </p:sp>
    </p:spTree>
    <p:extLst>
      <p:ext uri="{BB962C8B-B14F-4D97-AF65-F5344CB8AC3E}">
        <p14:creationId xmlns:p14="http://schemas.microsoft.com/office/powerpoint/2010/main" val="297645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219307" y="211667"/>
            <a:ext cx="11762316" cy="6434667"/>
          </a:xfrm>
          <a:prstGeom prst="rect">
            <a:avLst/>
          </a:prstGeom>
          <a:solidFill>
            <a:schemeClr val="accent1"/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lnSpc>
                <a:spcPct val="80000"/>
              </a:lnSpc>
            </a:pP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1604434"/>
            <a:ext cx="11534400" cy="4751917"/>
          </a:xfrm>
        </p:spPr>
        <p:txBody>
          <a:bodyPr/>
          <a:lstStyle>
            <a:lvl1pPr marL="355591" indent="-355591">
              <a:buClr>
                <a:schemeClr val="bg1"/>
              </a:buClr>
              <a:buFont typeface="+mj-lt"/>
              <a:buAutoNum type="arabicPeriod"/>
              <a:defRPr lang="de-DE" sz="2133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6885" indent="-241294">
              <a:buClr>
                <a:schemeClr val="bg1"/>
              </a:buClr>
              <a:buFont typeface="Arial" panose="020B0604020202020204" pitchFamily="34" charset="0"/>
              <a:buChar char="●"/>
              <a:tabLst/>
              <a:defRPr sz="2133" b="0" baseline="0">
                <a:solidFill>
                  <a:schemeClr val="bg1"/>
                </a:solidFill>
              </a:defRPr>
            </a:lvl2pPr>
            <a:lvl3pPr marL="596885" indent="-241294">
              <a:buClr>
                <a:schemeClr val="bg1"/>
              </a:buClr>
              <a:buFont typeface="Arial" panose="020B0604020202020204" pitchFamily="34" charset="0"/>
              <a:buChar char="●"/>
              <a:defRPr sz="2133" b="0" cap="none" baseline="0">
                <a:solidFill>
                  <a:schemeClr val="bg1"/>
                </a:solidFill>
              </a:defRPr>
            </a:lvl3pPr>
            <a:lvl4pPr marL="596885" indent="-241294">
              <a:buClr>
                <a:schemeClr val="bg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bg1"/>
                </a:solidFill>
              </a:defRPr>
            </a:lvl4pPr>
            <a:lvl5pPr marL="596885" indent="-241294">
              <a:buClr>
                <a:schemeClr val="bg1"/>
              </a:buClr>
              <a:buFont typeface="Arial" panose="020B0604020202020204" pitchFamily="34" charset="0"/>
              <a:buChar char="●"/>
              <a:defRPr sz="2133" b="0" cap="none" baseline="0">
                <a:solidFill>
                  <a:schemeClr val="bg1"/>
                </a:solidFill>
              </a:defRPr>
            </a:lvl5pPr>
            <a:lvl6pPr marL="596885" indent="-241294" defTabSz="355591">
              <a:buClr>
                <a:schemeClr val="bg1"/>
              </a:buClr>
              <a:buFont typeface="Arial" panose="020B0604020202020204" pitchFamily="34" charset="0"/>
              <a:buChar char="●"/>
              <a:defRPr sz="2133" b="0" cap="none" baseline="0">
                <a:solidFill>
                  <a:schemeClr val="bg1"/>
                </a:solidFill>
              </a:defRPr>
            </a:lvl6pPr>
            <a:lvl7pPr marL="596885" indent="-241294">
              <a:buClr>
                <a:schemeClr val="bg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bg1"/>
                </a:solidFill>
              </a:defRPr>
            </a:lvl7pPr>
            <a:lvl8pPr marL="596885" indent="-241294">
              <a:buClr>
                <a:schemeClr val="bg1"/>
              </a:buClr>
              <a:buFont typeface="Arial" panose="020B0604020202020204" pitchFamily="34" charset="0"/>
              <a:buChar char="●"/>
              <a:defRPr sz="2133" b="0" cap="none" baseline="0">
                <a:solidFill>
                  <a:schemeClr val="bg1"/>
                </a:solidFill>
              </a:defRPr>
            </a:lvl8pPr>
            <a:lvl9pPr marL="596885" indent="-241294">
              <a:buClr>
                <a:schemeClr val="bg1"/>
              </a:buClr>
              <a:buFont typeface="Arial" panose="020B0604020202020204" pitchFamily="34" charset="0"/>
              <a:buChar char="●"/>
              <a:defRPr sz="2133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Punkt</a:t>
            </a:r>
          </a:p>
          <a:p>
            <a:pPr lvl="1"/>
            <a:r>
              <a:rPr lang="de-DE" dirty="0" smtClean="0"/>
              <a:t>Punkt</a:t>
            </a:r>
          </a:p>
          <a:p>
            <a:pPr lvl="2"/>
            <a:r>
              <a:rPr lang="de-DE" dirty="0" smtClean="0"/>
              <a:t>Punkt</a:t>
            </a:r>
          </a:p>
          <a:p>
            <a:pPr lvl="4"/>
            <a:r>
              <a:rPr lang="de-DE" dirty="0" smtClean="0"/>
              <a:t>Punkt</a:t>
            </a:r>
          </a:p>
          <a:p>
            <a:pPr lvl="5"/>
            <a:r>
              <a:rPr lang="de-DE" dirty="0" smtClean="0"/>
              <a:t>Punkt</a:t>
            </a:r>
          </a:p>
          <a:p>
            <a:pPr lvl="5"/>
            <a:r>
              <a:rPr lang="de-DE" dirty="0" smtClean="0"/>
              <a:t>Punkt</a:t>
            </a:r>
          </a:p>
          <a:p>
            <a:pPr lvl="7"/>
            <a:r>
              <a:rPr lang="de-DE" dirty="0" smtClean="0"/>
              <a:t>Punkt</a:t>
            </a:r>
          </a:p>
          <a:p>
            <a:pPr lvl="8"/>
            <a:r>
              <a:rPr lang="de-DE" dirty="0" smtClean="0"/>
              <a:t>Punkt</a:t>
            </a:r>
          </a:p>
          <a:p>
            <a:pPr lvl="8"/>
            <a:r>
              <a:rPr lang="de-DE" dirty="0" smtClean="0"/>
              <a:t>Punkt</a:t>
            </a:r>
          </a:p>
          <a:p>
            <a:pPr lvl="8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11123664" y="404664"/>
            <a:ext cx="153936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867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>
              <a:solidFill>
                <a:srgbClr val="BDBDBD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1604434"/>
            <a:ext cx="11534400" cy="4751917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12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7500" r="1413" b="1601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0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831471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>
              <a:solidFill>
                <a:srgbClr val="BDBDBD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29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>
              <a:solidFill>
                <a:srgbClr val="BDBDBD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31800" y="1412776"/>
            <a:ext cx="10847917" cy="48005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Diagramm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5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>
              <a:solidFill>
                <a:srgbClr val="BDBD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>
              <a:solidFill>
                <a:srgbClr val="BDBDBD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276872"/>
            <a:ext cx="11534400" cy="4079477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1" y="1552808"/>
            <a:ext cx="11544300" cy="436033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 marL="239178" indent="0">
              <a:buNone/>
              <a:defRPr sz="2133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err="1" smtClean="0"/>
              <a:t>Untertitel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66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1" y="1604434"/>
            <a:ext cx="5568951" cy="4751917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191252" y="211667"/>
            <a:ext cx="5784849" cy="6144684"/>
          </a:xfrm>
          <a:custGeom>
            <a:avLst/>
            <a:gdLst>
              <a:gd name="connsiteX0" fmla="*/ 0 w 4338637"/>
              <a:gd name="connsiteY0" fmla="*/ 0 h 4608513"/>
              <a:gd name="connsiteX1" fmla="*/ 3813214 w 4338637"/>
              <a:gd name="connsiteY1" fmla="*/ 0 h 4608513"/>
              <a:gd name="connsiteX2" fmla="*/ 3813214 w 4338637"/>
              <a:gd name="connsiteY2" fmla="*/ 533008 h 4608513"/>
              <a:gd name="connsiteX3" fmla="*/ 4338637 w 4338637"/>
              <a:gd name="connsiteY3" fmla="*/ 533008 h 4608513"/>
              <a:gd name="connsiteX4" fmla="*/ 4338637 w 4338637"/>
              <a:gd name="connsiteY4" fmla="*/ 4608513 h 4608513"/>
              <a:gd name="connsiteX5" fmla="*/ 0 w 4338637"/>
              <a:gd name="connsiteY5" fmla="*/ 4608513 h 46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4608513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4608513"/>
                </a:lnTo>
                <a:lnTo>
                  <a:pt x="0" y="46085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94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1/2 Bild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1" y="2273300"/>
            <a:ext cx="5568951" cy="4083051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552808"/>
            <a:ext cx="5568951" cy="436033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>
              <a:defRPr sz="2133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err="1" smtClean="0"/>
              <a:t>Untertitel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91252" y="211667"/>
            <a:ext cx="5784849" cy="6144684"/>
          </a:xfrm>
          <a:custGeom>
            <a:avLst/>
            <a:gdLst>
              <a:gd name="connsiteX0" fmla="*/ 0 w 4338637"/>
              <a:gd name="connsiteY0" fmla="*/ 0 h 4608513"/>
              <a:gd name="connsiteX1" fmla="*/ 3813214 w 4338637"/>
              <a:gd name="connsiteY1" fmla="*/ 0 h 4608513"/>
              <a:gd name="connsiteX2" fmla="*/ 3813214 w 4338637"/>
              <a:gd name="connsiteY2" fmla="*/ 533008 h 4608513"/>
              <a:gd name="connsiteX3" fmla="*/ 4338637 w 4338637"/>
              <a:gd name="connsiteY3" fmla="*/ 533008 h 4608513"/>
              <a:gd name="connsiteX4" fmla="*/ 4338637 w 4338637"/>
              <a:gd name="connsiteY4" fmla="*/ 4608513 h 4608513"/>
              <a:gd name="connsiteX5" fmla="*/ 0 w 4338637"/>
              <a:gd name="connsiteY5" fmla="*/ 4608513 h 46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4608513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4608513"/>
                </a:lnTo>
                <a:lnTo>
                  <a:pt x="0" y="46085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0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0" y="1604435"/>
            <a:ext cx="5568189" cy="4751917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2012" y="3319027"/>
            <a:ext cx="5784089" cy="3037551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6191252" y="211667"/>
            <a:ext cx="5784849" cy="3007784"/>
          </a:xfrm>
          <a:custGeom>
            <a:avLst/>
            <a:gdLst>
              <a:gd name="connsiteX0" fmla="*/ 0 w 4338637"/>
              <a:gd name="connsiteY0" fmla="*/ 0 h 2255838"/>
              <a:gd name="connsiteX1" fmla="*/ 3813214 w 4338637"/>
              <a:gd name="connsiteY1" fmla="*/ 0 h 2255838"/>
              <a:gd name="connsiteX2" fmla="*/ 3813214 w 4338637"/>
              <a:gd name="connsiteY2" fmla="*/ 533008 h 2255838"/>
              <a:gd name="connsiteX3" fmla="*/ 4338637 w 4338637"/>
              <a:gd name="connsiteY3" fmla="*/ 533008 h 2255838"/>
              <a:gd name="connsiteX4" fmla="*/ 4338637 w 4338637"/>
              <a:gd name="connsiteY4" fmla="*/ 2255838 h 2255838"/>
              <a:gd name="connsiteX5" fmla="*/ 0 w 4338637"/>
              <a:gd name="connsiteY5" fmla="*/ 2255838 h 225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2255838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2255838"/>
                </a:lnTo>
                <a:lnTo>
                  <a:pt x="0" y="22558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16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2 Bilder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0" y="2273299"/>
            <a:ext cx="5568189" cy="4083052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6" name="Titel 5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2" y="1552808"/>
            <a:ext cx="5568189" cy="436033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>
              <a:defRPr sz="2133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err="1" smtClean="0"/>
              <a:t>Untertitel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22" name="Bildplatzhalter 1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2012" y="3319027"/>
            <a:ext cx="5784089" cy="3037551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/>
          </p:nvPr>
        </p:nvSpPr>
        <p:spPr>
          <a:xfrm>
            <a:off x="6191252" y="211667"/>
            <a:ext cx="5784849" cy="3007784"/>
          </a:xfrm>
          <a:custGeom>
            <a:avLst/>
            <a:gdLst>
              <a:gd name="connsiteX0" fmla="*/ 0 w 4338637"/>
              <a:gd name="connsiteY0" fmla="*/ 0 h 2255838"/>
              <a:gd name="connsiteX1" fmla="*/ 3813214 w 4338637"/>
              <a:gd name="connsiteY1" fmla="*/ 0 h 2255838"/>
              <a:gd name="connsiteX2" fmla="*/ 3813214 w 4338637"/>
              <a:gd name="connsiteY2" fmla="*/ 533008 h 2255838"/>
              <a:gd name="connsiteX3" fmla="*/ 4338637 w 4338637"/>
              <a:gd name="connsiteY3" fmla="*/ 533008 h 2255838"/>
              <a:gd name="connsiteX4" fmla="*/ 4338637 w 4338637"/>
              <a:gd name="connsiteY4" fmla="*/ 2255838 h 2255838"/>
              <a:gd name="connsiteX5" fmla="*/ 0 w 4338637"/>
              <a:gd name="connsiteY5" fmla="*/ 2255838 h 225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2255838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2255838"/>
                </a:lnTo>
                <a:lnTo>
                  <a:pt x="0" y="22558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218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0" y="1604435"/>
            <a:ext cx="5568189" cy="4751917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2012" y="4440501"/>
            <a:ext cx="5784089" cy="1916076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12" y="2256045"/>
            <a:ext cx="5784089" cy="208596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9"/>
          </p:nvPr>
        </p:nvSpPr>
        <p:spPr>
          <a:xfrm>
            <a:off x="6191252" y="211668"/>
            <a:ext cx="5784849" cy="1962057"/>
          </a:xfrm>
          <a:custGeom>
            <a:avLst/>
            <a:gdLst>
              <a:gd name="connsiteX0" fmla="*/ 0 w 4338637"/>
              <a:gd name="connsiteY0" fmla="*/ 0 h 1471543"/>
              <a:gd name="connsiteX1" fmla="*/ 3813214 w 4338637"/>
              <a:gd name="connsiteY1" fmla="*/ 0 h 1471543"/>
              <a:gd name="connsiteX2" fmla="*/ 3813214 w 4338637"/>
              <a:gd name="connsiteY2" fmla="*/ 533008 h 1471543"/>
              <a:gd name="connsiteX3" fmla="*/ 4338637 w 4338637"/>
              <a:gd name="connsiteY3" fmla="*/ 533008 h 1471543"/>
              <a:gd name="connsiteX4" fmla="*/ 4338637 w 4338637"/>
              <a:gd name="connsiteY4" fmla="*/ 1471543 h 1471543"/>
              <a:gd name="connsiteX5" fmla="*/ 0 w 4338637"/>
              <a:gd name="connsiteY5" fmla="*/ 1471543 h 14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1471543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1471543"/>
                </a:lnTo>
                <a:lnTo>
                  <a:pt x="0" y="1471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891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; 3 Bilder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63EEBF-7D50-41B3-8A2B-6D2C5C274A95}" type="slidenum">
              <a:rPr lang="de-DE" smtClean="0">
                <a:solidFill>
                  <a:srgbClr val="BDBDBD"/>
                </a:solidFill>
              </a:rPr>
              <a:pPr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0" y="2273299"/>
            <a:ext cx="5568189" cy="4083052"/>
          </a:xfrm>
        </p:spPr>
        <p:txBody>
          <a:bodyPr/>
          <a:lstStyle>
            <a:lvl1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lvl1pPr>
            <a:lvl2pPr marL="479988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lvl2pPr>
            <a:lvl3pPr marL="719982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239994" marR="0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lvl5pPr>
            <a:lvl6pPr marL="0" marR="0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9988" marR="0" lvl="1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Bulletpoint</a:t>
            </a:r>
            <a:endParaRPr kumimoji="0" lang="de-DE" sz="18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982" marR="0" lvl="2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Aufzählung</a:t>
            </a:r>
          </a:p>
          <a:p>
            <a:pPr marL="239994" marR="0" lvl="3" indent="-239994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 Fließtext</a:t>
            </a:r>
          </a:p>
          <a:p>
            <a:pPr marL="0" marR="0" lvl="4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/>
            </a:pPr>
            <a:r>
              <a:rPr kumimoji="0" lang="de-DE" sz="18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Fließtext Fett</a:t>
            </a:r>
          </a:p>
          <a:p>
            <a:pPr marL="0" marR="0" lvl="5" indent="0" algn="l" defTabSz="914377" rtl="0" eaLnBrk="1" fontAlgn="auto" latinLnBrk="0" hangingPunct="1">
              <a:lnSpc>
                <a:spcPct val="8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33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Ebene</a:t>
            </a:r>
            <a:r>
              <a:rPr kumimoji="0" lang="en-US" sz="2133" b="1" i="0" u="none" strike="noStrike" kern="1200" cap="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Highlight </a:t>
            </a:r>
          </a:p>
          <a:p>
            <a:pPr lvl="0"/>
            <a:endParaRPr lang="de-DE" dirty="0"/>
          </a:p>
        </p:txBody>
      </p:sp>
      <p:sp>
        <p:nvSpPr>
          <p:cNvPr id="6" name="Titel 5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801" y="452966"/>
            <a:ext cx="5568951" cy="719668"/>
          </a:xfrm>
        </p:spPr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2" y="1552808"/>
            <a:ext cx="5568189" cy="436033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>
              <a:defRPr sz="2133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err="1" smtClean="0"/>
              <a:t>Untertitel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2012" y="4440501"/>
            <a:ext cx="5784089" cy="1916076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12" y="2256045"/>
            <a:ext cx="5784089" cy="208596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</a:t>
            </a:r>
            <a:br>
              <a:rPr lang="de-DE" dirty="0" smtClean="0"/>
            </a:br>
            <a:r>
              <a:rPr lang="de-DE" dirty="0" smtClean="0"/>
              <a:t>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9"/>
          </p:nvPr>
        </p:nvSpPr>
        <p:spPr>
          <a:xfrm>
            <a:off x="6191252" y="211668"/>
            <a:ext cx="5784849" cy="1962057"/>
          </a:xfrm>
          <a:custGeom>
            <a:avLst/>
            <a:gdLst>
              <a:gd name="connsiteX0" fmla="*/ 0 w 4338637"/>
              <a:gd name="connsiteY0" fmla="*/ 0 h 1471543"/>
              <a:gd name="connsiteX1" fmla="*/ 3813214 w 4338637"/>
              <a:gd name="connsiteY1" fmla="*/ 0 h 1471543"/>
              <a:gd name="connsiteX2" fmla="*/ 3813214 w 4338637"/>
              <a:gd name="connsiteY2" fmla="*/ 533008 h 1471543"/>
              <a:gd name="connsiteX3" fmla="*/ 4338637 w 4338637"/>
              <a:gd name="connsiteY3" fmla="*/ 533008 h 1471543"/>
              <a:gd name="connsiteX4" fmla="*/ 4338637 w 4338637"/>
              <a:gd name="connsiteY4" fmla="*/ 1471543 h 1471543"/>
              <a:gd name="connsiteX5" fmla="*/ 0 w 4338637"/>
              <a:gd name="connsiteY5" fmla="*/ 1471543 h 14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8637" h="1471543">
                <a:moveTo>
                  <a:pt x="0" y="0"/>
                </a:moveTo>
                <a:lnTo>
                  <a:pt x="3813214" y="0"/>
                </a:lnTo>
                <a:lnTo>
                  <a:pt x="3813214" y="533008"/>
                </a:lnTo>
                <a:lnTo>
                  <a:pt x="4338637" y="533008"/>
                </a:lnTo>
                <a:lnTo>
                  <a:pt x="4338637" y="1471543"/>
                </a:lnTo>
                <a:lnTo>
                  <a:pt x="0" y="1471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364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213785" y="211667"/>
            <a:ext cx="11762316" cy="6434667"/>
          </a:xfrm>
          <a:custGeom>
            <a:avLst/>
            <a:gdLst>
              <a:gd name="connsiteX0" fmla="*/ 0 w 8821737"/>
              <a:gd name="connsiteY0" fmla="*/ 0 h 4826000"/>
              <a:gd name="connsiteX1" fmla="*/ 8296314 w 8821737"/>
              <a:gd name="connsiteY1" fmla="*/ 0 h 4826000"/>
              <a:gd name="connsiteX2" fmla="*/ 8296314 w 8821737"/>
              <a:gd name="connsiteY2" fmla="*/ 533008 h 4826000"/>
              <a:gd name="connsiteX3" fmla="*/ 8821737 w 8821737"/>
              <a:gd name="connsiteY3" fmla="*/ 533008 h 4826000"/>
              <a:gd name="connsiteX4" fmla="*/ 8821737 w 8821737"/>
              <a:gd name="connsiteY4" fmla="*/ 4826000 h 4826000"/>
              <a:gd name="connsiteX5" fmla="*/ 0 w 8821737"/>
              <a:gd name="connsiteY5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737" h="4826000">
                <a:moveTo>
                  <a:pt x="0" y="0"/>
                </a:moveTo>
                <a:lnTo>
                  <a:pt x="8296314" y="0"/>
                </a:lnTo>
                <a:lnTo>
                  <a:pt x="8296314" y="533008"/>
                </a:lnTo>
                <a:lnTo>
                  <a:pt x="8821737" y="533008"/>
                </a:lnTo>
                <a:lnTo>
                  <a:pt x="8821737" y="4826000"/>
                </a:lnTo>
                <a:lnTo>
                  <a:pt x="0" y="482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1800" y="452966"/>
            <a:ext cx="5664200" cy="71966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44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10312"/>
            <a:ext cx="11765280" cy="6437376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3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02318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; Vollbild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13785" y="211667"/>
            <a:ext cx="11762316" cy="6434667"/>
          </a:xfrm>
          <a:custGeom>
            <a:avLst/>
            <a:gdLst>
              <a:gd name="connsiteX0" fmla="*/ 0 w 8821737"/>
              <a:gd name="connsiteY0" fmla="*/ 0 h 4826000"/>
              <a:gd name="connsiteX1" fmla="*/ 8296314 w 8821737"/>
              <a:gd name="connsiteY1" fmla="*/ 0 h 4826000"/>
              <a:gd name="connsiteX2" fmla="*/ 8296314 w 8821737"/>
              <a:gd name="connsiteY2" fmla="*/ 533008 h 4826000"/>
              <a:gd name="connsiteX3" fmla="*/ 8821737 w 8821737"/>
              <a:gd name="connsiteY3" fmla="*/ 533008 h 4826000"/>
              <a:gd name="connsiteX4" fmla="*/ 8821737 w 8821737"/>
              <a:gd name="connsiteY4" fmla="*/ 4826000 h 4826000"/>
              <a:gd name="connsiteX5" fmla="*/ 0 w 8821737"/>
              <a:gd name="connsiteY5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737" h="4826000">
                <a:moveTo>
                  <a:pt x="0" y="0"/>
                </a:moveTo>
                <a:lnTo>
                  <a:pt x="8296314" y="0"/>
                </a:lnTo>
                <a:lnTo>
                  <a:pt x="8296314" y="533008"/>
                </a:lnTo>
                <a:lnTo>
                  <a:pt x="8821737" y="533008"/>
                </a:lnTo>
                <a:lnTo>
                  <a:pt x="8821737" y="4826000"/>
                </a:lnTo>
                <a:lnTo>
                  <a:pt x="0" y="482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1" y="3761963"/>
            <a:ext cx="3723217" cy="2082155"/>
          </a:xfrm>
          <a:gradFill flip="none" rotWithShape="1">
            <a:gsLst>
              <a:gs pos="0">
                <a:schemeClr val="bg1"/>
              </a:gs>
              <a:gs pos="21000">
                <a:srgbClr val="FFFFFF">
                  <a:shade val="100000"/>
                  <a:satMod val="115000"/>
                  <a:alpha val="65000"/>
                </a:srgbClr>
              </a:gs>
            </a:gsLst>
            <a:lin ang="0" scaled="1"/>
            <a:tileRect/>
          </a:gradFill>
        </p:spPr>
        <p:txBody>
          <a:bodyPr wrap="square" lIns="180000" tIns="72000" rIns="72000" bIns="72000" anchor="b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tabLst/>
              <a:defRPr sz="1867" b="1" cap="all" baseline="0">
                <a:solidFill>
                  <a:schemeClr val="accent1"/>
                </a:solidFill>
                <a:latin typeface="+mn-lt"/>
              </a:defRPr>
            </a:lvl1pPr>
            <a:lvl2pPr marL="239178" marR="0" indent="237061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 sz="1867" b="0">
                <a:solidFill>
                  <a:schemeClr val="tx1"/>
                </a:solidFill>
              </a:defRPr>
            </a:lvl2pPr>
            <a:lvl3pPr marL="239178" marR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67" b="0">
                <a:solidFill>
                  <a:schemeClr val="tx1"/>
                </a:solidFill>
              </a:defRPr>
            </a:lvl3pPr>
            <a:lvl4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  <a:tabLst/>
              <a:defRPr sz="1867" b="0">
                <a:solidFill>
                  <a:schemeClr val="tx1"/>
                </a:solidFill>
              </a:defRPr>
            </a:lvl4pPr>
            <a:lvl5pPr marL="0" marR="0" indent="0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None/>
              <a:tabLst/>
              <a:defRPr sz="1867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239178" marR="0" lvl="1" indent="237061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39178" marR="0" lvl="2" indent="-239178" algn="l" defTabSz="914377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93771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31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; Voll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13785" y="211667"/>
            <a:ext cx="11762316" cy="6434667"/>
          </a:xfrm>
          <a:custGeom>
            <a:avLst/>
            <a:gdLst>
              <a:gd name="connsiteX0" fmla="*/ 0 w 8821737"/>
              <a:gd name="connsiteY0" fmla="*/ 0 h 4826000"/>
              <a:gd name="connsiteX1" fmla="*/ 8296314 w 8821737"/>
              <a:gd name="connsiteY1" fmla="*/ 0 h 4826000"/>
              <a:gd name="connsiteX2" fmla="*/ 8296314 w 8821737"/>
              <a:gd name="connsiteY2" fmla="*/ 533008 h 4826000"/>
              <a:gd name="connsiteX3" fmla="*/ 8821737 w 8821737"/>
              <a:gd name="connsiteY3" fmla="*/ 533008 h 4826000"/>
              <a:gd name="connsiteX4" fmla="*/ 8821737 w 8821737"/>
              <a:gd name="connsiteY4" fmla="*/ 4826000 h 4826000"/>
              <a:gd name="connsiteX5" fmla="*/ 0 w 8821737"/>
              <a:gd name="connsiteY5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737" h="4826000">
                <a:moveTo>
                  <a:pt x="0" y="0"/>
                </a:moveTo>
                <a:lnTo>
                  <a:pt x="8296314" y="0"/>
                </a:lnTo>
                <a:lnTo>
                  <a:pt x="8296314" y="533008"/>
                </a:lnTo>
                <a:lnTo>
                  <a:pt x="8821737" y="533008"/>
                </a:lnTo>
                <a:lnTo>
                  <a:pt x="8821737" y="4826000"/>
                </a:lnTo>
                <a:lnTo>
                  <a:pt x="0" y="482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1" y="4210533"/>
            <a:ext cx="3723217" cy="1633585"/>
          </a:xfrm>
          <a:solidFill>
            <a:schemeClr val="accent1"/>
          </a:solidFill>
        </p:spPr>
        <p:txBody>
          <a:bodyPr wrap="square" lIns="180000" tIns="72000" rIns="72000" bIns="72000" anchor="b">
            <a:spAutoFit/>
          </a:bodyPr>
          <a:lstStyle>
            <a:lvl1pPr>
              <a:buClr>
                <a:schemeClr val="bg1"/>
              </a:buClr>
              <a:defRPr sz="1867" b="1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None/>
              <a:defRPr sz="1867" b="0">
                <a:solidFill>
                  <a:schemeClr val="bg1"/>
                </a:solidFill>
              </a:defRPr>
            </a:lvl2pPr>
            <a:lvl3pPr marL="239994" indent="-359991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67" b="0">
                <a:solidFill>
                  <a:schemeClr val="bg1"/>
                </a:solidFill>
              </a:defRPr>
            </a:lvl3pPr>
            <a:lvl4pPr marL="476239" indent="-234945" algn="l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bg1"/>
              </a:buClr>
              <a:buFont typeface="Symbol" panose="05050102010706020507" pitchFamily="18" charset="2"/>
              <a:buChar char="-"/>
              <a:tabLst/>
              <a:defRPr sz="1867" b="0">
                <a:solidFill>
                  <a:schemeClr val="bg1"/>
                </a:solidFill>
              </a:defRPr>
            </a:lvl4pPr>
            <a:lvl5pPr marL="241294" indent="-241294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867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533"/>
              </a:spcBef>
              <a:spcAft>
                <a:spcPts val="400"/>
              </a:spcAft>
              <a:buClr>
                <a:schemeClr val="accent1"/>
              </a:buClr>
              <a:buFont typeface="+mj-lt"/>
              <a:buNone/>
              <a:defRPr sz="1867" b="1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3"/>
            <a:r>
              <a:rPr lang="de-DE" dirty="0" smtClean="0"/>
              <a:t>Zweite Ebene</a:t>
            </a:r>
          </a:p>
          <a:p>
            <a:pPr lvl="4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93156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 bearbeit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2" y="210034"/>
            <a:ext cx="11762236" cy="6437933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1906754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3604211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5301668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7032552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60744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>
            <a:off x="5290618" y="282124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7032552" y="281266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8760744" y="281266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 bwMode="gray">
          <a:xfrm>
            <a:off x="5301668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7043111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8760744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3604211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1910510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8" name="Bildplatzhalter 12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2148304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Logo durch klicken hinzufügen</a:t>
            </a:r>
          </a:p>
        </p:txBody>
      </p:sp>
      <p:sp>
        <p:nvSpPr>
          <p:cNvPr id="29" name="Bildplatzhalter 12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835875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Logo durch klicken hinzufügen</a:t>
            </a:r>
          </a:p>
        </p:txBody>
      </p:sp>
      <p:sp>
        <p:nvSpPr>
          <p:cNvPr id="30" name="Bildplatzhalter 12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5532409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Logo durch klicken hinzufügen</a:t>
            </a:r>
          </a:p>
        </p:txBody>
      </p:sp>
      <p:sp>
        <p:nvSpPr>
          <p:cNvPr id="31" name="Bildplatzhalter 12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7273852" y="4395087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Logo durch klicken hinzufügen</a:t>
            </a:r>
          </a:p>
        </p:txBody>
      </p:sp>
      <p:sp>
        <p:nvSpPr>
          <p:cNvPr id="32" name="Bildplatzhalter 1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19684" y="4395087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Logo durch klicken hinzufügen</a:t>
            </a:r>
          </a:p>
        </p:txBody>
      </p:sp>
      <p:pic>
        <p:nvPicPr>
          <p:cNvPr id="33" name="Picture 6" descr="http://www.geberit.com/media/local_media/fotos/geberit_logo/Geberit_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115927" y="1885884"/>
            <a:ext cx="1344816" cy="186183"/>
          </a:xfrm>
          <a:prstGeom prst="rect">
            <a:avLst/>
          </a:prstGeom>
          <a:noFill/>
        </p:spPr>
      </p:pic>
      <p:pic>
        <p:nvPicPr>
          <p:cNvPr id="34" name="Picture 2" descr="http://www.verkehrslage.de/wp-content/uploads/2011/03/Nach-GM_Insolvenz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9079783" y="1563509"/>
            <a:ext cx="873488" cy="873488"/>
          </a:xfrm>
          <a:prstGeom prst="rect">
            <a:avLst/>
          </a:prstGeom>
          <a:noFill/>
        </p:spPr>
      </p:pic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85769" y="1860617"/>
            <a:ext cx="1340911" cy="279272"/>
          </a:xfrm>
          <a:prstGeom prst="rect">
            <a:avLst/>
          </a:prstGeom>
        </p:spPr>
      </p:pic>
      <p:pic>
        <p:nvPicPr>
          <p:cNvPr id="36" name="Picture 2" descr="C:\profiles\lhe09\Desktop\100px-HP_logo_2012.svg[1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44139" y="2996126"/>
            <a:ext cx="889661" cy="889661"/>
          </a:xfrm>
          <a:prstGeom prst="rect">
            <a:avLst/>
          </a:prstGeom>
          <a:noFill/>
        </p:spPr>
      </p:pic>
      <p:pic>
        <p:nvPicPr>
          <p:cNvPr id="37" name="Picture 15" descr="Bild:Adidas-logo.sv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9625" y="1563276"/>
            <a:ext cx="1136811" cy="78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40" y="3286321"/>
            <a:ext cx="1365648" cy="28535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1363" r="6347" b="21364"/>
          <a:stretch/>
        </p:blipFill>
        <p:spPr>
          <a:xfrm>
            <a:off x="3630165" y="1842375"/>
            <a:ext cx="1452663" cy="33015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22" y="3332990"/>
            <a:ext cx="1431012" cy="2167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gray">
          <a:xfrm>
            <a:off x="214216" y="2821241"/>
            <a:ext cx="4901992" cy="1254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 userDrawn="1"/>
        </p:nvSpPr>
        <p:spPr bwMode="gray">
          <a:xfrm>
            <a:off x="212089" y="3239427"/>
            <a:ext cx="4779263" cy="5379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algn="r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2667" dirty="0">
                <a:solidFill>
                  <a:prstClr val="white"/>
                </a:solidFill>
                <a:latin typeface="Arial Black"/>
              </a:rPr>
              <a:t>REFERENZEN</a:t>
            </a:r>
            <a:endParaRPr lang="en-US" sz="26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56421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2" y="210034"/>
            <a:ext cx="11762236" cy="6437933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1906754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3604211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5301668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7032552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60744" y="138059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>
            <a:off x="5290618" y="282124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7032552" y="281266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8760744" y="2812660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 bwMode="gray">
          <a:xfrm>
            <a:off x="5301668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7043111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8760744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3604211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1910510" y="4244725"/>
            <a:ext cx="1511565" cy="1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28" name="Bildplatzhalter 12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2148304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on </a:t>
            </a:r>
            <a:r>
              <a:rPr lang="de-DE" dirty="0" err="1" smtClean="0"/>
              <a:t>symbol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logo</a:t>
            </a:r>
          </a:p>
        </p:txBody>
      </p:sp>
      <p:sp>
        <p:nvSpPr>
          <p:cNvPr id="29" name="Bildplatzhalter 12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3835875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on </a:t>
            </a:r>
            <a:r>
              <a:rPr lang="de-DE" dirty="0" err="1" smtClean="0"/>
              <a:t>symbol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logo</a:t>
            </a:r>
          </a:p>
        </p:txBody>
      </p:sp>
      <p:sp>
        <p:nvSpPr>
          <p:cNvPr id="30" name="Bildplatzhalter 12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5532409" y="4405296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on </a:t>
            </a:r>
            <a:r>
              <a:rPr lang="de-DE" dirty="0" err="1" smtClean="0"/>
              <a:t>symbol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logo</a:t>
            </a:r>
          </a:p>
        </p:txBody>
      </p:sp>
      <p:sp>
        <p:nvSpPr>
          <p:cNvPr id="31" name="Bildplatzhalter 12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7273852" y="4395087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on </a:t>
            </a:r>
            <a:r>
              <a:rPr lang="de-DE" dirty="0" err="1" smtClean="0"/>
              <a:t>symbol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logo</a:t>
            </a:r>
          </a:p>
        </p:txBody>
      </p:sp>
      <p:sp>
        <p:nvSpPr>
          <p:cNvPr id="32" name="Bildplatzhalter 1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19684" y="4395087"/>
            <a:ext cx="1050083" cy="9477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on </a:t>
            </a:r>
            <a:r>
              <a:rPr lang="de-DE" dirty="0" err="1" smtClean="0"/>
              <a:t>symbol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logo</a:t>
            </a:r>
          </a:p>
        </p:txBody>
      </p:sp>
      <p:pic>
        <p:nvPicPr>
          <p:cNvPr id="33" name="Picture 6" descr="http://www.geberit.com/media/local_media/fotos/geberit_logo/Geberit_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115927" y="1885884"/>
            <a:ext cx="1344816" cy="186183"/>
          </a:xfrm>
          <a:prstGeom prst="rect">
            <a:avLst/>
          </a:prstGeom>
          <a:noFill/>
        </p:spPr>
      </p:pic>
      <p:pic>
        <p:nvPicPr>
          <p:cNvPr id="34" name="Picture 2" descr="http://www.verkehrslage.de/wp-content/uploads/2011/03/Nach-GM_Insolvenz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9079783" y="1563509"/>
            <a:ext cx="873488" cy="873488"/>
          </a:xfrm>
          <a:prstGeom prst="rect">
            <a:avLst/>
          </a:prstGeom>
          <a:noFill/>
        </p:spPr>
      </p:pic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85769" y="1860617"/>
            <a:ext cx="1340911" cy="279272"/>
          </a:xfrm>
          <a:prstGeom prst="rect">
            <a:avLst/>
          </a:prstGeom>
        </p:spPr>
      </p:pic>
      <p:pic>
        <p:nvPicPr>
          <p:cNvPr id="36" name="Picture 2" descr="C:\profiles\lhe09\Desktop\100px-HP_logo_2012.svg[1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44139" y="2996126"/>
            <a:ext cx="889661" cy="889661"/>
          </a:xfrm>
          <a:prstGeom prst="rect">
            <a:avLst/>
          </a:prstGeom>
          <a:noFill/>
        </p:spPr>
      </p:pic>
      <p:pic>
        <p:nvPicPr>
          <p:cNvPr id="37" name="Picture 15" descr="Bild:Adidas-logo.sv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9625" y="1563276"/>
            <a:ext cx="1136811" cy="78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40" y="3286321"/>
            <a:ext cx="1365648" cy="28535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1363" r="6347" b="21364"/>
          <a:stretch/>
        </p:blipFill>
        <p:spPr>
          <a:xfrm>
            <a:off x="3630165" y="1842375"/>
            <a:ext cx="1452663" cy="33015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22" y="3332990"/>
            <a:ext cx="1431012" cy="216700"/>
          </a:xfrm>
          <a:prstGeom prst="rect">
            <a:avLst/>
          </a:prstGeom>
        </p:spPr>
      </p:pic>
      <p:sp>
        <p:nvSpPr>
          <p:cNvPr id="41" name="Rechteck 40"/>
          <p:cNvSpPr/>
          <p:nvPr userDrawn="1"/>
        </p:nvSpPr>
        <p:spPr bwMode="gray">
          <a:xfrm>
            <a:off x="214881" y="2812660"/>
            <a:ext cx="4901992" cy="1248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42" name="Textfeld 41"/>
          <p:cNvSpPr txBox="1"/>
          <p:nvPr userDrawn="1"/>
        </p:nvSpPr>
        <p:spPr bwMode="gray">
          <a:xfrm>
            <a:off x="212089" y="3239427"/>
            <a:ext cx="4779263" cy="5379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algn="r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2667" dirty="0">
                <a:solidFill>
                  <a:prstClr val="white"/>
                </a:solidFill>
                <a:latin typeface="Arial Black"/>
              </a:rPr>
              <a:t>REFERENCES</a:t>
            </a:r>
            <a:endParaRPr lang="en-US" sz="26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498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" t="1207" r="1123" b="1207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sp>
        <p:nvSpPr>
          <p:cNvPr id="7" name="Freeform 12"/>
          <p:cNvSpPr>
            <a:spLocks noChangeAspect="1" noEditPoints="1"/>
          </p:cNvSpPr>
          <p:nvPr userDrawn="1"/>
        </p:nvSpPr>
        <p:spPr bwMode="gray">
          <a:xfrm>
            <a:off x="4808403" y="5245468"/>
            <a:ext cx="2304256" cy="882344"/>
          </a:xfrm>
          <a:custGeom>
            <a:avLst/>
            <a:gdLst>
              <a:gd name="T0" fmla="*/ 453 w 1973"/>
              <a:gd name="T1" fmla="*/ 140 h 756"/>
              <a:gd name="T2" fmla="*/ 369 w 1973"/>
              <a:gd name="T3" fmla="*/ 167 h 756"/>
              <a:gd name="T4" fmla="*/ 304 w 1973"/>
              <a:gd name="T5" fmla="*/ 215 h 756"/>
              <a:gd name="T6" fmla="*/ 257 w 1973"/>
              <a:gd name="T7" fmla="*/ 277 h 756"/>
              <a:gd name="T8" fmla="*/ 225 w 1973"/>
              <a:gd name="T9" fmla="*/ 344 h 756"/>
              <a:gd name="T10" fmla="*/ 211 w 1973"/>
              <a:gd name="T11" fmla="*/ 408 h 756"/>
              <a:gd name="T12" fmla="*/ 213 w 1973"/>
              <a:gd name="T13" fmla="*/ 470 h 756"/>
              <a:gd name="T14" fmla="*/ 228 w 1973"/>
              <a:gd name="T15" fmla="*/ 527 h 756"/>
              <a:gd name="T16" fmla="*/ 264 w 1973"/>
              <a:gd name="T17" fmla="*/ 575 h 756"/>
              <a:gd name="T18" fmla="*/ 322 w 1973"/>
              <a:gd name="T19" fmla="*/ 607 h 756"/>
              <a:gd name="T20" fmla="*/ 402 w 1973"/>
              <a:gd name="T21" fmla="*/ 620 h 756"/>
              <a:gd name="T22" fmla="*/ 478 w 1973"/>
              <a:gd name="T23" fmla="*/ 612 h 756"/>
              <a:gd name="T24" fmla="*/ 545 w 1973"/>
              <a:gd name="T25" fmla="*/ 586 h 756"/>
              <a:gd name="T26" fmla="*/ 601 w 1973"/>
              <a:gd name="T27" fmla="*/ 536 h 756"/>
              <a:gd name="T28" fmla="*/ 645 w 1973"/>
              <a:gd name="T29" fmla="*/ 462 h 756"/>
              <a:gd name="T30" fmla="*/ 499 w 1973"/>
              <a:gd name="T31" fmla="*/ 337 h 756"/>
              <a:gd name="T32" fmla="*/ 852 w 1973"/>
              <a:gd name="T33" fmla="*/ 254 h 756"/>
              <a:gd name="T34" fmla="*/ 654 w 1973"/>
              <a:gd name="T35" fmla="*/ 222 h 756"/>
              <a:gd name="T36" fmla="*/ 626 w 1973"/>
              <a:gd name="T37" fmla="*/ 176 h 756"/>
              <a:gd name="T38" fmla="*/ 582 w 1973"/>
              <a:gd name="T39" fmla="*/ 149 h 756"/>
              <a:gd name="T40" fmla="*/ 531 w 1973"/>
              <a:gd name="T41" fmla="*/ 139 h 756"/>
              <a:gd name="T42" fmla="*/ 511 w 1973"/>
              <a:gd name="T43" fmla="*/ 0 h 756"/>
              <a:gd name="T44" fmla="*/ 612 w 1973"/>
              <a:gd name="T45" fmla="*/ 5 h 756"/>
              <a:gd name="T46" fmla="*/ 703 w 1973"/>
              <a:gd name="T47" fmla="*/ 25 h 756"/>
              <a:gd name="T48" fmla="*/ 780 w 1973"/>
              <a:gd name="T49" fmla="*/ 60 h 756"/>
              <a:gd name="T50" fmla="*/ 838 w 1973"/>
              <a:gd name="T51" fmla="*/ 115 h 756"/>
              <a:gd name="T52" fmla="*/ 1021 w 1973"/>
              <a:gd name="T53" fmla="*/ 20 h 756"/>
              <a:gd name="T54" fmla="*/ 1049 w 1973"/>
              <a:gd name="T55" fmla="*/ 541 h 756"/>
              <a:gd name="T56" fmla="*/ 1497 w 1973"/>
              <a:gd name="T57" fmla="*/ 20 h 756"/>
              <a:gd name="T58" fmla="*/ 1534 w 1973"/>
              <a:gd name="T59" fmla="*/ 541 h 756"/>
              <a:gd name="T60" fmla="*/ 1973 w 1973"/>
              <a:gd name="T61" fmla="*/ 20 h 756"/>
              <a:gd name="T62" fmla="*/ 1401 w 1973"/>
              <a:gd name="T63" fmla="*/ 737 h 756"/>
              <a:gd name="T64" fmla="*/ 1357 w 1973"/>
              <a:gd name="T65" fmla="*/ 227 h 756"/>
              <a:gd name="T66" fmla="*/ 901 w 1973"/>
              <a:gd name="T67" fmla="*/ 737 h 756"/>
              <a:gd name="T68" fmla="*/ 777 w 1973"/>
              <a:gd name="T69" fmla="*/ 737 h 756"/>
              <a:gd name="T70" fmla="*/ 671 w 1973"/>
              <a:gd name="T71" fmla="*/ 653 h 756"/>
              <a:gd name="T72" fmla="*/ 578 w 1973"/>
              <a:gd name="T73" fmla="*/ 712 h 756"/>
              <a:gd name="T74" fmla="*/ 471 w 1973"/>
              <a:gd name="T75" fmla="*/ 746 h 756"/>
              <a:gd name="T76" fmla="*/ 351 w 1973"/>
              <a:gd name="T77" fmla="*/ 756 h 756"/>
              <a:gd name="T78" fmla="*/ 241 w 1973"/>
              <a:gd name="T79" fmla="*/ 747 h 756"/>
              <a:gd name="T80" fmla="*/ 149 w 1973"/>
              <a:gd name="T81" fmla="*/ 723 h 756"/>
              <a:gd name="T82" fmla="*/ 79 w 1973"/>
              <a:gd name="T83" fmla="*/ 680 h 756"/>
              <a:gd name="T84" fmla="*/ 30 w 1973"/>
              <a:gd name="T85" fmla="*/ 620 h 756"/>
              <a:gd name="T86" fmla="*/ 4 w 1973"/>
              <a:gd name="T87" fmla="*/ 538 h 756"/>
              <a:gd name="T88" fmla="*/ 4 w 1973"/>
              <a:gd name="T89" fmla="*/ 437 h 756"/>
              <a:gd name="T90" fmla="*/ 28 w 1973"/>
              <a:gd name="T91" fmla="*/ 320 h 756"/>
              <a:gd name="T92" fmla="*/ 81 w 1973"/>
              <a:gd name="T93" fmla="*/ 213 h 756"/>
              <a:gd name="T94" fmla="*/ 156 w 1973"/>
              <a:gd name="T95" fmla="*/ 124 h 756"/>
              <a:gd name="T96" fmla="*/ 255 w 1973"/>
              <a:gd name="T97" fmla="*/ 57 h 756"/>
              <a:gd name="T98" fmla="*/ 374 w 1973"/>
              <a:gd name="T99" fmla="*/ 14 h 756"/>
              <a:gd name="T100" fmla="*/ 511 w 1973"/>
              <a:gd name="T101" fmla="*/ 0 h 7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73"/>
              <a:gd name="T154" fmla="*/ 0 h 756"/>
              <a:gd name="T155" fmla="*/ 1973 w 1973"/>
              <a:gd name="T156" fmla="*/ 756 h 7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73" h="756">
                <a:moveTo>
                  <a:pt x="504" y="137"/>
                </a:moveTo>
                <a:lnTo>
                  <a:pt x="453" y="140"/>
                </a:lnTo>
                <a:lnTo>
                  <a:pt x="409" y="151"/>
                </a:lnTo>
                <a:lnTo>
                  <a:pt x="369" y="167"/>
                </a:lnTo>
                <a:lnTo>
                  <a:pt x="334" y="190"/>
                </a:lnTo>
                <a:lnTo>
                  <a:pt x="304" y="215"/>
                </a:lnTo>
                <a:lnTo>
                  <a:pt x="278" y="245"/>
                </a:lnTo>
                <a:lnTo>
                  <a:pt x="257" y="277"/>
                </a:lnTo>
                <a:lnTo>
                  <a:pt x="239" y="311"/>
                </a:lnTo>
                <a:lnTo>
                  <a:pt x="225" y="344"/>
                </a:lnTo>
                <a:lnTo>
                  <a:pt x="216" y="378"/>
                </a:lnTo>
                <a:lnTo>
                  <a:pt x="211" y="408"/>
                </a:lnTo>
                <a:lnTo>
                  <a:pt x="209" y="440"/>
                </a:lnTo>
                <a:lnTo>
                  <a:pt x="213" y="470"/>
                </a:lnTo>
                <a:lnTo>
                  <a:pt x="218" y="501"/>
                </a:lnTo>
                <a:lnTo>
                  <a:pt x="228" y="527"/>
                </a:lnTo>
                <a:lnTo>
                  <a:pt x="244" y="554"/>
                </a:lnTo>
                <a:lnTo>
                  <a:pt x="264" y="575"/>
                </a:lnTo>
                <a:lnTo>
                  <a:pt x="290" y="593"/>
                </a:lnTo>
                <a:lnTo>
                  <a:pt x="322" y="607"/>
                </a:lnTo>
                <a:lnTo>
                  <a:pt x="358" y="616"/>
                </a:lnTo>
                <a:lnTo>
                  <a:pt x="402" y="620"/>
                </a:lnTo>
                <a:lnTo>
                  <a:pt x="441" y="618"/>
                </a:lnTo>
                <a:lnTo>
                  <a:pt x="478" y="612"/>
                </a:lnTo>
                <a:lnTo>
                  <a:pt x="513" y="602"/>
                </a:lnTo>
                <a:lnTo>
                  <a:pt x="545" y="586"/>
                </a:lnTo>
                <a:lnTo>
                  <a:pt x="575" y="565"/>
                </a:lnTo>
                <a:lnTo>
                  <a:pt x="601" y="536"/>
                </a:lnTo>
                <a:lnTo>
                  <a:pt x="626" y="502"/>
                </a:lnTo>
                <a:lnTo>
                  <a:pt x="645" y="462"/>
                </a:lnTo>
                <a:lnTo>
                  <a:pt x="474" y="462"/>
                </a:lnTo>
                <a:lnTo>
                  <a:pt x="499" y="337"/>
                </a:lnTo>
                <a:lnTo>
                  <a:pt x="861" y="337"/>
                </a:lnTo>
                <a:lnTo>
                  <a:pt x="852" y="254"/>
                </a:lnTo>
                <a:lnTo>
                  <a:pt x="661" y="254"/>
                </a:lnTo>
                <a:lnTo>
                  <a:pt x="654" y="222"/>
                </a:lnTo>
                <a:lnTo>
                  <a:pt x="641" y="197"/>
                </a:lnTo>
                <a:lnTo>
                  <a:pt x="626" y="176"/>
                </a:lnTo>
                <a:lnTo>
                  <a:pt x="604" y="160"/>
                </a:lnTo>
                <a:lnTo>
                  <a:pt x="582" y="149"/>
                </a:lnTo>
                <a:lnTo>
                  <a:pt x="557" y="142"/>
                </a:lnTo>
                <a:lnTo>
                  <a:pt x="531" y="139"/>
                </a:lnTo>
                <a:lnTo>
                  <a:pt x="504" y="137"/>
                </a:lnTo>
                <a:close/>
                <a:moveTo>
                  <a:pt x="511" y="0"/>
                </a:moveTo>
                <a:lnTo>
                  <a:pt x="562" y="2"/>
                </a:lnTo>
                <a:lnTo>
                  <a:pt x="612" y="5"/>
                </a:lnTo>
                <a:lnTo>
                  <a:pt x="659" y="14"/>
                </a:lnTo>
                <a:lnTo>
                  <a:pt x="703" y="25"/>
                </a:lnTo>
                <a:lnTo>
                  <a:pt x="745" y="41"/>
                </a:lnTo>
                <a:lnTo>
                  <a:pt x="780" y="60"/>
                </a:lnTo>
                <a:lnTo>
                  <a:pt x="812" y="85"/>
                </a:lnTo>
                <a:lnTo>
                  <a:pt x="838" y="115"/>
                </a:lnTo>
                <a:lnTo>
                  <a:pt x="828" y="20"/>
                </a:lnTo>
                <a:lnTo>
                  <a:pt x="1021" y="20"/>
                </a:lnTo>
                <a:lnTo>
                  <a:pt x="1047" y="541"/>
                </a:lnTo>
                <a:lnTo>
                  <a:pt x="1049" y="541"/>
                </a:lnTo>
                <a:lnTo>
                  <a:pt x="1304" y="20"/>
                </a:lnTo>
                <a:lnTo>
                  <a:pt x="1497" y="20"/>
                </a:lnTo>
                <a:lnTo>
                  <a:pt x="1532" y="541"/>
                </a:lnTo>
                <a:lnTo>
                  <a:pt x="1534" y="541"/>
                </a:lnTo>
                <a:lnTo>
                  <a:pt x="1782" y="20"/>
                </a:lnTo>
                <a:lnTo>
                  <a:pt x="1973" y="20"/>
                </a:lnTo>
                <a:lnTo>
                  <a:pt x="1599" y="737"/>
                </a:lnTo>
                <a:lnTo>
                  <a:pt x="1401" y="737"/>
                </a:lnTo>
                <a:lnTo>
                  <a:pt x="1358" y="227"/>
                </a:lnTo>
                <a:lnTo>
                  <a:pt x="1357" y="227"/>
                </a:lnTo>
                <a:lnTo>
                  <a:pt x="1100" y="737"/>
                </a:lnTo>
                <a:lnTo>
                  <a:pt x="901" y="737"/>
                </a:lnTo>
                <a:lnTo>
                  <a:pt x="861" y="341"/>
                </a:lnTo>
                <a:lnTo>
                  <a:pt x="777" y="737"/>
                </a:lnTo>
                <a:lnTo>
                  <a:pt x="680" y="737"/>
                </a:lnTo>
                <a:lnTo>
                  <a:pt x="671" y="653"/>
                </a:lnTo>
                <a:lnTo>
                  <a:pt x="627" y="687"/>
                </a:lnTo>
                <a:lnTo>
                  <a:pt x="578" y="712"/>
                </a:lnTo>
                <a:lnTo>
                  <a:pt x="527" y="731"/>
                </a:lnTo>
                <a:lnTo>
                  <a:pt x="471" y="746"/>
                </a:lnTo>
                <a:lnTo>
                  <a:pt x="413" y="754"/>
                </a:lnTo>
                <a:lnTo>
                  <a:pt x="351" y="756"/>
                </a:lnTo>
                <a:lnTo>
                  <a:pt x="293" y="754"/>
                </a:lnTo>
                <a:lnTo>
                  <a:pt x="241" y="747"/>
                </a:lnTo>
                <a:lnTo>
                  <a:pt x="193" y="738"/>
                </a:lnTo>
                <a:lnTo>
                  <a:pt x="149" y="723"/>
                </a:lnTo>
                <a:lnTo>
                  <a:pt x="111" y="705"/>
                </a:lnTo>
                <a:lnTo>
                  <a:pt x="79" y="680"/>
                </a:lnTo>
                <a:lnTo>
                  <a:pt x="51" y="652"/>
                </a:lnTo>
                <a:lnTo>
                  <a:pt x="30" y="620"/>
                </a:lnTo>
                <a:lnTo>
                  <a:pt x="14" y="581"/>
                </a:lnTo>
                <a:lnTo>
                  <a:pt x="4" y="538"/>
                </a:lnTo>
                <a:lnTo>
                  <a:pt x="0" y="490"/>
                </a:lnTo>
                <a:lnTo>
                  <a:pt x="4" y="437"/>
                </a:lnTo>
                <a:lnTo>
                  <a:pt x="12" y="378"/>
                </a:lnTo>
                <a:lnTo>
                  <a:pt x="28" y="320"/>
                </a:lnTo>
                <a:lnTo>
                  <a:pt x="51" y="265"/>
                </a:lnTo>
                <a:lnTo>
                  <a:pt x="81" y="213"/>
                </a:lnTo>
                <a:lnTo>
                  <a:pt x="116" y="167"/>
                </a:lnTo>
                <a:lnTo>
                  <a:pt x="156" y="124"/>
                </a:lnTo>
                <a:lnTo>
                  <a:pt x="202" y="89"/>
                </a:lnTo>
                <a:lnTo>
                  <a:pt x="255" y="57"/>
                </a:lnTo>
                <a:lnTo>
                  <a:pt x="311" y="34"/>
                </a:lnTo>
                <a:lnTo>
                  <a:pt x="374" y="14"/>
                </a:lnTo>
                <a:lnTo>
                  <a:pt x="441" y="4"/>
                </a:lnTo>
                <a:lnTo>
                  <a:pt x="51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defTabSz="914377"/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8" name="Freeform 13"/>
          <p:cNvSpPr>
            <a:spLocks noChangeAspect="1" noEditPoints="1"/>
          </p:cNvSpPr>
          <p:nvPr userDrawn="1"/>
        </p:nvSpPr>
        <p:spPr bwMode="gray">
          <a:xfrm>
            <a:off x="7098867" y="5274660"/>
            <a:ext cx="4526293" cy="1077664"/>
          </a:xfrm>
          <a:custGeom>
            <a:avLst/>
            <a:gdLst>
              <a:gd name="T0" fmla="*/ 2295 w 3863"/>
              <a:gd name="T1" fmla="*/ 570 h 928"/>
              <a:gd name="T2" fmla="*/ 2464 w 3863"/>
              <a:gd name="T3" fmla="*/ 619 h 928"/>
              <a:gd name="T4" fmla="*/ 2747 w 3863"/>
              <a:gd name="T5" fmla="*/ 523 h 928"/>
              <a:gd name="T6" fmla="*/ 828 w 3863"/>
              <a:gd name="T7" fmla="*/ 531 h 928"/>
              <a:gd name="T8" fmla="*/ 935 w 3863"/>
              <a:gd name="T9" fmla="*/ 619 h 928"/>
              <a:gd name="T10" fmla="*/ 1139 w 3863"/>
              <a:gd name="T11" fmla="*/ 554 h 928"/>
              <a:gd name="T12" fmla="*/ 357 w 3863"/>
              <a:gd name="T13" fmla="*/ 307 h 928"/>
              <a:gd name="T14" fmla="*/ 225 w 3863"/>
              <a:gd name="T15" fmla="*/ 452 h 928"/>
              <a:gd name="T16" fmla="*/ 295 w 3863"/>
              <a:gd name="T17" fmla="*/ 598 h 928"/>
              <a:gd name="T18" fmla="*/ 480 w 3863"/>
              <a:gd name="T19" fmla="*/ 568 h 928"/>
              <a:gd name="T20" fmla="*/ 554 w 3863"/>
              <a:gd name="T21" fmla="*/ 385 h 928"/>
              <a:gd name="T22" fmla="*/ 422 w 3863"/>
              <a:gd name="T23" fmla="*/ 296 h 928"/>
              <a:gd name="T24" fmla="*/ 2977 w 3863"/>
              <a:gd name="T25" fmla="*/ 341 h 928"/>
              <a:gd name="T26" fmla="*/ 2935 w 3863"/>
              <a:gd name="T27" fmla="*/ 520 h 928"/>
              <a:gd name="T28" fmla="*/ 3044 w 3863"/>
              <a:gd name="T29" fmla="*/ 582 h 928"/>
              <a:gd name="T30" fmla="*/ 3198 w 3863"/>
              <a:gd name="T31" fmla="*/ 547 h 928"/>
              <a:gd name="T32" fmla="*/ 3269 w 3863"/>
              <a:gd name="T33" fmla="*/ 371 h 928"/>
              <a:gd name="T34" fmla="*/ 3176 w 3863"/>
              <a:gd name="T35" fmla="*/ 291 h 928"/>
              <a:gd name="T36" fmla="*/ 2394 w 3863"/>
              <a:gd name="T37" fmla="*/ 289 h 928"/>
              <a:gd name="T38" fmla="*/ 2304 w 3863"/>
              <a:gd name="T39" fmla="*/ 378 h 928"/>
              <a:gd name="T40" fmla="*/ 2634 w 3863"/>
              <a:gd name="T41" fmla="*/ 362 h 928"/>
              <a:gd name="T42" fmla="*/ 2559 w 3863"/>
              <a:gd name="T43" fmla="*/ 275 h 928"/>
              <a:gd name="T44" fmla="*/ 940 w 3863"/>
              <a:gd name="T45" fmla="*/ 289 h 928"/>
              <a:gd name="T46" fmla="*/ 852 w 3863"/>
              <a:gd name="T47" fmla="*/ 378 h 928"/>
              <a:gd name="T48" fmla="*/ 1179 w 3863"/>
              <a:gd name="T49" fmla="*/ 346 h 928"/>
              <a:gd name="T50" fmla="*/ 1042 w 3863"/>
              <a:gd name="T51" fmla="*/ 266 h 928"/>
              <a:gd name="T52" fmla="*/ 345 w 3863"/>
              <a:gd name="T53" fmla="*/ 197 h 928"/>
              <a:gd name="T54" fmla="*/ 638 w 3863"/>
              <a:gd name="T55" fmla="*/ 200 h 928"/>
              <a:gd name="T56" fmla="*/ 844 w 3863"/>
              <a:gd name="T57" fmla="*/ 200 h 928"/>
              <a:gd name="T58" fmla="*/ 1181 w 3863"/>
              <a:gd name="T59" fmla="*/ 167 h 928"/>
              <a:gd name="T60" fmla="*/ 1485 w 3863"/>
              <a:gd name="T61" fmla="*/ 543 h 928"/>
              <a:gd name="T62" fmla="*/ 2283 w 3863"/>
              <a:gd name="T63" fmla="*/ 176 h 928"/>
              <a:gd name="T64" fmla="*/ 2522 w 3863"/>
              <a:gd name="T65" fmla="*/ 156 h 928"/>
              <a:gd name="T66" fmla="*/ 2768 w 3863"/>
              <a:gd name="T67" fmla="*/ 247 h 928"/>
              <a:gd name="T68" fmla="*/ 2924 w 3863"/>
              <a:gd name="T69" fmla="*/ 204 h 928"/>
              <a:gd name="T70" fmla="*/ 3200 w 3863"/>
              <a:gd name="T71" fmla="*/ 170 h 928"/>
              <a:gd name="T72" fmla="*/ 3327 w 3863"/>
              <a:gd name="T73" fmla="*/ 176 h 928"/>
              <a:gd name="T74" fmla="*/ 3838 w 3863"/>
              <a:gd name="T75" fmla="*/ 294 h 928"/>
              <a:gd name="T76" fmla="*/ 3668 w 3863"/>
              <a:gd name="T77" fmla="*/ 600 h 928"/>
              <a:gd name="T78" fmla="*/ 3685 w 3863"/>
              <a:gd name="T79" fmla="*/ 722 h 928"/>
              <a:gd name="T80" fmla="*/ 3483 w 3863"/>
              <a:gd name="T81" fmla="*/ 697 h 928"/>
              <a:gd name="T82" fmla="*/ 3464 w 3863"/>
              <a:gd name="T83" fmla="*/ 566 h 928"/>
              <a:gd name="T84" fmla="*/ 3332 w 3863"/>
              <a:gd name="T85" fmla="*/ 809 h 928"/>
              <a:gd name="T86" fmla="*/ 3060 w 3863"/>
              <a:gd name="T87" fmla="*/ 926 h 928"/>
              <a:gd name="T88" fmla="*/ 2826 w 3863"/>
              <a:gd name="T89" fmla="*/ 910 h 928"/>
              <a:gd name="T90" fmla="*/ 2706 w 3863"/>
              <a:gd name="T91" fmla="*/ 788 h 928"/>
              <a:gd name="T92" fmla="*/ 2931 w 3863"/>
              <a:gd name="T93" fmla="*/ 806 h 928"/>
              <a:gd name="T94" fmla="*/ 3132 w 3863"/>
              <a:gd name="T95" fmla="*/ 797 h 928"/>
              <a:gd name="T96" fmla="*/ 3226 w 3863"/>
              <a:gd name="T97" fmla="*/ 621 h 928"/>
              <a:gd name="T98" fmla="*/ 2947 w 3863"/>
              <a:gd name="T99" fmla="*/ 696 h 928"/>
              <a:gd name="T100" fmla="*/ 2766 w 3863"/>
              <a:gd name="T101" fmla="*/ 584 h 928"/>
              <a:gd name="T102" fmla="*/ 2471 w 3863"/>
              <a:gd name="T103" fmla="*/ 735 h 928"/>
              <a:gd name="T104" fmla="*/ 2181 w 3863"/>
              <a:gd name="T105" fmla="*/ 681 h 928"/>
              <a:gd name="T106" fmla="*/ 1984 w 3863"/>
              <a:gd name="T107" fmla="*/ 713 h 928"/>
              <a:gd name="T108" fmla="*/ 1315 w 3863"/>
              <a:gd name="T109" fmla="*/ 582 h 928"/>
              <a:gd name="T110" fmla="*/ 1018 w 3863"/>
              <a:gd name="T111" fmla="*/ 735 h 928"/>
              <a:gd name="T112" fmla="*/ 736 w 3863"/>
              <a:gd name="T113" fmla="*/ 687 h 928"/>
              <a:gd name="T114" fmla="*/ 555 w 3863"/>
              <a:gd name="T115" fmla="*/ 694 h 928"/>
              <a:gd name="T116" fmla="*/ 297 w 3863"/>
              <a:gd name="T117" fmla="*/ 731 h 928"/>
              <a:gd name="T118" fmla="*/ 169 w 3863"/>
              <a:gd name="T119" fmla="*/ 719 h 92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63"/>
              <a:gd name="T181" fmla="*/ 0 h 928"/>
              <a:gd name="T182" fmla="*/ 3863 w 3863"/>
              <a:gd name="T183" fmla="*/ 928 h 92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63" h="928">
                <a:moveTo>
                  <a:pt x="2281" y="492"/>
                </a:moveTo>
                <a:lnTo>
                  <a:pt x="2279" y="495"/>
                </a:lnTo>
                <a:lnTo>
                  <a:pt x="2278" y="513"/>
                </a:lnTo>
                <a:lnTo>
                  <a:pt x="2279" y="531"/>
                </a:lnTo>
                <a:lnTo>
                  <a:pt x="2285" y="550"/>
                </a:lnTo>
                <a:lnTo>
                  <a:pt x="2295" y="570"/>
                </a:lnTo>
                <a:lnTo>
                  <a:pt x="2311" y="586"/>
                </a:lnTo>
                <a:lnTo>
                  <a:pt x="2330" y="602"/>
                </a:lnTo>
                <a:lnTo>
                  <a:pt x="2357" y="612"/>
                </a:lnTo>
                <a:lnTo>
                  <a:pt x="2387" y="619"/>
                </a:lnTo>
                <a:lnTo>
                  <a:pt x="2423" y="623"/>
                </a:lnTo>
                <a:lnTo>
                  <a:pt x="2464" y="619"/>
                </a:lnTo>
                <a:lnTo>
                  <a:pt x="2503" y="612"/>
                </a:lnTo>
                <a:lnTo>
                  <a:pt x="2538" y="598"/>
                </a:lnTo>
                <a:lnTo>
                  <a:pt x="2568" y="578"/>
                </a:lnTo>
                <a:lnTo>
                  <a:pt x="2592" y="554"/>
                </a:lnTo>
                <a:lnTo>
                  <a:pt x="2754" y="554"/>
                </a:lnTo>
                <a:lnTo>
                  <a:pt x="2747" y="523"/>
                </a:lnTo>
                <a:lnTo>
                  <a:pt x="2745" y="492"/>
                </a:lnTo>
                <a:lnTo>
                  <a:pt x="2281" y="492"/>
                </a:lnTo>
                <a:close/>
                <a:moveTo>
                  <a:pt x="828" y="492"/>
                </a:moveTo>
                <a:lnTo>
                  <a:pt x="828" y="495"/>
                </a:lnTo>
                <a:lnTo>
                  <a:pt x="826" y="513"/>
                </a:lnTo>
                <a:lnTo>
                  <a:pt x="828" y="531"/>
                </a:lnTo>
                <a:lnTo>
                  <a:pt x="833" y="550"/>
                </a:lnTo>
                <a:lnTo>
                  <a:pt x="844" y="570"/>
                </a:lnTo>
                <a:lnTo>
                  <a:pt x="859" y="586"/>
                </a:lnTo>
                <a:lnTo>
                  <a:pt x="879" y="602"/>
                </a:lnTo>
                <a:lnTo>
                  <a:pt x="905" y="612"/>
                </a:lnTo>
                <a:lnTo>
                  <a:pt x="935" y="619"/>
                </a:lnTo>
                <a:lnTo>
                  <a:pt x="972" y="623"/>
                </a:lnTo>
                <a:lnTo>
                  <a:pt x="1012" y="619"/>
                </a:lnTo>
                <a:lnTo>
                  <a:pt x="1051" y="612"/>
                </a:lnTo>
                <a:lnTo>
                  <a:pt x="1086" y="598"/>
                </a:lnTo>
                <a:lnTo>
                  <a:pt x="1116" y="578"/>
                </a:lnTo>
                <a:lnTo>
                  <a:pt x="1139" y="554"/>
                </a:lnTo>
                <a:lnTo>
                  <a:pt x="1311" y="554"/>
                </a:lnTo>
                <a:lnTo>
                  <a:pt x="1302" y="492"/>
                </a:lnTo>
                <a:lnTo>
                  <a:pt x="828" y="492"/>
                </a:lnTo>
                <a:close/>
                <a:moveTo>
                  <a:pt x="422" y="296"/>
                </a:moveTo>
                <a:lnTo>
                  <a:pt x="389" y="298"/>
                </a:lnTo>
                <a:lnTo>
                  <a:pt x="357" y="307"/>
                </a:lnTo>
                <a:lnTo>
                  <a:pt x="327" y="319"/>
                </a:lnTo>
                <a:lnTo>
                  <a:pt x="299" y="335"/>
                </a:lnTo>
                <a:lnTo>
                  <a:pt x="274" y="358"/>
                </a:lnTo>
                <a:lnTo>
                  <a:pt x="253" y="385"/>
                </a:lnTo>
                <a:lnTo>
                  <a:pt x="236" y="417"/>
                </a:lnTo>
                <a:lnTo>
                  <a:pt x="225" y="452"/>
                </a:lnTo>
                <a:lnTo>
                  <a:pt x="222" y="488"/>
                </a:lnTo>
                <a:lnTo>
                  <a:pt x="225" y="520"/>
                </a:lnTo>
                <a:lnTo>
                  <a:pt x="234" y="547"/>
                </a:lnTo>
                <a:lnTo>
                  <a:pt x="250" y="568"/>
                </a:lnTo>
                <a:lnTo>
                  <a:pt x="271" y="586"/>
                </a:lnTo>
                <a:lnTo>
                  <a:pt x="295" y="598"/>
                </a:lnTo>
                <a:lnTo>
                  <a:pt x="324" y="605"/>
                </a:lnTo>
                <a:lnTo>
                  <a:pt x="355" y="607"/>
                </a:lnTo>
                <a:lnTo>
                  <a:pt x="389" y="605"/>
                </a:lnTo>
                <a:lnTo>
                  <a:pt x="420" y="598"/>
                </a:lnTo>
                <a:lnTo>
                  <a:pt x="452" y="586"/>
                </a:lnTo>
                <a:lnTo>
                  <a:pt x="480" y="568"/>
                </a:lnTo>
                <a:lnTo>
                  <a:pt x="505" y="547"/>
                </a:lnTo>
                <a:lnTo>
                  <a:pt x="526" y="520"/>
                </a:lnTo>
                <a:lnTo>
                  <a:pt x="543" y="488"/>
                </a:lnTo>
                <a:lnTo>
                  <a:pt x="554" y="452"/>
                </a:lnTo>
                <a:lnTo>
                  <a:pt x="557" y="417"/>
                </a:lnTo>
                <a:lnTo>
                  <a:pt x="554" y="385"/>
                </a:lnTo>
                <a:lnTo>
                  <a:pt x="545" y="358"/>
                </a:lnTo>
                <a:lnTo>
                  <a:pt x="529" y="335"/>
                </a:lnTo>
                <a:lnTo>
                  <a:pt x="508" y="319"/>
                </a:lnTo>
                <a:lnTo>
                  <a:pt x="482" y="307"/>
                </a:lnTo>
                <a:lnTo>
                  <a:pt x="454" y="298"/>
                </a:lnTo>
                <a:lnTo>
                  <a:pt x="422" y="296"/>
                </a:lnTo>
                <a:close/>
                <a:moveTo>
                  <a:pt x="3130" y="287"/>
                </a:moveTo>
                <a:lnTo>
                  <a:pt x="3077" y="291"/>
                </a:lnTo>
                <a:lnTo>
                  <a:pt x="3049" y="298"/>
                </a:lnTo>
                <a:lnTo>
                  <a:pt x="3024" y="309"/>
                </a:lnTo>
                <a:lnTo>
                  <a:pt x="3000" y="323"/>
                </a:lnTo>
                <a:lnTo>
                  <a:pt x="2977" y="341"/>
                </a:lnTo>
                <a:lnTo>
                  <a:pt x="2958" y="365"/>
                </a:lnTo>
                <a:lnTo>
                  <a:pt x="2942" y="397"/>
                </a:lnTo>
                <a:lnTo>
                  <a:pt x="2931" y="435"/>
                </a:lnTo>
                <a:lnTo>
                  <a:pt x="2926" y="468"/>
                </a:lnTo>
                <a:lnTo>
                  <a:pt x="2928" y="497"/>
                </a:lnTo>
                <a:lnTo>
                  <a:pt x="2935" y="520"/>
                </a:lnTo>
                <a:lnTo>
                  <a:pt x="2945" y="539"/>
                </a:lnTo>
                <a:lnTo>
                  <a:pt x="2961" y="554"/>
                </a:lnTo>
                <a:lnTo>
                  <a:pt x="2979" y="566"/>
                </a:lnTo>
                <a:lnTo>
                  <a:pt x="3000" y="573"/>
                </a:lnTo>
                <a:lnTo>
                  <a:pt x="3021" y="578"/>
                </a:lnTo>
                <a:lnTo>
                  <a:pt x="3044" y="582"/>
                </a:lnTo>
                <a:lnTo>
                  <a:pt x="3067" y="582"/>
                </a:lnTo>
                <a:lnTo>
                  <a:pt x="3093" y="580"/>
                </a:lnTo>
                <a:lnTo>
                  <a:pt x="3121" y="577"/>
                </a:lnTo>
                <a:lnTo>
                  <a:pt x="3147" y="571"/>
                </a:lnTo>
                <a:lnTo>
                  <a:pt x="3174" y="561"/>
                </a:lnTo>
                <a:lnTo>
                  <a:pt x="3198" y="547"/>
                </a:lnTo>
                <a:lnTo>
                  <a:pt x="3221" y="527"/>
                </a:lnTo>
                <a:lnTo>
                  <a:pt x="3241" y="502"/>
                </a:lnTo>
                <a:lnTo>
                  <a:pt x="3256" y="472"/>
                </a:lnTo>
                <a:lnTo>
                  <a:pt x="3267" y="435"/>
                </a:lnTo>
                <a:lnTo>
                  <a:pt x="3270" y="401"/>
                </a:lnTo>
                <a:lnTo>
                  <a:pt x="3269" y="371"/>
                </a:lnTo>
                <a:lnTo>
                  <a:pt x="3263" y="348"/>
                </a:lnTo>
                <a:lnTo>
                  <a:pt x="3251" y="330"/>
                </a:lnTo>
                <a:lnTo>
                  <a:pt x="3237" y="314"/>
                </a:lnTo>
                <a:lnTo>
                  <a:pt x="3218" y="303"/>
                </a:lnTo>
                <a:lnTo>
                  <a:pt x="3198" y="296"/>
                </a:lnTo>
                <a:lnTo>
                  <a:pt x="3176" y="291"/>
                </a:lnTo>
                <a:lnTo>
                  <a:pt x="3153" y="287"/>
                </a:lnTo>
                <a:lnTo>
                  <a:pt x="3130" y="287"/>
                </a:lnTo>
                <a:close/>
                <a:moveTo>
                  <a:pt x="2495" y="266"/>
                </a:moveTo>
                <a:lnTo>
                  <a:pt x="2457" y="270"/>
                </a:lnTo>
                <a:lnTo>
                  <a:pt x="2422" y="277"/>
                </a:lnTo>
                <a:lnTo>
                  <a:pt x="2394" y="289"/>
                </a:lnTo>
                <a:lnTo>
                  <a:pt x="2369" y="305"/>
                </a:lnTo>
                <a:lnTo>
                  <a:pt x="2348" y="321"/>
                </a:lnTo>
                <a:lnTo>
                  <a:pt x="2332" y="337"/>
                </a:lnTo>
                <a:lnTo>
                  <a:pt x="2320" y="353"/>
                </a:lnTo>
                <a:lnTo>
                  <a:pt x="2311" y="367"/>
                </a:lnTo>
                <a:lnTo>
                  <a:pt x="2304" y="378"/>
                </a:lnTo>
                <a:lnTo>
                  <a:pt x="2302" y="385"/>
                </a:lnTo>
                <a:lnTo>
                  <a:pt x="2302" y="389"/>
                </a:lnTo>
                <a:lnTo>
                  <a:pt x="2634" y="389"/>
                </a:lnTo>
                <a:lnTo>
                  <a:pt x="2634" y="385"/>
                </a:lnTo>
                <a:lnTo>
                  <a:pt x="2636" y="374"/>
                </a:lnTo>
                <a:lnTo>
                  <a:pt x="2634" y="362"/>
                </a:lnTo>
                <a:lnTo>
                  <a:pt x="2631" y="346"/>
                </a:lnTo>
                <a:lnTo>
                  <a:pt x="2626" y="332"/>
                </a:lnTo>
                <a:lnTo>
                  <a:pt x="2615" y="314"/>
                </a:lnTo>
                <a:lnTo>
                  <a:pt x="2601" y="300"/>
                </a:lnTo>
                <a:lnTo>
                  <a:pt x="2583" y="286"/>
                </a:lnTo>
                <a:lnTo>
                  <a:pt x="2559" y="275"/>
                </a:lnTo>
                <a:lnTo>
                  <a:pt x="2531" y="268"/>
                </a:lnTo>
                <a:lnTo>
                  <a:pt x="2495" y="266"/>
                </a:lnTo>
                <a:close/>
                <a:moveTo>
                  <a:pt x="1042" y="266"/>
                </a:moveTo>
                <a:lnTo>
                  <a:pt x="1004" y="270"/>
                </a:lnTo>
                <a:lnTo>
                  <a:pt x="970" y="277"/>
                </a:lnTo>
                <a:lnTo>
                  <a:pt x="940" y="289"/>
                </a:lnTo>
                <a:lnTo>
                  <a:pt x="916" y="305"/>
                </a:lnTo>
                <a:lnTo>
                  <a:pt x="896" y="321"/>
                </a:lnTo>
                <a:lnTo>
                  <a:pt x="879" y="337"/>
                </a:lnTo>
                <a:lnTo>
                  <a:pt x="867" y="353"/>
                </a:lnTo>
                <a:lnTo>
                  <a:pt x="858" y="367"/>
                </a:lnTo>
                <a:lnTo>
                  <a:pt x="852" y="378"/>
                </a:lnTo>
                <a:lnTo>
                  <a:pt x="851" y="385"/>
                </a:lnTo>
                <a:lnTo>
                  <a:pt x="851" y="389"/>
                </a:lnTo>
                <a:lnTo>
                  <a:pt x="1181" y="389"/>
                </a:lnTo>
                <a:lnTo>
                  <a:pt x="1183" y="385"/>
                </a:lnTo>
                <a:lnTo>
                  <a:pt x="1183" y="362"/>
                </a:lnTo>
                <a:lnTo>
                  <a:pt x="1179" y="346"/>
                </a:lnTo>
                <a:lnTo>
                  <a:pt x="1163" y="314"/>
                </a:lnTo>
                <a:lnTo>
                  <a:pt x="1149" y="300"/>
                </a:lnTo>
                <a:lnTo>
                  <a:pt x="1130" y="286"/>
                </a:lnTo>
                <a:lnTo>
                  <a:pt x="1107" y="275"/>
                </a:lnTo>
                <a:lnTo>
                  <a:pt x="1077" y="268"/>
                </a:lnTo>
                <a:lnTo>
                  <a:pt x="1042" y="266"/>
                </a:lnTo>
                <a:close/>
                <a:moveTo>
                  <a:pt x="151" y="0"/>
                </a:moveTo>
                <a:lnTo>
                  <a:pt x="325" y="0"/>
                </a:lnTo>
                <a:lnTo>
                  <a:pt x="274" y="247"/>
                </a:lnTo>
                <a:lnTo>
                  <a:pt x="276" y="247"/>
                </a:lnTo>
                <a:lnTo>
                  <a:pt x="306" y="220"/>
                </a:lnTo>
                <a:lnTo>
                  <a:pt x="345" y="197"/>
                </a:lnTo>
                <a:lnTo>
                  <a:pt x="390" y="181"/>
                </a:lnTo>
                <a:lnTo>
                  <a:pt x="441" y="170"/>
                </a:lnTo>
                <a:lnTo>
                  <a:pt x="497" y="167"/>
                </a:lnTo>
                <a:lnTo>
                  <a:pt x="550" y="170"/>
                </a:lnTo>
                <a:lnTo>
                  <a:pt x="598" y="183"/>
                </a:lnTo>
                <a:lnTo>
                  <a:pt x="638" y="200"/>
                </a:lnTo>
                <a:lnTo>
                  <a:pt x="673" y="227"/>
                </a:lnTo>
                <a:lnTo>
                  <a:pt x="701" y="259"/>
                </a:lnTo>
                <a:lnTo>
                  <a:pt x="722" y="296"/>
                </a:lnTo>
                <a:lnTo>
                  <a:pt x="758" y="259"/>
                </a:lnTo>
                <a:lnTo>
                  <a:pt x="798" y="227"/>
                </a:lnTo>
                <a:lnTo>
                  <a:pt x="844" y="200"/>
                </a:lnTo>
                <a:lnTo>
                  <a:pt x="895" y="181"/>
                </a:lnTo>
                <a:lnTo>
                  <a:pt x="949" y="167"/>
                </a:lnTo>
                <a:lnTo>
                  <a:pt x="1009" y="160"/>
                </a:lnTo>
                <a:lnTo>
                  <a:pt x="1070" y="156"/>
                </a:lnTo>
                <a:lnTo>
                  <a:pt x="1128" y="160"/>
                </a:lnTo>
                <a:lnTo>
                  <a:pt x="1181" y="167"/>
                </a:lnTo>
                <a:lnTo>
                  <a:pt x="1225" y="181"/>
                </a:lnTo>
                <a:lnTo>
                  <a:pt x="1264" y="200"/>
                </a:lnTo>
                <a:lnTo>
                  <a:pt x="1262" y="176"/>
                </a:lnTo>
                <a:lnTo>
                  <a:pt x="1453" y="176"/>
                </a:lnTo>
                <a:lnTo>
                  <a:pt x="1483" y="543"/>
                </a:lnTo>
                <a:lnTo>
                  <a:pt x="1485" y="543"/>
                </a:lnTo>
                <a:lnTo>
                  <a:pt x="1687" y="176"/>
                </a:lnTo>
                <a:lnTo>
                  <a:pt x="1856" y="176"/>
                </a:lnTo>
                <a:lnTo>
                  <a:pt x="1902" y="543"/>
                </a:lnTo>
                <a:lnTo>
                  <a:pt x="1903" y="543"/>
                </a:lnTo>
                <a:lnTo>
                  <a:pt x="2090" y="176"/>
                </a:lnTo>
                <a:lnTo>
                  <a:pt x="2283" y="176"/>
                </a:lnTo>
                <a:lnTo>
                  <a:pt x="2256" y="222"/>
                </a:lnTo>
                <a:lnTo>
                  <a:pt x="2302" y="199"/>
                </a:lnTo>
                <a:lnTo>
                  <a:pt x="2351" y="179"/>
                </a:lnTo>
                <a:lnTo>
                  <a:pt x="2404" y="167"/>
                </a:lnTo>
                <a:lnTo>
                  <a:pt x="2462" y="158"/>
                </a:lnTo>
                <a:lnTo>
                  <a:pt x="2522" y="156"/>
                </a:lnTo>
                <a:lnTo>
                  <a:pt x="2578" y="158"/>
                </a:lnTo>
                <a:lnTo>
                  <a:pt x="2629" y="167"/>
                </a:lnTo>
                <a:lnTo>
                  <a:pt x="2673" y="179"/>
                </a:lnTo>
                <a:lnTo>
                  <a:pt x="2712" y="197"/>
                </a:lnTo>
                <a:lnTo>
                  <a:pt x="2741" y="220"/>
                </a:lnTo>
                <a:lnTo>
                  <a:pt x="2768" y="247"/>
                </a:lnTo>
                <a:lnTo>
                  <a:pt x="2787" y="279"/>
                </a:lnTo>
                <a:lnTo>
                  <a:pt x="2799" y="316"/>
                </a:lnTo>
                <a:lnTo>
                  <a:pt x="2824" y="284"/>
                </a:lnTo>
                <a:lnTo>
                  <a:pt x="2852" y="254"/>
                </a:lnTo>
                <a:lnTo>
                  <a:pt x="2886" y="227"/>
                </a:lnTo>
                <a:lnTo>
                  <a:pt x="2924" y="204"/>
                </a:lnTo>
                <a:lnTo>
                  <a:pt x="2966" y="186"/>
                </a:lnTo>
                <a:lnTo>
                  <a:pt x="3014" y="172"/>
                </a:lnTo>
                <a:lnTo>
                  <a:pt x="3067" y="165"/>
                </a:lnTo>
                <a:lnTo>
                  <a:pt x="3125" y="161"/>
                </a:lnTo>
                <a:lnTo>
                  <a:pt x="3163" y="163"/>
                </a:lnTo>
                <a:lnTo>
                  <a:pt x="3200" y="170"/>
                </a:lnTo>
                <a:lnTo>
                  <a:pt x="3234" y="179"/>
                </a:lnTo>
                <a:lnTo>
                  <a:pt x="3265" y="195"/>
                </a:lnTo>
                <a:lnTo>
                  <a:pt x="3292" y="216"/>
                </a:lnTo>
                <a:lnTo>
                  <a:pt x="3311" y="241"/>
                </a:lnTo>
                <a:lnTo>
                  <a:pt x="3313" y="241"/>
                </a:lnTo>
                <a:lnTo>
                  <a:pt x="3327" y="176"/>
                </a:lnTo>
                <a:lnTo>
                  <a:pt x="3546" y="176"/>
                </a:lnTo>
                <a:lnTo>
                  <a:pt x="3581" y="11"/>
                </a:lnTo>
                <a:lnTo>
                  <a:pt x="3757" y="11"/>
                </a:lnTo>
                <a:lnTo>
                  <a:pt x="3722" y="176"/>
                </a:lnTo>
                <a:lnTo>
                  <a:pt x="3863" y="176"/>
                </a:lnTo>
                <a:lnTo>
                  <a:pt x="3838" y="294"/>
                </a:lnTo>
                <a:lnTo>
                  <a:pt x="3696" y="294"/>
                </a:lnTo>
                <a:lnTo>
                  <a:pt x="3643" y="545"/>
                </a:lnTo>
                <a:lnTo>
                  <a:pt x="3639" y="568"/>
                </a:lnTo>
                <a:lnTo>
                  <a:pt x="3643" y="584"/>
                </a:lnTo>
                <a:lnTo>
                  <a:pt x="3652" y="594"/>
                </a:lnTo>
                <a:lnTo>
                  <a:pt x="3668" y="600"/>
                </a:lnTo>
                <a:lnTo>
                  <a:pt x="3690" y="602"/>
                </a:lnTo>
                <a:lnTo>
                  <a:pt x="3734" y="600"/>
                </a:lnTo>
                <a:lnTo>
                  <a:pt x="3777" y="598"/>
                </a:lnTo>
                <a:lnTo>
                  <a:pt x="3752" y="715"/>
                </a:lnTo>
                <a:lnTo>
                  <a:pt x="3722" y="719"/>
                </a:lnTo>
                <a:lnTo>
                  <a:pt x="3685" y="722"/>
                </a:lnTo>
                <a:lnTo>
                  <a:pt x="3646" y="724"/>
                </a:lnTo>
                <a:lnTo>
                  <a:pt x="3613" y="726"/>
                </a:lnTo>
                <a:lnTo>
                  <a:pt x="3567" y="724"/>
                </a:lnTo>
                <a:lnTo>
                  <a:pt x="3532" y="719"/>
                </a:lnTo>
                <a:lnTo>
                  <a:pt x="3504" y="710"/>
                </a:lnTo>
                <a:lnTo>
                  <a:pt x="3483" y="697"/>
                </a:lnTo>
                <a:lnTo>
                  <a:pt x="3469" y="683"/>
                </a:lnTo>
                <a:lnTo>
                  <a:pt x="3460" y="664"/>
                </a:lnTo>
                <a:lnTo>
                  <a:pt x="3457" y="644"/>
                </a:lnTo>
                <a:lnTo>
                  <a:pt x="3455" y="619"/>
                </a:lnTo>
                <a:lnTo>
                  <a:pt x="3458" y="594"/>
                </a:lnTo>
                <a:lnTo>
                  <a:pt x="3464" y="566"/>
                </a:lnTo>
                <a:lnTo>
                  <a:pt x="3522" y="294"/>
                </a:lnTo>
                <a:lnTo>
                  <a:pt x="3471" y="294"/>
                </a:lnTo>
                <a:lnTo>
                  <a:pt x="3392" y="671"/>
                </a:lnTo>
                <a:lnTo>
                  <a:pt x="3378" y="724"/>
                </a:lnTo>
                <a:lnTo>
                  <a:pt x="3357" y="768"/>
                </a:lnTo>
                <a:lnTo>
                  <a:pt x="3332" y="809"/>
                </a:lnTo>
                <a:lnTo>
                  <a:pt x="3300" y="841"/>
                </a:lnTo>
                <a:lnTo>
                  <a:pt x="3263" y="870"/>
                </a:lnTo>
                <a:lnTo>
                  <a:pt x="3219" y="891"/>
                </a:lnTo>
                <a:lnTo>
                  <a:pt x="3172" y="909"/>
                </a:lnTo>
                <a:lnTo>
                  <a:pt x="3119" y="919"/>
                </a:lnTo>
                <a:lnTo>
                  <a:pt x="3060" y="926"/>
                </a:lnTo>
                <a:lnTo>
                  <a:pt x="2996" y="928"/>
                </a:lnTo>
                <a:lnTo>
                  <a:pt x="2963" y="928"/>
                </a:lnTo>
                <a:lnTo>
                  <a:pt x="2928" y="926"/>
                </a:lnTo>
                <a:lnTo>
                  <a:pt x="2893" y="923"/>
                </a:lnTo>
                <a:lnTo>
                  <a:pt x="2859" y="917"/>
                </a:lnTo>
                <a:lnTo>
                  <a:pt x="2826" y="910"/>
                </a:lnTo>
                <a:lnTo>
                  <a:pt x="2796" y="900"/>
                </a:lnTo>
                <a:lnTo>
                  <a:pt x="2768" y="886"/>
                </a:lnTo>
                <a:lnTo>
                  <a:pt x="2745" y="868"/>
                </a:lnTo>
                <a:lnTo>
                  <a:pt x="2726" y="846"/>
                </a:lnTo>
                <a:lnTo>
                  <a:pt x="2713" y="820"/>
                </a:lnTo>
                <a:lnTo>
                  <a:pt x="2706" y="788"/>
                </a:lnTo>
                <a:lnTo>
                  <a:pt x="2706" y="751"/>
                </a:lnTo>
                <a:lnTo>
                  <a:pt x="2893" y="751"/>
                </a:lnTo>
                <a:lnTo>
                  <a:pt x="2894" y="768"/>
                </a:lnTo>
                <a:lnTo>
                  <a:pt x="2901" y="783"/>
                </a:lnTo>
                <a:lnTo>
                  <a:pt x="2914" y="795"/>
                </a:lnTo>
                <a:lnTo>
                  <a:pt x="2931" y="806"/>
                </a:lnTo>
                <a:lnTo>
                  <a:pt x="2954" y="813"/>
                </a:lnTo>
                <a:lnTo>
                  <a:pt x="2986" y="816"/>
                </a:lnTo>
                <a:lnTo>
                  <a:pt x="3024" y="818"/>
                </a:lnTo>
                <a:lnTo>
                  <a:pt x="3081" y="815"/>
                </a:lnTo>
                <a:lnTo>
                  <a:pt x="3107" y="807"/>
                </a:lnTo>
                <a:lnTo>
                  <a:pt x="3132" y="797"/>
                </a:lnTo>
                <a:lnTo>
                  <a:pt x="3154" y="783"/>
                </a:lnTo>
                <a:lnTo>
                  <a:pt x="3176" y="761"/>
                </a:lnTo>
                <a:lnTo>
                  <a:pt x="3193" y="736"/>
                </a:lnTo>
                <a:lnTo>
                  <a:pt x="3207" y="703"/>
                </a:lnTo>
                <a:lnTo>
                  <a:pt x="3218" y="664"/>
                </a:lnTo>
                <a:lnTo>
                  <a:pt x="3226" y="621"/>
                </a:lnTo>
                <a:lnTo>
                  <a:pt x="3188" y="649"/>
                </a:lnTo>
                <a:lnTo>
                  <a:pt x="3146" y="673"/>
                </a:lnTo>
                <a:lnTo>
                  <a:pt x="3098" y="687"/>
                </a:lnTo>
                <a:lnTo>
                  <a:pt x="3049" y="696"/>
                </a:lnTo>
                <a:lnTo>
                  <a:pt x="2998" y="699"/>
                </a:lnTo>
                <a:lnTo>
                  <a:pt x="2947" y="696"/>
                </a:lnTo>
                <a:lnTo>
                  <a:pt x="2901" y="689"/>
                </a:lnTo>
                <a:lnTo>
                  <a:pt x="2863" y="676"/>
                </a:lnTo>
                <a:lnTo>
                  <a:pt x="2831" y="658"/>
                </a:lnTo>
                <a:lnTo>
                  <a:pt x="2803" y="637"/>
                </a:lnTo>
                <a:lnTo>
                  <a:pt x="2782" y="612"/>
                </a:lnTo>
                <a:lnTo>
                  <a:pt x="2766" y="584"/>
                </a:lnTo>
                <a:lnTo>
                  <a:pt x="2729" y="626"/>
                </a:lnTo>
                <a:lnTo>
                  <a:pt x="2685" y="660"/>
                </a:lnTo>
                <a:lnTo>
                  <a:pt x="2638" y="689"/>
                </a:lnTo>
                <a:lnTo>
                  <a:pt x="2585" y="712"/>
                </a:lnTo>
                <a:lnTo>
                  <a:pt x="2529" y="726"/>
                </a:lnTo>
                <a:lnTo>
                  <a:pt x="2471" y="735"/>
                </a:lnTo>
                <a:lnTo>
                  <a:pt x="2409" y="738"/>
                </a:lnTo>
                <a:lnTo>
                  <a:pt x="2353" y="736"/>
                </a:lnTo>
                <a:lnTo>
                  <a:pt x="2302" y="729"/>
                </a:lnTo>
                <a:lnTo>
                  <a:pt x="2256" y="717"/>
                </a:lnTo>
                <a:lnTo>
                  <a:pt x="2216" y="701"/>
                </a:lnTo>
                <a:lnTo>
                  <a:pt x="2181" y="681"/>
                </a:lnTo>
                <a:lnTo>
                  <a:pt x="2151" y="655"/>
                </a:lnTo>
                <a:lnTo>
                  <a:pt x="2128" y="625"/>
                </a:lnTo>
                <a:lnTo>
                  <a:pt x="2112" y="587"/>
                </a:lnTo>
                <a:lnTo>
                  <a:pt x="2104" y="547"/>
                </a:lnTo>
                <a:lnTo>
                  <a:pt x="2102" y="500"/>
                </a:lnTo>
                <a:lnTo>
                  <a:pt x="1984" y="713"/>
                </a:lnTo>
                <a:lnTo>
                  <a:pt x="1773" y="713"/>
                </a:lnTo>
                <a:lnTo>
                  <a:pt x="1731" y="367"/>
                </a:lnTo>
                <a:lnTo>
                  <a:pt x="1729" y="367"/>
                </a:lnTo>
                <a:lnTo>
                  <a:pt x="1541" y="713"/>
                </a:lnTo>
                <a:lnTo>
                  <a:pt x="1332" y="713"/>
                </a:lnTo>
                <a:lnTo>
                  <a:pt x="1315" y="582"/>
                </a:lnTo>
                <a:lnTo>
                  <a:pt x="1278" y="625"/>
                </a:lnTo>
                <a:lnTo>
                  <a:pt x="1234" y="660"/>
                </a:lnTo>
                <a:lnTo>
                  <a:pt x="1186" y="689"/>
                </a:lnTo>
                <a:lnTo>
                  <a:pt x="1134" y="712"/>
                </a:lnTo>
                <a:lnTo>
                  <a:pt x="1077" y="726"/>
                </a:lnTo>
                <a:lnTo>
                  <a:pt x="1018" y="735"/>
                </a:lnTo>
                <a:lnTo>
                  <a:pt x="956" y="738"/>
                </a:lnTo>
                <a:lnTo>
                  <a:pt x="903" y="736"/>
                </a:lnTo>
                <a:lnTo>
                  <a:pt x="856" y="729"/>
                </a:lnTo>
                <a:lnTo>
                  <a:pt x="812" y="720"/>
                </a:lnTo>
                <a:lnTo>
                  <a:pt x="772" y="706"/>
                </a:lnTo>
                <a:lnTo>
                  <a:pt x="736" y="687"/>
                </a:lnTo>
                <a:lnTo>
                  <a:pt x="708" y="664"/>
                </a:lnTo>
                <a:lnTo>
                  <a:pt x="684" y="635"/>
                </a:lnTo>
                <a:lnTo>
                  <a:pt x="666" y="603"/>
                </a:lnTo>
                <a:lnTo>
                  <a:pt x="633" y="639"/>
                </a:lnTo>
                <a:lnTo>
                  <a:pt x="596" y="669"/>
                </a:lnTo>
                <a:lnTo>
                  <a:pt x="555" y="694"/>
                </a:lnTo>
                <a:lnTo>
                  <a:pt x="512" y="713"/>
                </a:lnTo>
                <a:lnTo>
                  <a:pt x="464" y="728"/>
                </a:lnTo>
                <a:lnTo>
                  <a:pt x="415" y="735"/>
                </a:lnTo>
                <a:lnTo>
                  <a:pt x="366" y="738"/>
                </a:lnTo>
                <a:lnTo>
                  <a:pt x="331" y="736"/>
                </a:lnTo>
                <a:lnTo>
                  <a:pt x="297" y="731"/>
                </a:lnTo>
                <a:lnTo>
                  <a:pt x="267" y="722"/>
                </a:lnTo>
                <a:lnTo>
                  <a:pt x="237" y="705"/>
                </a:lnTo>
                <a:lnTo>
                  <a:pt x="211" y="683"/>
                </a:lnTo>
                <a:lnTo>
                  <a:pt x="185" y="651"/>
                </a:lnTo>
                <a:lnTo>
                  <a:pt x="183" y="651"/>
                </a:lnTo>
                <a:lnTo>
                  <a:pt x="169" y="719"/>
                </a:lnTo>
                <a:lnTo>
                  <a:pt x="0" y="719"/>
                </a:lnTo>
                <a:lnTo>
                  <a:pt x="15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defTabSz="914377"/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gray">
          <a:xfrm>
            <a:off x="2970408" y="4481091"/>
            <a:ext cx="8519584" cy="8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/>
            <a:r>
              <a:rPr lang="de-DE" sz="5067" b="1" dirty="0">
                <a:solidFill>
                  <a:prstClr val="white"/>
                </a:solidFill>
                <a:latin typeface="Arial Black"/>
                <a:cs typeface="Arial" pitchFamily="34" charset="0"/>
              </a:rPr>
              <a:t>Erleben Sie selbst, wie  </a:t>
            </a:r>
            <a:endParaRPr lang="de-DE" sz="5067" b="1" dirty="0">
              <a:solidFill>
                <a:prstClr val="black"/>
              </a:solidFill>
              <a:latin typeface="Arial Black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6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4943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" t="1207" r="1123" b="1207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sp>
        <p:nvSpPr>
          <p:cNvPr id="7" name="Freeform 12"/>
          <p:cNvSpPr>
            <a:spLocks noChangeAspect="1" noEditPoints="1"/>
          </p:cNvSpPr>
          <p:nvPr userDrawn="1"/>
        </p:nvSpPr>
        <p:spPr bwMode="gray">
          <a:xfrm>
            <a:off x="5480477" y="5245468"/>
            <a:ext cx="2304256" cy="882344"/>
          </a:xfrm>
          <a:custGeom>
            <a:avLst/>
            <a:gdLst>
              <a:gd name="T0" fmla="*/ 453 w 1973"/>
              <a:gd name="T1" fmla="*/ 140 h 756"/>
              <a:gd name="T2" fmla="*/ 369 w 1973"/>
              <a:gd name="T3" fmla="*/ 167 h 756"/>
              <a:gd name="T4" fmla="*/ 304 w 1973"/>
              <a:gd name="T5" fmla="*/ 215 h 756"/>
              <a:gd name="T6" fmla="*/ 257 w 1973"/>
              <a:gd name="T7" fmla="*/ 277 h 756"/>
              <a:gd name="T8" fmla="*/ 225 w 1973"/>
              <a:gd name="T9" fmla="*/ 344 h 756"/>
              <a:gd name="T10" fmla="*/ 211 w 1973"/>
              <a:gd name="T11" fmla="*/ 408 h 756"/>
              <a:gd name="T12" fmla="*/ 213 w 1973"/>
              <a:gd name="T13" fmla="*/ 470 h 756"/>
              <a:gd name="T14" fmla="*/ 228 w 1973"/>
              <a:gd name="T15" fmla="*/ 527 h 756"/>
              <a:gd name="T16" fmla="*/ 264 w 1973"/>
              <a:gd name="T17" fmla="*/ 575 h 756"/>
              <a:gd name="T18" fmla="*/ 322 w 1973"/>
              <a:gd name="T19" fmla="*/ 607 h 756"/>
              <a:gd name="T20" fmla="*/ 402 w 1973"/>
              <a:gd name="T21" fmla="*/ 620 h 756"/>
              <a:gd name="T22" fmla="*/ 478 w 1973"/>
              <a:gd name="T23" fmla="*/ 612 h 756"/>
              <a:gd name="T24" fmla="*/ 545 w 1973"/>
              <a:gd name="T25" fmla="*/ 586 h 756"/>
              <a:gd name="T26" fmla="*/ 601 w 1973"/>
              <a:gd name="T27" fmla="*/ 536 h 756"/>
              <a:gd name="T28" fmla="*/ 645 w 1973"/>
              <a:gd name="T29" fmla="*/ 462 h 756"/>
              <a:gd name="T30" fmla="*/ 499 w 1973"/>
              <a:gd name="T31" fmla="*/ 337 h 756"/>
              <a:gd name="T32" fmla="*/ 852 w 1973"/>
              <a:gd name="T33" fmla="*/ 254 h 756"/>
              <a:gd name="T34" fmla="*/ 654 w 1973"/>
              <a:gd name="T35" fmla="*/ 222 h 756"/>
              <a:gd name="T36" fmla="*/ 626 w 1973"/>
              <a:gd name="T37" fmla="*/ 176 h 756"/>
              <a:gd name="T38" fmla="*/ 582 w 1973"/>
              <a:gd name="T39" fmla="*/ 149 h 756"/>
              <a:gd name="T40" fmla="*/ 531 w 1973"/>
              <a:gd name="T41" fmla="*/ 139 h 756"/>
              <a:gd name="T42" fmla="*/ 511 w 1973"/>
              <a:gd name="T43" fmla="*/ 0 h 756"/>
              <a:gd name="T44" fmla="*/ 612 w 1973"/>
              <a:gd name="T45" fmla="*/ 5 h 756"/>
              <a:gd name="T46" fmla="*/ 703 w 1973"/>
              <a:gd name="T47" fmla="*/ 25 h 756"/>
              <a:gd name="T48" fmla="*/ 780 w 1973"/>
              <a:gd name="T49" fmla="*/ 60 h 756"/>
              <a:gd name="T50" fmla="*/ 838 w 1973"/>
              <a:gd name="T51" fmla="*/ 115 h 756"/>
              <a:gd name="T52" fmla="*/ 1021 w 1973"/>
              <a:gd name="T53" fmla="*/ 20 h 756"/>
              <a:gd name="T54" fmla="*/ 1049 w 1973"/>
              <a:gd name="T55" fmla="*/ 541 h 756"/>
              <a:gd name="T56" fmla="*/ 1497 w 1973"/>
              <a:gd name="T57" fmla="*/ 20 h 756"/>
              <a:gd name="T58" fmla="*/ 1534 w 1973"/>
              <a:gd name="T59" fmla="*/ 541 h 756"/>
              <a:gd name="T60" fmla="*/ 1973 w 1973"/>
              <a:gd name="T61" fmla="*/ 20 h 756"/>
              <a:gd name="T62" fmla="*/ 1401 w 1973"/>
              <a:gd name="T63" fmla="*/ 737 h 756"/>
              <a:gd name="T64" fmla="*/ 1357 w 1973"/>
              <a:gd name="T65" fmla="*/ 227 h 756"/>
              <a:gd name="T66" fmla="*/ 901 w 1973"/>
              <a:gd name="T67" fmla="*/ 737 h 756"/>
              <a:gd name="T68" fmla="*/ 777 w 1973"/>
              <a:gd name="T69" fmla="*/ 737 h 756"/>
              <a:gd name="T70" fmla="*/ 671 w 1973"/>
              <a:gd name="T71" fmla="*/ 653 h 756"/>
              <a:gd name="T72" fmla="*/ 578 w 1973"/>
              <a:gd name="T73" fmla="*/ 712 h 756"/>
              <a:gd name="T74" fmla="*/ 471 w 1973"/>
              <a:gd name="T75" fmla="*/ 746 h 756"/>
              <a:gd name="T76" fmla="*/ 351 w 1973"/>
              <a:gd name="T77" fmla="*/ 756 h 756"/>
              <a:gd name="T78" fmla="*/ 241 w 1973"/>
              <a:gd name="T79" fmla="*/ 747 h 756"/>
              <a:gd name="T80" fmla="*/ 149 w 1973"/>
              <a:gd name="T81" fmla="*/ 723 h 756"/>
              <a:gd name="T82" fmla="*/ 79 w 1973"/>
              <a:gd name="T83" fmla="*/ 680 h 756"/>
              <a:gd name="T84" fmla="*/ 30 w 1973"/>
              <a:gd name="T85" fmla="*/ 620 h 756"/>
              <a:gd name="T86" fmla="*/ 4 w 1973"/>
              <a:gd name="T87" fmla="*/ 538 h 756"/>
              <a:gd name="T88" fmla="*/ 4 w 1973"/>
              <a:gd name="T89" fmla="*/ 437 h 756"/>
              <a:gd name="T90" fmla="*/ 28 w 1973"/>
              <a:gd name="T91" fmla="*/ 320 h 756"/>
              <a:gd name="T92" fmla="*/ 81 w 1973"/>
              <a:gd name="T93" fmla="*/ 213 h 756"/>
              <a:gd name="T94" fmla="*/ 156 w 1973"/>
              <a:gd name="T95" fmla="*/ 124 h 756"/>
              <a:gd name="T96" fmla="*/ 255 w 1973"/>
              <a:gd name="T97" fmla="*/ 57 h 756"/>
              <a:gd name="T98" fmla="*/ 374 w 1973"/>
              <a:gd name="T99" fmla="*/ 14 h 756"/>
              <a:gd name="T100" fmla="*/ 511 w 1973"/>
              <a:gd name="T101" fmla="*/ 0 h 7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73"/>
              <a:gd name="T154" fmla="*/ 0 h 756"/>
              <a:gd name="T155" fmla="*/ 1973 w 1973"/>
              <a:gd name="T156" fmla="*/ 756 h 7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73" h="756">
                <a:moveTo>
                  <a:pt x="504" y="137"/>
                </a:moveTo>
                <a:lnTo>
                  <a:pt x="453" y="140"/>
                </a:lnTo>
                <a:lnTo>
                  <a:pt x="409" y="151"/>
                </a:lnTo>
                <a:lnTo>
                  <a:pt x="369" y="167"/>
                </a:lnTo>
                <a:lnTo>
                  <a:pt x="334" y="190"/>
                </a:lnTo>
                <a:lnTo>
                  <a:pt x="304" y="215"/>
                </a:lnTo>
                <a:lnTo>
                  <a:pt x="278" y="245"/>
                </a:lnTo>
                <a:lnTo>
                  <a:pt x="257" y="277"/>
                </a:lnTo>
                <a:lnTo>
                  <a:pt x="239" y="311"/>
                </a:lnTo>
                <a:lnTo>
                  <a:pt x="225" y="344"/>
                </a:lnTo>
                <a:lnTo>
                  <a:pt x="216" y="378"/>
                </a:lnTo>
                <a:lnTo>
                  <a:pt x="211" y="408"/>
                </a:lnTo>
                <a:lnTo>
                  <a:pt x="209" y="440"/>
                </a:lnTo>
                <a:lnTo>
                  <a:pt x="213" y="470"/>
                </a:lnTo>
                <a:lnTo>
                  <a:pt x="218" y="501"/>
                </a:lnTo>
                <a:lnTo>
                  <a:pt x="228" y="527"/>
                </a:lnTo>
                <a:lnTo>
                  <a:pt x="244" y="554"/>
                </a:lnTo>
                <a:lnTo>
                  <a:pt x="264" y="575"/>
                </a:lnTo>
                <a:lnTo>
                  <a:pt x="290" y="593"/>
                </a:lnTo>
                <a:lnTo>
                  <a:pt x="322" y="607"/>
                </a:lnTo>
                <a:lnTo>
                  <a:pt x="358" y="616"/>
                </a:lnTo>
                <a:lnTo>
                  <a:pt x="402" y="620"/>
                </a:lnTo>
                <a:lnTo>
                  <a:pt x="441" y="618"/>
                </a:lnTo>
                <a:lnTo>
                  <a:pt x="478" y="612"/>
                </a:lnTo>
                <a:lnTo>
                  <a:pt x="513" y="602"/>
                </a:lnTo>
                <a:lnTo>
                  <a:pt x="545" y="586"/>
                </a:lnTo>
                <a:lnTo>
                  <a:pt x="575" y="565"/>
                </a:lnTo>
                <a:lnTo>
                  <a:pt x="601" y="536"/>
                </a:lnTo>
                <a:lnTo>
                  <a:pt x="626" y="502"/>
                </a:lnTo>
                <a:lnTo>
                  <a:pt x="645" y="462"/>
                </a:lnTo>
                <a:lnTo>
                  <a:pt x="474" y="462"/>
                </a:lnTo>
                <a:lnTo>
                  <a:pt x="499" y="337"/>
                </a:lnTo>
                <a:lnTo>
                  <a:pt x="861" y="337"/>
                </a:lnTo>
                <a:lnTo>
                  <a:pt x="852" y="254"/>
                </a:lnTo>
                <a:lnTo>
                  <a:pt x="661" y="254"/>
                </a:lnTo>
                <a:lnTo>
                  <a:pt x="654" y="222"/>
                </a:lnTo>
                <a:lnTo>
                  <a:pt x="641" y="197"/>
                </a:lnTo>
                <a:lnTo>
                  <a:pt x="626" y="176"/>
                </a:lnTo>
                <a:lnTo>
                  <a:pt x="604" y="160"/>
                </a:lnTo>
                <a:lnTo>
                  <a:pt x="582" y="149"/>
                </a:lnTo>
                <a:lnTo>
                  <a:pt x="557" y="142"/>
                </a:lnTo>
                <a:lnTo>
                  <a:pt x="531" y="139"/>
                </a:lnTo>
                <a:lnTo>
                  <a:pt x="504" y="137"/>
                </a:lnTo>
                <a:close/>
                <a:moveTo>
                  <a:pt x="511" y="0"/>
                </a:moveTo>
                <a:lnTo>
                  <a:pt x="562" y="2"/>
                </a:lnTo>
                <a:lnTo>
                  <a:pt x="612" y="5"/>
                </a:lnTo>
                <a:lnTo>
                  <a:pt x="659" y="14"/>
                </a:lnTo>
                <a:lnTo>
                  <a:pt x="703" y="25"/>
                </a:lnTo>
                <a:lnTo>
                  <a:pt x="745" y="41"/>
                </a:lnTo>
                <a:lnTo>
                  <a:pt x="780" y="60"/>
                </a:lnTo>
                <a:lnTo>
                  <a:pt x="812" y="85"/>
                </a:lnTo>
                <a:lnTo>
                  <a:pt x="838" y="115"/>
                </a:lnTo>
                <a:lnTo>
                  <a:pt x="828" y="20"/>
                </a:lnTo>
                <a:lnTo>
                  <a:pt x="1021" y="20"/>
                </a:lnTo>
                <a:lnTo>
                  <a:pt x="1047" y="541"/>
                </a:lnTo>
                <a:lnTo>
                  <a:pt x="1049" y="541"/>
                </a:lnTo>
                <a:lnTo>
                  <a:pt x="1304" y="20"/>
                </a:lnTo>
                <a:lnTo>
                  <a:pt x="1497" y="20"/>
                </a:lnTo>
                <a:lnTo>
                  <a:pt x="1532" y="541"/>
                </a:lnTo>
                <a:lnTo>
                  <a:pt x="1534" y="541"/>
                </a:lnTo>
                <a:lnTo>
                  <a:pt x="1782" y="20"/>
                </a:lnTo>
                <a:lnTo>
                  <a:pt x="1973" y="20"/>
                </a:lnTo>
                <a:lnTo>
                  <a:pt x="1599" y="737"/>
                </a:lnTo>
                <a:lnTo>
                  <a:pt x="1401" y="737"/>
                </a:lnTo>
                <a:lnTo>
                  <a:pt x="1358" y="227"/>
                </a:lnTo>
                <a:lnTo>
                  <a:pt x="1357" y="227"/>
                </a:lnTo>
                <a:lnTo>
                  <a:pt x="1100" y="737"/>
                </a:lnTo>
                <a:lnTo>
                  <a:pt x="901" y="737"/>
                </a:lnTo>
                <a:lnTo>
                  <a:pt x="861" y="341"/>
                </a:lnTo>
                <a:lnTo>
                  <a:pt x="777" y="737"/>
                </a:lnTo>
                <a:lnTo>
                  <a:pt x="680" y="737"/>
                </a:lnTo>
                <a:lnTo>
                  <a:pt x="671" y="653"/>
                </a:lnTo>
                <a:lnTo>
                  <a:pt x="627" y="687"/>
                </a:lnTo>
                <a:lnTo>
                  <a:pt x="578" y="712"/>
                </a:lnTo>
                <a:lnTo>
                  <a:pt x="527" y="731"/>
                </a:lnTo>
                <a:lnTo>
                  <a:pt x="471" y="746"/>
                </a:lnTo>
                <a:lnTo>
                  <a:pt x="413" y="754"/>
                </a:lnTo>
                <a:lnTo>
                  <a:pt x="351" y="756"/>
                </a:lnTo>
                <a:lnTo>
                  <a:pt x="293" y="754"/>
                </a:lnTo>
                <a:lnTo>
                  <a:pt x="241" y="747"/>
                </a:lnTo>
                <a:lnTo>
                  <a:pt x="193" y="738"/>
                </a:lnTo>
                <a:lnTo>
                  <a:pt x="149" y="723"/>
                </a:lnTo>
                <a:lnTo>
                  <a:pt x="111" y="705"/>
                </a:lnTo>
                <a:lnTo>
                  <a:pt x="79" y="680"/>
                </a:lnTo>
                <a:lnTo>
                  <a:pt x="51" y="652"/>
                </a:lnTo>
                <a:lnTo>
                  <a:pt x="30" y="620"/>
                </a:lnTo>
                <a:lnTo>
                  <a:pt x="14" y="581"/>
                </a:lnTo>
                <a:lnTo>
                  <a:pt x="4" y="538"/>
                </a:lnTo>
                <a:lnTo>
                  <a:pt x="0" y="490"/>
                </a:lnTo>
                <a:lnTo>
                  <a:pt x="4" y="437"/>
                </a:lnTo>
                <a:lnTo>
                  <a:pt x="12" y="378"/>
                </a:lnTo>
                <a:lnTo>
                  <a:pt x="28" y="320"/>
                </a:lnTo>
                <a:lnTo>
                  <a:pt x="51" y="265"/>
                </a:lnTo>
                <a:lnTo>
                  <a:pt x="81" y="213"/>
                </a:lnTo>
                <a:lnTo>
                  <a:pt x="116" y="167"/>
                </a:lnTo>
                <a:lnTo>
                  <a:pt x="156" y="124"/>
                </a:lnTo>
                <a:lnTo>
                  <a:pt x="202" y="89"/>
                </a:lnTo>
                <a:lnTo>
                  <a:pt x="255" y="57"/>
                </a:lnTo>
                <a:lnTo>
                  <a:pt x="311" y="34"/>
                </a:lnTo>
                <a:lnTo>
                  <a:pt x="374" y="14"/>
                </a:lnTo>
                <a:lnTo>
                  <a:pt x="441" y="4"/>
                </a:lnTo>
                <a:lnTo>
                  <a:pt x="51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defTabSz="914377"/>
            <a:endParaRPr lang="de-AT" sz="1800">
              <a:solidFill>
                <a:prstClr val="black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gray">
          <a:xfrm>
            <a:off x="1295467" y="4481091"/>
            <a:ext cx="10168400" cy="8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7"/>
            <a:r>
              <a:rPr lang="de-DE" sz="5067" b="1" dirty="0">
                <a:solidFill>
                  <a:prstClr val="white"/>
                </a:solidFill>
                <a:latin typeface="Arial Black"/>
                <a:cs typeface="Arial" pitchFamily="34" charset="0"/>
              </a:rPr>
              <a:t>Experience </a:t>
            </a:r>
            <a:r>
              <a:rPr lang="de-DE" sz="5067" b="1" dirty="0" err="1">
                <a:solidFill>
                  <a:prstClr val="white"/>
                </a:solidFill>
                <a:latin typeface="Arial Black"/>
                <a:cs typeface="Arial" pitchFamily="34" charset="0"/>
              </a:rPr>
              <a:t>for</a:t>
            </a:r>
            <a:r>
              <a:rPr lang="de-DE" sz="5067" b="1" dirty="0">
                <a:solidFill>
                  <a:prstClr val="white"/>
                </a:solidFill>
                <a:latin typeface="Arial Black"/>
                <a:cs typeface="Arial" pitchFamily="34" charset="0"/>
              </a:rPr>
              <a:t> </a:t>
            </a:r>
            <a:r>
              <a:rPr lang="de-DE" sz="5067" b="1" dirty="0" err="1">
                <a:solidFill>
                  <a:prstClr val="white"/>
                </a:solidFill>
                <a:latin typeface="Arial Black"/>
                <a:cs typeface="Arial" pitchFamily="34" charset="0"/>
              </a:rPr>
              <a:t>yourself</a:t>
            </a:r>
            <a:r>
              <a:rPr lang="de-DE" sz="5067" b="1" dirty="0">
                <a:solidFill>
                  <a:prstClr val="white"/>
                </a:solidFill>
                <a:latin typeface="Arial Black"/>
                <a:cs typeface="Arial" pitchFamily="34" charset="0"/>
              </a:rPr>
              <a:t> </a:t>
            </a:r>
            <a:r>
              <a:rPr lang="de-DE" sz="5067" b="1" dirty="0" err="1">
                <a:solidFill>
                  <a:prstClr val="white"/>
                </a:solidFill>
                <a:latin typeface="Arial Black"/>
                <a:cs typeface="Arial" pitchFamily="34" charset="0"/>
              </a:rPr>
              <a:t>how</a:t>
            </a:r>
            <a:endParaRPr lang="de-DE" sz="5067" b="1" dirty="0">
              <a:solidFill>
                <a:prstClr val="black"/>
              </a:solidFill>
              <a:latin typeface="Arial Black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6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7700477" y="5451096"/>
            <a:ext cx="3868131" cy="671313"/>
          </a:xfrm>
          <a:custGeom>
            <a:avLst/>
            <a:gdLst>
              <a:gd name="T0" fmla="*/ 2172 w 3199"/>
              <a:gd name="T1" fmla="*/ 322 h 555"/>
              <a:gd name="T2" fmla="*/ 2187 w 3199"/>
              <a:gd name="T3" fmla="*/ 397 h 555"/>
              <a:gd name="T4" fmla="*/ 2309 w 3199"/>
              <a:gd name="T5" fmla="*/ 450 h 555"/>
              <a:gd name="T6" fmla="*/ 2463 w 3199"/>
              <a:gd name="T7" fmla="*/ 382 h 555"/>
              <a:gd name="T8" fmla="*/ 2774 w 3199"/>
              <a:gd name="T9" fmla="*/ 436 h 555"/>
              <a:gd name="T10" fmla="*/ 2919 w 3199"/>
              <a:gd name="T11" fmla="*/ 443 h 555"/>
              <a:gd name="T12" fmla="*/ 2987 w 3199"/>
              <a:gd name="T13" fmla="*/ 379 h 555"/>
              <a:gd name="T14" fmla="*/ 2901 w 3199"/>
              <a:gd name="T15" fmla="*/ 341 h 555"/>
              <a:gd name="T16" fmla="*/ 1359 w 3199"/>
              <a:gd name="T17" fmla="*/ 120 h 555"/>
              <a:gd name="T18" fmla="*/ 1193 w 3199"/>
              <a:gd name="T19" fmla="*/ 203 h 555"/>
              <a:gd name="T20" fmla="*/ 1167 w 3199"/>
              <a:gd name="T21" fmla="*/ 373 h 555"/>
              <a:gd name="T22" fmla="*/ 1294 w 3199"/>
              <a:gd name="T23" fmla="*/ 436 h 555"/>
              <a:gd name="T24" fmla="*/ 1462 w 3199"/>
              <a:gd name="T25" fmla="*/ 353 h 555"/>
              <a:gd name="T26" fmla="*/ 1488 w 3199"/>
              <a:gd name="T27" fmla="*/ 183 h 555"/>
              <a:gd name="T28" fmla="*/ 1359 w 3199"/>
              <a:gd name="T29" fmla="*/ 120 h 555"/>
              <a:gd name="T30" fmla="*/ 2256 w 3199"/>
              <a:gd name="T31" fmla="*/ 143 h 555"/>
              <a:gd name="T32" fmla="*/ 2196 w 3199"/>
              <a:gd name="T33" fmla="*/ 215 h 555"/>
              <a:gd name="T34" fmla="*/ 2515 w 3199"/>
              <a:gd name="T35" fmla="*/ 212 h 555"/>
              <a:gd name="T36" fmla="*/ 2480 w 3199"/>
              <a:gd name="T37" fmla="*/ 138 h 555"/>
              <a:gd name="T38" fmla="*/ 1385 w 3199"/>
              <a:gd name="T39" fmla="*/ 0 h 555"/>
              <a:gd name="T40" fmla="*/ 1562 w 3199"/>
              <a:gd name="T41" fmla="*/ 20 h 555"/>
              <a:gd name="T42" fmla="*/ 2160 w 3199"/>
              <a:gd name="T43" fmla="*/ 57 h 555"/>
              <a:gd name="T44" fmla="*/ 2405 w 3199"/>
              <a:gd name="T45" fmla="*/ 0 h 555"/>
              <a:gd name="T46" fmla="*/ 2603 w 3199"/>
              <a:gd name="T47" fmla="*/ 51 h 555"/>
              <a:gd name="T48" fmla="*/ 2734 w 3199"/>
              <a:gd name="T49" fmla="*/ 34 h 555"/>
              <a:gd name="T50" fmla="*/ 2931 w 3199"/>
              <a:gd name="T51" fmla="*/ 0 h 555"/>
              <a:gd name="T52" fmla="*/ 3135 w 3199"/>
              <a:gd name="T53" fmla="*/ 37 h 555"/>
              <a:gd name="T54" fmla="*/ 3198 w 3199"/>
              <a:gd name="T55" fmla="*/ 129 h 555"/>
              <a:gd name="T56" fmla="*/ 3003 w 3199"/>
              <a:gd name="T57" fmla="*/ 138 h 555"/>
              <a:gd name="T58" fmla="*/ 2913 w 3199"/>
              <a:gd name="T59" fmla="*/ 106 h 555"/>
              <a:gd name="T60" fmla="*/ 2823 w 3199"/>
              <a:gd name="T61" fmla="*/ 121 h 555"/>
              <a:gd name="T62" fmla="*/ 2792 w 3199"/>
              <a:gd name="T63" fmla="*/ 183 h 555"/>
              <a:gd name="T64" fmla="*/ 2981 w 3199"/>
              <a:gd name="T65" fmla="*/ 223 h 555"/>
              <a:gd name="T66" fmla="*/ 3157 w 3199"/>
              <a:gd name="T67" fmla="*/ 284 h 555"/>
              <a:gd name="T68" fmla="*/ 3163 w 3199"/>
              <a:gd name="T69" fmla="*/ 416 h 555"/>
              <a:gd name="T70" fmla="*/ 3039 w 3199"/>
              <a:gd name="T71" fmla="*/ 526 h 555"/>
              <a:gd name="T72" fmla="*/ 2856 w 3199"/>
              <a:gd name="T73" fmla="*/ 555 h 555"/>
              <a:gd name="T74" fmla="*/ 2638 w 3199"/>
              <a:gd name="T75" fmla="*/ 526 h 555"/>
              <a:gd name="T76" fmla="*/ 2487 w 3199"/>
              <a:gd name="T77" fmla="*/ 517 h 555"/>
              <a:gd name="T78" fmla="*/ 2239 w 3199"/>
              <a:gd name="T79" fmla="*/ 554 h 555"/>
              <a:gd name="T80" fmla="*/ 2059 w 3199"/>
              <a:gd name="T81" fmla="*/ 491 h 555"/>
              <a:gd name="T82" fmla="*/ 2000 w 3199"/>
              <a:gd name="T83" fmla="*/ 330 h 555"/>
              <a:gd name="T84" fmla="*/ 1587 w 3199"/>
              <a:gd name="T85" fmla="*/ 445 h 555"/>
              <a:gd name="T86" fmla="*/ 1378 w 3199"/>
              <a:gd name="T87" fmla="*/ 548 h 555"/>
              <a:gd name="T88" fmla="*/ 1125 w 3199"/>
              <a:gd name="T89" fmla="*/ 537 h 555"/>
              <a:gd name="T90" fmla="*/ 991 w 3199"/>
              <a:gd name="T91" fmla="*/ 417 h 555"/>
              <a:gd name="T92" fmla="*/ 863 w 3199"/>
              <a:gd name="T93" fmla="*/ 183 h 555"/>
              <a:gd name="T94" fmla="*/ 797 w 3199"/>
              <a:gd name="T95" fmla="*/ 138 h 555"/>
              <a:gd name="T96" fmla="*/ 670 w 3199"/>
              <a:gd name="T97" fmla="*/ 175 h 555"/>
              <a:gd name="T98" fmla="*/ 399 w 3199"/>
              <a:gd name="T99" fmla="*/ 535 h 555"/>
              <a:gd name="T100" fmla="*/ 445 w 3199"/>
              <a:gd name="T101" fmla="*/ 155 h 555"/>
              <a:gd name="T102" fmla="*/ 350 w 3199"/>
              <a:gd name="T103" fmla="*/ 140 h 555"/>
              <a:gd name="T104" fmla="*/ 238 w 3199"/>
              <a:gd name="T105" fmla="*/ 224 h 555"/>
              <a:gd name="T106" fmla="*/ 271 w 3199"/>
              <a:gd name="T107" fmla="*/ 20 h 555"/>
              <a:gd name="T108" fmla="*/ 349 w 3199"/>
              <a:gd name="T109" fmla="*/ 34 h 555"/>
              <a:gd name="T110" fmla="*/ 558 w 3199"/>
              <a:gd name="T111" fmla="*/ 16 h 555"/>
              <a:gd name="T112" fmla="*/ 642 w 3199"/>
              <a:gd name="T113" fmla="*/ 103 h 555"/>
              <a:gd name="T114" fmla="*/ 873 w 3199"/>
              <a:gd name="T115" fmla="*/ 6 h 555"/>
              <a:gd name="T116" fmla="*/ 1004 w 3199"/>
              <a:gd name="T117" fmla="*/ 45 h 555"/>
              <a:gd name="T118" fmla="*/ 1074 w 3199"/>
              <a:gd name="T119" fmla="*/ 109 h 555"/>
              <a:gd name="T120" fmla="*/ 1280 w 3199"/>
              <a:gd name="T121" fmla="*/ 9 h 5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99"/>
              <a:gd name="T184" fmla="*/ 0 h 555"/>
              <a:gd name="T185" fmla="*/ 3199 w 3199"/>
              <a:gd name="T186" fmla="*/ 555 h 5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99" h="555">
                <a:moveTo>
                  <a:pt x="2672" y="293"/>
                </a:moveTo>
                <a:lnTo>
                  <a:pt x="2670" y="301"/>
                </a:lnTo>
                <a:lnTo>
                  <a:pt x="2669" y="307"/>
                </a:lnTo>
                <a:lnTo>
                  <a:pt x="2666" y="322"/>
                </a:lnTo>
                <a:lnTo>
                  <a:pt x="2172" y="322"/>
                </a:lnTo>
                <a:lnTo>
                  <a:pt x="2172" y="325"/>
                </a:lnTo>
                <a:lnTo>
                  <a:pt x="2170" y="342"/>
                </a:lnTo>
                <a:lnTo>
                  <a:pt x="2172" y="361"/>
                </a:lnTo>
                <a:lnTo>
                  <a:pt x="2178" y="379"/>
                </a:lnTo>
                <a:lnTo>
                  <a:pt x="2187" y="397"/>
                </a:lnTo>
                <a:lnTo>
                  <a:pt x="2201" y="414"/>
                </a:lnTo>
                <a:lnTo>
                  <a:pt x="2221" y="428"/>
                </a:lnTo>
                <a:lnTo>
                  <a:pt x="2245" y="439"/>
                </a:lnTo>
                <a:lnTo>
                  <a:pt x="2274" y="446"/>
                </a:lnTo>
                <a:lnTo>
                  <a:pt x="2309" y="450"/>
                </a:lnTo>
                <a:lnTo>
                  <a:pt x="2349" y="446"/>
                </a:lnTo>
                <a:lnTo>
                  <a:pt x="2384" y="439"/>
                </a:lnTo>
                <a:lnTo>
                  <a:pt x="2414" y="425"/>
                </a:lnTo>
                <a:lnTo>
                  <a:pt x="2442" y="407"/>
                </a:lnTo>
                <a:lnTo>
                  <a:pt x="2463" y="382"/>
                </a:lnTo>
                <a:lnTo>
                  <a:pt x="2742" y="382"/>
                </a:lnTo>
                <a:lnTo>
                  <a:pt x="2744" y="399"/>
                </a:lnTo>
                <a:lnTo>
                  <a:pt x="2750" y="413"/>
                </a:lnTo>
                <a:lnTo>
                  <a:pt x="2760" y="425"/>
                </a:lnTo>
                <a:lnTo>
                  <a:pt x="2774" y="436"/>
                </a:lnTo>
                <a:lnTo>
                  <a:pt x="2794" y="443"/>
                </a:lnTo>
                <a:lnTo>
                  <a:pt x="2820" y="448"/>
                </a:lnTo>
                <a:lnTo>
                  <a:pt x="2852" y="450"/>
                </a:lnTo>
                <a:lnTo>
                  <a:pt x="2888" y="448"/>
                </a:lnTo>
                <a:lnTo>
                  <a:pt x="2919" y="443"/>
                </a:lnTo>
                <a:lnTo>
                  <a:pt x="2945" y="436"/>
                </a:lnTo>
                <a:lnTo>
                  <a:pt x="2965" y="425"/>
                </a:lnTo>
                <a:lnTo>
                  <a:pt x="2978" y="410"/>
                </a:lnTo>
                <a:lnTo>
                  <a:pt x="2986" y="393"/>
                </a:lnTo>
                <a:lnTo>
                  <a:pt x="2987" y="379"/>
                </a:lnTo>
                <a:lnTo>
                  <a:pt x="2984" y="370"/>
                </a:lnTo>
                <a:lnTo>
                  <a:pt x="2975" y="361"/>
                </a:lnTo>
                <a:lnTo>
                  <a:pt x="2960" y="353"/>
                </a:lnTo>
                <a:lnTo>
                  <a:pt x="2934" y="347"/>
                </a:lnTo>
                <a:lnTo>
                  <a:pt x="2901" y="341"/>
                </a:lnTo>
                <a:lnTo>
                  <a:pt x="2753" y="321"/>
                </a:lnTo>
                <a:lnTo>
                  <a:pt x="2722" y="315"/>
                </a:lnTo>
                <a:lnTo>
                  <a:pt x="2695" y="305"/>
                </a:lnTo>
                <a:lnTo>
                  <a:pt x="2672" y="293"/>
                </a:lnTo>
                <a:close/>
                <a:moveTo>
                  <a:pt x="1359" y="120"/>
                </a:moveTo>
                <a:lnTo>
                  <a:pt x="1317" y="123"/>
                </a:lnTo>
                <a:lnTo>
                  <a:pt x="1279" y="134"/>
                </a:lnTo>
                <a:lnTo>
                  <a:pt x="1245" y="151"/>
                </a:lnTo>
                <a:lnTo>
                  <a:pt x="1216" y="174"/>
                </a:lnTo>
                <a:lnTo>
                  <a:pt x="1193" y="203"/>
                </a:lnTo>
                <a:lnTo>
                  <a:pt x="1175" y="238"/>
                </a:lnTo>
                <a:lnTo>
                  <a:pt x="1163" y="278"/>
                </a:lnTo>
                <a:lnTo>
                  <a:pt x="1158" y="313"/>
                </a:lnTo>
                <a:lnTo>
                  <a:pt x="1160" y="345"/>
                </a:lnTo>
                <a:lnTo>
                  <a:pt x="1167" y="373"/>
                </a:lnTo>
                <a:lnTo>
                  <a:pt x="1181" y="394"/>
                </a:lnTo>
                <a:lnTo>
                  <a:pt x="1201" y="413"/>
                </a:lnTo>
                <a:lnTo>
                  <a:pt x="1225" y="425"/>
                </a:lnTo>
                <a:lnTo>
                  <a:pt x="1257" y="433"/>
                </a:lnTo>
                <a:lnTo>
                  <a:pt x="1294" y="436"/>
                </a:lnTo>
                <a:lnTo>
                  <a:pt x="1337" y="433"/>
                </a:lnTo>
                <a:lnTo>
                  <a:pt x="1375" y="422"/>
                </a:lnTo>
                <a:lnTo>
                  <a:pt x="1408" y="405"/>
                </a:lnTo>
                <a:lnTo>
                  <a:pt x="1437" y="382"/>
                </a:lnTo>
                <a:lnTo>
                  <a:pt x="1462" y="353"/>
                </a:lnTo>
                <a:lnTo>
                  <a:pt x="1480" y="318"/>
                </a:lnTo>
                <a:lnTo>
                  <a:pt x="1492" y="278"/>
                </a:lnTo>
                <a:lnTo>
                  <a:pt x="1497" y="243"/>
                </a:lnTo>
                <a:lnTo>
                  <a:pt x="1495" y="210"/>
                </a:lnTo>
                <a:lnTo>
                  <a:pt x="1488" y="183"/>
                </a:lnTo>
                <a:lnTo>
                  <a:pt x="1474" y="161"/>
                </a:lnTo>
                <a:lnTo>
                  <a:pt x="1454" y="143"/>
                </a:lnTo>
                <a:lnTo>
                  <a:pt x="1428" y="131"/>
                </a:lnTo>
                <a:lnTo>
                  <a:pt x="1396" y="123"/>
                </a:lnTo>
                <a:lnTo>
                  <a:pt x="1359" y="120"/>
                </a:lnTo>
                <a:close/>
                <a:moveTo>
                  <a:pt x="2378" y="106"/>
                </a:moveTo>
                <a:lnTo>
                  <a:pt x="2341" y="109"/>
                </a:lnTo>
                <a:lnTo>
                  <a:pt x="2308" y="117"/>
                </a:lnTo>
                <a:lnTo>
                  <a:pt x="2280" y="129"/>
                </a:lnTo>
                <a:lnTo>
                  <a:pt x="2256" y="143"/>
                </a:lnTo>
                <a:lnTo>
                  <a:pt x="2237" y="158"/>
                </a:lnTo>
                <a:lnTo>
                  <a:pt x="2221" y="175"/>
                </a:lnTo>
                <a:lnTo>
                  <a:pt x="2210" y="190"/>
                </a:lnTo>
                <a:lnTo>
                  <a:pt x="2201" y="204"/>
                </a:lnTo>
                <a:lnTo>
                  <a:pt x="2196" y="215"/>
                </a:lnTo>
                <a:lnTo>
                  <a:pt x="2193" y="221"/>
                </a:lnTo>
                <a:lnTo>
                  <a:pt x="2193" y="223"/>
                </a:lnTo>
                <a:lnTo>
                  <a:pt x="2512" y="223"/>
                </a:lnTo>
                <a:lnTo>
                  <a:pt x="2513" y="221"/>
                </a:lnTo>
                <a:lnTo>
                  <a:pt x="2515" y="212"/>
                </a:lnTo>
                <a:lnTo>
                  <a:pt x="2513" y="198"/>
                </a:lnTo>
                <a:lnTo>
                  <a:pt x="2510" y="184"/>
                </a:lnTo>
                <a:lnTo>
                  <a:pt x="2504" y="169"/>
                </a:lnTo>
                <a:lnTo>
                  <a:pt x="2494" y="154"/>
                </a:lnTo>
                <a:lnTo>
                  <a:pt x="2480" y="138"/>
                </a:lnTo>
                <a:lnTo>
                  <a:pt x="2463" y="126"/>
                </a:lnTo>
                <a:lnTo>
                  <a:pt x="2440" y="115"/>
                </a:lnTo>
                <a:lnTo>
                  <a:pt x="2411" y="109"/>
                </a:lnTo>
                <a:lnTo>
                  <a:pt x="2378" y="106"/>
                </a:lnTo>
                <a:close/>
                <a:moveTo>
                  <a:pt x="1385" y="0"/>
                </a:moveTo>
                <a:lnTo>
                  <a:pt x="1439" y="3"/>
                </a:lnTo>
                <a:lnTo>
                  <a:pt x="1488" y="14"/>
                </a:lnTo>
                <a:lnTo>
                  <a:pt x="1532" y="29"/>
                </a:lnTo>
                <a:lnTo>
                  <a:pt x="1570" y="51"/>
                </a:lnTo>
                <a:lnTo>
                  <a:pt x="1562" y="20"/>
                </a:lnTo>
                <a:lnTo>
                  <a:pt x="1754" y="20"/>
                </a:lnTo>
                <a:lnTo>
                  <a:pt x="1803" y="382"/>
                </a:lnTo>
                <a:lnTo>
                  <a:pt x="2004" y="20"/>
                </a:lnTo>
                <a:lnTo>
                  <a:pt x="2181" y="20"/>
                </a:lnTo>
                <a:lnTo>
                  <a:pt x="2160" y="57"/>
                </a:lnTo>
                <a:lnTo>
                  <a:pt x="2202" y="37"/>
                </a:lnTo>
                <a:lnTo>
                  <a:pt x="2248" y="20"/>
                </a:lnTo>
                <a:lnTo>
                  <a:pt x="2297" y="9"/>
                </a:lnTo>
                <a:lnTo>
                  <a:pt x="2350" y="2"/>
                </a:lnTo>
                <a:lnTo>
                  <a:pt x="2405" y="0"/>
                </a:lnTo>
                <a:lnTo>
                  <a:pt x="2455" y="2"/>
                </a:lnTo>
                <a:lnTo>
                  <a:pt x="2500" y="9"/>
                </a:lnTo>
                <a:lnTo>
                  <a:pt x="2539" y="19"/>
                </a:lnTo>
                <a:lnTo>
                  <a:pt x="2574" y="34"/>
                </a:lnTo>
                <a:lnTo>
                  <a:pt x="2603" y="51"/>
                </a:lnTo>
                <a:lnTo>
                  <a:pt x="2628" y="74"/>
                </a:lnTo>
                <a:lnTo>
                  <a:pt x="2648" y="98"/>
                </a:lnTo>
                <a:lnTo>
                  <a:pt x="2672" y="72"/>
                </a:lnTo>
                <a:lnTo>
                  <a:pt x="2701" y="51"/>
                </a:lnTo>
                <a:lnTo>
                  <a:pt x="2734" y="34"/>
                </a:lnTo>
                <a:lnTo>
                  <a:pt x="2769" y="20"/>
                </a:lnTo>
                <a:lnTo>
                  <a:pt x="2809" y="11"/>
                </a:lnTo>
                <a:lnTo>
                  <a:pt x="2849" y="5"/>
                </a:lnTo>
                <a:lnTo>
                  <a:pt x="2890" y="2"/>
                </a:lnTo>
                <a:lnTo>
                  <a:pt x="2931" y="0"/>
                </a:lnTo>
                <a:lnTo>
                  <a:pt x="2986" y="2"/>
                </a:lnTo>
                <a:lnTo>
                  <a:pt x="3033" y="6"/>
                </a:lnTo>
                <a:lnTo>
                  <a:pt x="3074" y="14"/>
                </a:lnTo>
                <a:lnTo>
                  <a:pt x="3108" y="25"/>
                </a:lnTo>
                <a:lnTo>
                  <a:pt x="3135" y="37"/>
                </a:lnTo>
                <a:lnTo>
                  <a:pt x="3157" y="51"/>
                </a:lnTo>
                <a:lnTo>
                  <a:pt x="3173" y="68"/>
                </a:lnTo>
                <a:lnTo>
                  <a:pt x="3186" y="86"/>
                </a:lnTo>
                <a:lnTo>
                  <a:pt x="3193" y="108"/>
                </a:lnTo>
                <a:lnTo>
                  <a:pt x="3198" y="129"/>
                </a:lnTo>
                <a:lnTo>
                  <a:pt x="3199" y="152"/>
                </a:lnTo>
                <a:lnTo>
                  <a:pt x="3198" y="175"/>
                </a:lnTo>
                <a:lnTo>
                  <a:pt x="3012" y="175"/>
                </a:lnTo>
                <a:lnTo>
                  <a:pt x="3010" y="154"/>
                </a:lnTo>
                <a:lnTo>
                  <a:pt x="3003" y="138"/>
                </a:lnTo>
                <a:lnTo>
                  <a:pt x="2989" y="126"/>
                </a:lnTo>
                <a:lnTo>
                  <a:pt x="2974" y="117"/>
                </a:lnTo>
                <a:lnTo>
                  <a:pt x="2954" y="111"/>
                </a:lnTo>
                <a:lnTo>
                  <a:pt x="2934" y="108"/>
                </a:lnTo>
                <a:lnTo>
                  <a:pt x="2913" y="106"/>
                </a:lnTo>
                <a:lnTo>
                  <a:pt x="2896" y="106"/>
                </a:lnTo>
                <a:lnTo>
                  <a:pt x="2876" y="108"/>
                </a:lnTo>
                <a:lnTo>
                  <a:pt x="2858" y="111"/>
                </a:lnTo>
                <a:lnTo>
                  <a:pt x="2840" y="115"/>
                </a:lnTo>
                <a:lnTo>
                  <a:pt x="2823" y="121"/>
                </a:lnTo>
                <a:lnTo>
                  <a:pt x="2809" y="131"/>
                </a:lnTo>
                <a:lnTo>
                  <a:pt x="2798" y="144"/>
                </a:lnTo>
                <a:lnTo>
                  <a:pt x="2792" y="161"/>
                </a:lnTo>
                <a:lnTo>
                  <a:pt x="2791" y="174"/>
                </a:lnTo>
                <a:lnTo>
                  <a:pt x="2792" y="183"/>
                </a:lnTo>
                <a:lnTo>
                  <a:pt x="2800" y="192"/>
                </a:lnTo>
                <a:lnTo>
                  <a:pt x="2815" y="198"/>
                </a:lnTo>
                <a:lnTo>
                  <a:pt x="2837" y="204"/>
                </a:lnTo>
                <a:lnTo>
                  <a:pt x="2867" y="209"/>
                </a:lnTo>
                <a:lnTo>
                  <a:pt x="2981" y="223"/>
                </a:lnTo>
                <a:lnTo>
                  <a:pt x="3032" y="230"/>
                </a:lnTo>
                <a:lnTo>
                  <a:pt x="3074" y="239"/>
                </a:lnTo>
                <a:lnTo>
                  <a:pt x="3109" y="252"/>
                </a:lnTo>
                <a:lnTo>
                  <a:pt x="3137" y="266"/>
                </a:lnTo>
                <a:lnTo>
                  <a:pt x="3157" y="284"/>
                </a:lnTo>
                <a:lnTo>
                  <a:pt x="3169" y="304"/>
                </a:lnTo>
                <a:lnTo>
                  <a:pt x="3176" y="327"/>
                </a:lnTo>
                <a:lnTo>
                  <a:pt x="3178" y="353"/>
                </a:lnTo>
                <a:lnTo>
                  <a:pt x="3173" y="381"/>
                </a:lnTo>
                <a:lnTo>
                  <a:pt x="3163" y="416"/>
                </a:lnTo>
                <a:lnTo>
                  <a:pt x="3146" y="446"/>
                </a:lnTo>
                <a:lnTo>
                  <a:pt x="3125" y="473"/>
                </a:lnTo>
                <a:lnTo>
                  <a:pt x="3100" y="494"/>
                </a:lnTo>
                <a:lnTo>
                  <a:pt x="3071" y="511"/>
                </a:lnTo>
                <a:lnTo>
                  <a:pt x="3039" y="526"/>
                </a:lnTo>
                <a:lnTo>
                  <a:pt x="3006" y="537"/>
                </a:lnTo>
                <a:lnTo>
                  <a:pt x="2969" y="545"/>
                </a:lnTo>
                <a:lnTo>
                  <a:pt x="2933" y="549"/>
                </a:lnTo>
                <a:lnTo>
                  <a:pt x="2894" y="554"/>
                </a:lnTo>
                <a:lnTo>
                  <a:pt x="2856" y="555"/>
                </a:lnTo>
                <a:lnTo>
                  <a:pt x="2820" y="555"/>
                </a:lnTo>
                <a:lnTo>
                  <a:pt x="2765" y="554"/>
                </a:lnTo>
                <a:lnTo>
                  <a:pt x="2716" y="548"/>
                </a:lnTo>
                <a:lnTo>
                  <a:pt x="2673" y="540"/>
                </a:lnTo>
                <a:lnTo>
                  <a:pt x="2638" y="526"/>
                </a:lnTo>
                <a:lnTo>
                  <a:pt x="2609" y="511"/>
                </a:lnTo>
                <a:lnTo>
                  <a:pt x="2587" y="491"/>
                </a:lnTo>
                <a:lnTo>
                  <a:pt x="2570" y="468"/>
                </a:lnTo>
                <a:lnTo>
                  <a:pt x="2530" y="496"/>
                </a:lnTo>
                <a:lnTo>
                  <a:pt x="2487" y="517"/>
                </a:lnTo>
                <a:lnTo>
                  <a:pt x="2443" y="534"/>
                </a:lnTo>
                <a:lnTo>
                  <a:pt x="2394" y="546"/>
                </a:lnTo>
                <a:lnTo>
                  <a:pt x="2343" y="552"/>
                </a:lnTo>
                <a:lnTo>
                  <a:pt x="2288" y="555"/>
                </a:lnTo>
                <a:lnTo>
                  <a:pt x="2239" y="554"/>
                </a:lnTo>
                <a:lnTo>
                  <a:pt x="2195" y="548"/>
                </a:lnTo>
                <a:lnTo>
                  <a:pt x="2155" y="540"/>
                </a:lnTo>
                <a:lnTo>
                  <a:pt x="2119" y="528"/>
                </a:lnTo>
                <a:lnTo>
                  <a:pt x="2087" y="511"/>
                </a:lnTo>
                <a:lnTo>
                  <a:pt x="2059" y="491"/>
                </a:lnTo>
                <a:lnTo>
                  <a:pt x="2036" y="466"/>
                </a:lnTo>
                <a:lnTo>
                  <a:pt x="2018" y="439"/>
                </a:lnTo>
                <a:lnTo>
                  <a:pt x="2007" y="407"/>
                </a:lnTo>
                <a:lnTo>
                  <a:pt x="2000" y="370"/>
                </a:lnTo>
                <a:lnTo>
                  <a:pt x="2000" y="330"/>
                </a:lnTo>
                <a:lnTo>
                  <a:pt x="1879" y="535"/>
                </a:lnTo>
                <a:lnTo>
                  <a:pt x="1675" y="535"/>
                </a:lnTo>
                <a:lnTo>
                  <a:pt x="1638" y="368"/>
                </a:lnTo>
                <a:lnTo>
                  <a:pt x="1616" y="410"/>
                </a:lnTo>
                <a:lnTo>
                  <a:pt x="1587" y="445"/>
                </a:lnTo>
                <a:lnTo>
                  <a:pt x="1553" y="476"/>
                </a:lnTo>
                <a:lnTo>
                  <a:pt x="1515" y="502"/>
                </a:lnTo>
                <a:lnTo>
                  <a:pt x="1472" y="522"/>
                </a:lnTo>
                <a:lnTo>
                  <a:pt x="1427" y="537"/>
                </a:lnTo>
                <a:lnTo>
                  <a:pt x="1378" y="548"/>
                </a:lnTo>
                <a:lnTo>
                  <a:pt x="1324" y="554"/>
                </a:lnTo>
                <a:lnTo>
                  <a:pt x="1268" y="555"/>
                </a:lnTo>
                <a:lnTo>
                  <a:pt x="1216" y="554"/>
                </a:lnTo>
                <a:lnTo>
                  <a:pt x="1167" y="548"/>
                </a:lnTo>
                <a:lnTo>
                  <a:pt x="1125" y="537"/>
                </a:lnTo>
                <a:lnTo>
                  <a:pt x="1087" y="522"/>
                </a:lnTo>
                <a:lnTo>
                  <a:pt x="1055" y="503"/>
                </a:lnTo>
                <a:lnTo>
                  <a:pt x="1027" y="479"/>
                </a:lnTo>
                <a:lnTo>
                  <a:pt x="1006" y="451"/>
                </a:lnTo>
                <a:lnTo>
                  <a:pt x="991" y="417"/>
                </a:lnTo>
                <a:lnTo>
                  <a:pt x="966" y="535"/>
                </a:lnTo>
                <a:lnTo>
                  <a:pt x="797" y="535"/>
                </a:lnTo>
                <a:lnTo>
                  <a:pt x="863" y="226"/>
                </a:lnTo>
                <a:lnTo>
                  <a:pt x="866" y="203"/>
                </a:lnTo>
                <a:lnTo>
                  <a:pt x="863" y="183"/>
                </a:lnTo>
                <a:lnTo>
                  <a:pt x="855" y="167"/>
                </a:lnTo>
                <a:lnTo>
                  <a:pt x="844" y="155"/>
                </a:lnTo>
                <a:lnTo>
                  <a:pt x="831" y="146"/>
                </a:lnTo>
                <a:lnTo>
                  <a:pt x="815" y="141"/>
                </a:lnTo>
                <a:lnTo>
                  <a:pt x="797" y="138"/>
                </a:lnTo>
                <a:lnTo>
                  <a:pt x="779" y="137"/>
                </a:lnTo>
                <a:lnTo>
                  <a:pt x="750" y="140"/>
                </a:lnTo>
                <a:lnTo>
                  <a:pt x="721" y="146"/>
                </a:lnTo>
                <a:lnTo>
                  <a:pt x="695" y="158"/>
                </a:lnTo>
                <a:lnTo>
                  <a:pt x="670" y="175"/>
                </a:lnTo>
                <a:lnTo>
                  <a:pt x="652" y="197"/>
                </a:lnTo>
                <a:lnTo>
                  <a:pt x="637" y="224"/>
                </a:lnTo>
                <a:lnTo>
                  <a:pt x="626" y="256"/>
                </a:lnTo>
                <a:lnTo>
                  <a:pt x="567" y="535"/>
                </a:lnTo>
                <a:lnTo>
                  <a:pt x="399" y="535"/>
                </a:lnTo>
                <a:lnTo>
                  <a:pt x="465" y="226"/>
                </a:lnTo>
                <a:lnTo>
                  <a:pt x="466" y="203"/>
                </a:lnTo>
                <a:lnTo>
                  <a:pt x="465" y="183"/>
                </a:lnTo>
                <a:lnTo>
                  <a:pt x="457" y="167"/>
                </a:lnTo>
                <a:lnTo>
                  <a:pt x="445" y="155"/>
                </a:lnTo>
                <a:lnTo>
                  <a:pt x="431" y="146"/>
                </a:lnTo>
                <a:lnTo>
                  <a:pt x="416" y="141"/>
                </a:lnTo>
                <a:lnTo>
                  <a:pt x="399" y="138"/>
                </a:lnTo>
                <a:lnTo>
                  <a:pt x="381" y="137"/>
                </a:lnTo>
                <a:lnTo>
                  <a:pt x="350" y="140"/>
                </a:lnTo>
                <a:lnTo>
                  <a:pt x="321" y="146"/>
                </a:lnTo>
                <a:lnTo>
                  <a:pt x="295" y="158"/>
                </a:lnTo>
                <a:lnTo>
                  <a:pt x="273" y="175"/>
                </a:lnTo>
                <a:lnTo>
                  <a:pt x="253" y="197"/>
                </a:lnTo>
                <a:lnTo>
                  <a:pt x="238" y="224"/>
                </a:lnTo>
                <a:lnTo>
                  <a:pt x="227" y="256"/>
                </a:lnTo>
                <a:lnTo>
                  <a:pt x="167" y="535"/>
                </a:lnTo>
                <a:lnTo>
                  <a:pt x="0" y="535"/>
                </a:lnTo>
                <a:lnTo>
                  <a:pt x="110" y="20"/>
                </a:lnTo>
                <a:lnTo>
                  <a:pt x="271" y="20"/>
                </a:lnTo>
                <a:lnTo>
                  <a:pt x="256" y="95"/>
                </a:lnTo>
                <a:lnTo>
                  <a:pt x="257" y="95"/>
                </a:lnTo>
                <a:lnTo>
                  <a:pt x="282" y="74"/>
                </a:lnTo>
                <a:lnTo>
                  <a:pt x="312" y="54"/>
                </a:lnTo>
                <a:lnTo>
                  <a:pt x="349" y="34"/>
                </a:lnTo>
                <a:lnTo>
                  <a:pt x="392" y="20"/>
                </a:lnTo>
                <a:lnTo>
                  <a:pt x="437" y="9"/>
                </a:lnTo>
                <a:lnTo>
                  <a:pt x="486" y="6"/>
                </a:lnTo>
                <a:lnTo>
                  <a:pt x="524" y="8"/>
                </a:lnTo>
                <a:lnTo>
                  <a:pt x="558" y="16"/>
                </a:lnTo>
                <a:lnTo>
                  <a:pt x="584" y="26"/>
                </a:lnTo>
                <a:lnTo>
                  <a:pt x="605" y="40"/>
                </a:lnTo>
                <a:lnTo>
                  <a:pt x="622" y="59"/>
                </a:lnTo>
                <a:lnTo>
                  <a:pt x="634" y="80"/>
                </a:lnTo>
                <a:lnTo>
                  <a:pt x="642" y="103"/>
                </a:lnTo>
                <a:lnTo>
                  <a:pt x="680" y="69"/>
                </a:lnTo>
                <a:lnTo>
                  <a:pt x="722" y="43"/>
                </a:lnTo>
                <a:lnTo>
                  <a:pt x="770" y="23"/>
                </a:lnTo>
                <a:lnTo>
                  <a:pt x="820" y="11"/>
                </a:lnTo>
                <a:lnTo>
                  <a:pt x="873" y="6"/>
                </a:lnTo>
                <a:lnTo>
                  <a:pt x="904" y="8"/>
                </a:lnTo>
                <a:lnTo>
                  <a:pt x="933" y="13"/>
                </a:lnTo>
                <a:lnTo>
                  <a:pt x="960" y="19"/>
                </a:lnTo>
                <a:lnTo>
                  <a:pt x="984" y="29"/>
                </a:lnTo>
                <a:lnTo>
                  <a:pt x="1004" y="45"/>
                </a:lnTo>
                <a:lnTo>
                  <a:pt x="1023" y="63"/>
                </a:lnTo>
                <a:lnTo>
                  <a:pt x="1035" y="86"/>
                </a:lnTo>
                <a:lnTo>
                  <a:pt x="1042" y="112"/>
                </a:lnTo>
                <a:lnTo>
                  <a:pt x="1045" y="144"/>
                </a:lnTo>
                <a:lnTo>
                  <a:pt x="1074" y="109"/>
                </a:lnTo>
                <a:lnTo>
                  <a:pt x="1108" y="80"/>
                </a:lnTo>
                <a:lnTo>
                  <a:pt x="1145" y="55"/>
                </a:lnTo>
                <a:lnTo>
                  <a:pt x="1186" y="36"/>
                </a:lnTo>
                <a:lnTo>
                  <a:pt x="1231" y="20"/>
                </a:lnTo>
                <a:lnTo>
                  <a:pt x="1280" y="9"/>
                </a:lnTo>
                <a:lnTo>
                  <a:pt x="1331" y="2"/>
                </a:lnTo>
                <a:lnTo>
                  <a:pt x="138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 defTabSz="914377"/>
            <a:endParaRPr lang="de-AT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1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4" t="11616" r="3241" b="11616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1971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" t="17149" r="1770" b="3535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2905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4078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9 -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" t="1486" r="1777" b="1455"/>
          <a:stretch/>
        </p:blipFill>
        <p:spPr bwMode="gray">
          <a:xfrm>
            <a:off x="213783" y="211667"/>
            <a:ext cx="11762316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1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 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Willkommen in der ORANGEN Welt.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043776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4" t="12995" r="1770" b="7836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sp>
        <p:nvSpPr>
          <p:cNvPr id="55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2" name="Rechteck 1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de-AT" sz="4267" dirty="0">
                <a:solidFill>
                  <a:prstClr val="white"/>
                </a:solidFill>
                <a:latin typeface="Arial Black"/>
              </a:rPr>
              <a:t>Welcome </a:t>
            </a:r>
            <a:r>
              <a:rPr lang="en-GB" sz="4267" dirty="0">
                <a:solidFill>
                  <a:prstClr val="white"/>
                </a:solidFill>
                <a:latin typeface="Arial Black"/>
              </a:rPr>
              <a:t>to</a:t>
            </a:r>
            <a:r>
              <a:rPr lang="de-AT" sz="4267" dirty="0">
                <a:solidFill>
                  <a:prstClr val="white"/>
                </a:solidFill>
                <a:latin typeface="Arial Black"/>
              </a:rPr>
              <a:t> </a:t>
            </a:r>
            <a:r>
              <a:rPr lang="de-AT" sz="4267" dirty="0" err="1">
                <a:solidFill>
                  <a:prstClr val="white"/>
                </a:solidFill>
                <a:latin typeface="Arial Black"/>
              </a:rPr>
              <a:t>the</a:t>
            </a:r>
            <a:r>
              <a:rPr lang="de-AT" sz="4267" dirty="0">
                <a:solidFill>
                  <a:prstClr val="white"/>
                </a:solidFill>
                <a:latin typeface="Arial Black"/>
              </a:rPr>
              <a:t> ORANGE </a:t>
            </a:r>
            <a:r>
              <a:rPr lang="de-AT" sz="4267" dirty="0" err="1">
                <a:solidFill>
                  <a:prstClr val="white"/>
                </a:solidFill>
                <a:latin typeface="Arial Black"/>
              </a:rPr>
              <a:t>world</a:t>
            </a:r>
            <a:r>
              <a:rPr lang="de-AT" sz="4267" dirty="0">
                <a:solidFill>
                  <a:prstClr val="white"/>
                </a:solidFill>
                <a:latin typeface="Arial Black"/>
              </a:rPr>
              <a:t>.</a:t>
            </a:r>
            <a:endParaRPr lang="en-US" sz="4267" dirty="0" err="1"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94221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2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7500" r="1413" b="1601"/>
          <a:stretch/>
        </p:blipFill>
        <p:spPr bwMode="gray">
          <a:xfrm>
            <a:off x="213783" y="211667"/>
            <a:ext cx="11762317" cy="6434667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9065343" y="211667"/>
            <a:ext cx="2910757" cy="632884"/>
            <a:chOff x="6543472" y="161925"/>
            <a:chExt cx="2438603" cy="530224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gray">
            <a:xfrm>
              <a:off x="6543472" y="161925"/>
              <a:ext cx="2438603" cy="530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de-DE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Q:\linksbündig_c_ohne_h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40429" y="255341"/>
              <a:ext cx="2252051" cy="357915"/>
            </a:xfrm>
            <a:prstGeom prst="rect">
              <a:avLst/>
            </a:prstGeom>
            <a:noFill/>
          </p:spPr>
        </p:pic>
      </p:grpSp>
      <p:sp>
        <p:nvSpPr>
          <p:cNvPr id="10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5829268"/>
            <a:ext cx="6432285" cy="504825"/>
          </a:xfrm>
          <a:solidFill>
            <a:schemeClr val="accent1"/>
          </a:solidFill>
        </p:spPr>
        <p:txBody>
          <a:bodyPr lIns="18000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ADD SUBTITLE  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431800" y="4607106"/>
            <a:ext cx="6432285" cy="123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67" dirty="0" err="1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 bwMode="gray">
          <a:xfrm>
            <a:off x="676168" y="4790443"/>
            <a:ext cx="6240693" cy="960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49" defTabSz="914377">
              <a:lnSpc>
                <a:spcPct val="80000"/>
              </a:lnSpc>
              <a:buClr>
                <a:srgbClr val="FF6600"/>
              </a:buClr>
              <a:buFont typeface="Arial" panose="020B0604020202020204" pitchFamily="34" charset="0"/>
              <a:buNone/>
              <a:tabLst>
                <a:tab pos="838179" algn="l"/>
              </a:tabLst>
            </a:pPr>
            <a:r>
              <a:rPr lang="en-US" sz="4267" dirty="0">
                <a:solidFill>
                  <a:prstClr val="white"/>
                </a:solidFill>
                <a:latin typeface="Arial Black"/>
              </a:rPr>
              <a:t>Welcome to the ORANGE world.</a:t>
            </a:r>
          </a:p>
        </p:txBody>
      </p:sp>
    </p:spTree>
    <p:extLst>
      <p:ext uri="{BB962C8B-B14F-4D97-AF65-F5344CB8AC3E}">
        <p14:creationId xmlns:p14="http://schemas.microsoft.com/office/powerpoint/2010/main" val="2722577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800" y="452966"/>
            <a:ext cx="7103533" cy="719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1800" y="1604434"/>
            <a:ext cx="11533213" cy="4751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 Aufzählung</a:t>
            </a:r>
          </a:p>
          <a:p>
            <a:pPr lvl="3"/>
            <a:r>
              <a:rPr lang="de-DE" dirty="0" smtClean="0"/>
              <a:t>Vierte Ebene Fließtext</a:t>
            </a:r>
          </a:p>
          <a:p>
            <a:pPr lvl="4"/>
            <a:r>
              <a:rPr lang="de-DE" dirty="0" smtClean="0"/>
              <a:t>Fünfte Ebene Fließtext Fett</a:t>
            </a:r>
          </a:p>
          <a:p>
            <a:pPr lvl="5"/>
            <a:r>
              <a:rPr lang="en-US" dirty="0" err="1" smtClean="0"/>
              <a:t>Sechste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Highlight </a:t>
            </a:r>
          </a:p>
          <a:p>
            <a:pPr lvl="5"/>
            <a:r>
              <a:rPr lang="en-US" dirty="0" err="1" smtClean="0"/>
              <a:t>Siebte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</a:t>
            </a:r>
          </a:p>
          <a:p>
            <a:pPr lvl="7"/>
            <a:r>
              <a:rPr lang="en-US" b="1" dirty="0" err="1" smtClean="0"/>
              <a:t>Achte</a:t>
            </a:r>
            <a:r>
              <a:rPr lang="en-US" b="1" dirty="0" smtClean="0"/>
              <a:t> </a:t>
            </a:r>
            <a:r>
              <a:rPr lang="en-US" b="1" dirty="0" err="1" smtClean="0"/>
              <a:t>Ebene</a:t>
            </a:r>
            <a:endParaRPr lang="en-US" b="1" dirty="0" smtClean="0"/>
          </a:p>
          <a:p>
            <a:pPr lvl="8"/>
            <a:r>
              <a:rPr lang="en-US" dirty="0" err="1" smtClean="0"/>
              <a:t>Neunte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0560496" y="6356351"/>
            <a:ext cx="894904" cy="2899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defTabSz="914377"/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356796" y="6356351"/>
            <a:ext cx="4114800" cy="2899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defTabSz="914377"/>
            <a:endParaRPr lang="de-DE" dirty="0">
              <a:solidFill>
                <a:srgbClr val="BDBD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544301" y="6356351"/>
            <a:ext cx="431799" cy="2899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pPr defTabSz="914377"/>
            <a:fld id="{7163EEBF-7D50-41B3-8A2B-6D2C5C274A95}" type="slidenum">
              <a:rPr lang="de-DE" smtClean="0">
                <a:solidFill>
                  <a:srgbClr val="BDBDBD"/>
                </a:solidFill>
              </a:rPr>
              <a:pPr defTabSz="914377"/>
              <a:t>‹Nr.›</a:t>
            </a:fld>
            <a:endParaRPr lang="de-DE" dirty="0">
              <a:solidFill>
                <a:srgbClr val="BDBDBD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 bwMode="gray">
          <a:xfrm>
            <a:off x="-545632" y="-507438"/>
            <a:ext cx="13314336" cy="7977315"/>
            <a:chOff x="-409224" y="-380578"/>
            <a:chExt cx="9985752" cy="5982986"/>
          </a:xfrm>
        </p:grpSpPr>
        <p:cxnSp>
          <p:nvCxnSpPr>
            <p:cNvPr id="17" name="Gerader Verbinder 16"/>
            <p:cNvCxnSpPr/>
            <p:nvPr userDrawn="1"/>
          </p:nvCxnSpPr>
          <p:spPr bwMode="gray">
            <a:xfrm>
              <a:off x="160338" y="-38057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 userDrawn="1"/>
          </p:nvCxnSpPr>
          <p:spPr bwMode="gray">
            <a:xfrm>
              <a:off x="325438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 userDrawn="1"/>
          </p:nvCxnSpPr>
          <p:spPr bwMode="gray">
            <a:xfrm>
              <a:off x="8977615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160338" y="534405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 userDrawn="1"/>
          </p:nvCxnSpPr>
          <p:spPr bwMode="gray">
            <a:xfrm>
              <a:off x="325438" y="535040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 userDrawn="1"/>
          </p:nvCxnSpPr>
          <p:spPr bwMode="gray">
            <a:xfrm>
              <a:off x="8977615" y="535040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 userDrawn="1"/>
          </p:nvCxnSpPr>
          <p:spPr bwMode="gray">
            <a:xfrm rot="5400000">
              <a:off x="9450528" y="327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 userDrawn="1"/>
          </p:nvCxnSpPr>
          <p:spPr bwMode="gray">
            <a:xfrm rot="5400000">
              <a:off x="9450528" y="21817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 userDrawn="1"/>
          </p:nvCxnSpPr>
          <p:spPr bwMode="gray">
            <a:xfrm rot="5400000">
              <a:off x="9450528" y="10741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 userDrawn="1"/>
          </p:nvCxnSpPr>
          <p:spPr bwMode="gray">
            <a:xfrm rot="5400000">
              <a:off x="9450528" y="464539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 userDrawn="1"/>
          </p:nvCxnSpPr>
          <p:spPr bwMode="gray">
            <a:xfrm rot="5400000">
              <a:off x="9450528" y="48587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 userDrawn="1"/>
          </p:nvCxnSpPr>
          <p:spPr bwMode="gray">
            <a:xfrm rot="5400000">
              <a:off x="-283224" y="327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 userDrawn="1"/>
          </p:nvCxnSpPr>
          <p:spPr bwMode="gray">
            <a:xfrm rot="5400000">
              <a:off x="-283224" y="21817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 userDrawn="1"/>
          </p:nvCxnSpPr>
          <p:spPr bwMode="gray">
            <a:xfrm rot="5400000">
              <a:off x="-283224" y="10741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 userDrawn="1"/>
          </p:nvCxnSpPr>
          <p:spPr bwMode="gray">
            <a:xfrm rot="5400000">
              <a:off x="-283224" y="464539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 userDrawn="1"/>
          </p:nvCxnSpPr>
          <p:spPr bwMode="gray">
            <a:xfrm rot="5400000">
              <a:off x="-283224" y="485875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 userDrawn="1"/>
          </p:nvCxnSpPr>
          <p:spPr bwMode="gray">
            <a:xfrm>
              <a:off x="3114358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 userDrawn="1"/>
          </p:nvCxnSpPr>
          <p:spPr bwMode="gray">
            <a:xfrm>
              <a:off x="3261995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 userDrawn="1"/>
          </p:nvCxnSpPr>
          <p:spPr bwMode="gray">
            <a:xfrm>
              <a:off x="6049010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 userDrawn="1"/>
          </p:nvCxnSpPr>
          <p:spPr bwMode="gray">
            <a:xfrm>
              <a:off x="6188075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 userDrawn="1"/>
          </p:nvCxnSpPr>
          <p:spPr bwMode="gray">
            <a:xfrm>
              <a:off x="4500563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 userDrawn="1"/>
          </p:nvCxnSpPr>
          <p:spPr bwMode="gray">
            <a:xfrm>
              <a:off x="4643438" y="-374228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 userDrawn="1"/>
          </p:nvCxnSpPr>
          <p:spPr bwMode="gray">
            <a:xfrm>
              <a:off x="3116263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 userDrawn="1"/>
          </p:nvCxnSpPr>
          <p:spPr bwMode="gray">
            <a:xfrm>
              <a:off x="3254375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 userDrawn="1"/>
          </p:nvCxnSpPr>
          <p:spPr bwMode="gray">
            <a:xfrm>
              <a:off x="6045200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 userDrawn="1"/>
          </p:nvCxnSpPr>
          <p:spPr bwMode="gray">
            <a:xfrm>
              <a:off x="6188075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/>
            <p:nvPr userDrawn="1"/>
          </p:nvCxnSpPr>
          <p:spPr bwMode="gray">
            <a:xfrm>
              <a:off x="4500563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 userDrawn="1"/>
          </p:nvCxnSpPr>
          <p:spPr bwMode="gray">
            <a:xfrm>
              <a:off x="4643438" y="5340772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 bwMode="gray">
            <a:xfrm rot="5400000">
              <a:off x="-283224" y="279627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 bwMode="gray">
            <a:xfrm rot="5400000">
              <a:off x="-283224" y="293152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 bwMode="gray">
            <a:xfrm rot="5400000">
              <a:off x="9432276" y="2796270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 bwMode="gray">
            <a:xfrm rot="5400000">
              <a:off x="9432276" y="293152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 userDrawn="1"/>
          </p:nvCxnSpPr>
          <p:spPr bwMode="gray">
            <a:xfrm rot="5400000">
              <a:off x="-283224" y="140752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 userDrawn="1"/>
          </p:nvCxnSpPr>
          <p:spPr bwMode="gray">
            <a:xfrm rot="5400000">
              <a:off x="-283224" y="157897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 userDrawn="1"/>
          </p:nvCxnSpPr>
          <p:spPr bwMode="gray">
            <a:xfrm rot="5400000">
              <a:off x="9450528" y="140752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 userDrawn="1"/>
          </p:nvCxnSpPr>
          <p:spPr bwMode="gray">
            <a:xfrm rot="5400000">
              <a:off x="9450528" y="1578975"/>
              <a:ext cx="0" cy="25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292047" y="209551"/>
            <a:ext cx="686579" cy="7056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259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178" indent="-239178" algn="l" defTabSz="914377" rtl="0" eaLnBrk="1" latinLnBrk="0" hangingPunct="1">
        <a:lnSpc>
          <a:spcPct val="100000"/>
        </a:lnSpc>
        <a:spcBef>
          <a:spcPts val="533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●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914377" rtl="0" eaLnBrk="1" latinLnBrk="0" hangingPunct="1">
        <a:lnSpc>
          <a:spcPct val="100000"/>
        </a:lnSpc>
        <a:spcBef>
          <a:spcPts val="533"/>
        </a:spcBef>
        <a:spcAft>
          <a:spcPts val="800"/>
        </a:spcAft>
        <a:buClr>
          <a:schemeClr val="accent1"/>
        </a:buClr>
        <a:buFont typeface="Symbol" panose="05050102010706020507" pitchFamily="18" charset="2"/>
        <a:buChar char="-"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239994" algn="l" defTabSz="914377" rtl="0" eaLnBrk="1" latinLnBrk="0" hangingPunct="1">
        <a:lnSpc>
          <a:spcPct val="100000"/>
        </a:lnSpc>
        <a:spcBef>
          <a:spcPts val="533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39994" marR="0" indent="-239994" algn="l" defTabSz="914377" rtl="0" eaLnBrk="1" fontAlgn="auto" latinLnBrk="0" hangingPunct="1">
        <a:lnSpc>
          <a:spcPct val="100000"/>
        </a:lnSpc>
        <a:spcBef>
          <a:spcPts val="533"/>
        </a:spcBef>
        <a:spcAft>
          <a:spcPts val="800"/>
        </a:spcAft>
        <a:buClr>
          <a:schemeClr val="accent1"/>
        </a:buClr>
        <a:buSzTx/>
        <a:buFont typeface="+mj-lt"/>
        <a:buAutoNum type="arabicPeriod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533"/>
        </a:spcBef>
        <a:spcAft>
          <a:spcPts val="800"/>
        </a:spcAft>
        <a:buClr>
          <a:schemeClr val="accent1"/>
        </a:buClr>
        <a:buFont typeface="+mj-lt"/>
        <a:buNone/>
        <a:defRPr sz="1867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80000"/>
        </a:lnSpc>
        <a:spcBef>
          <a:spcPts val="533"/>
        </a:spcBef>
        <a:spcAft>
          <a:spcPts val="800"/>
        </a:spcAft>
        <a:buFont typeface="Arial" panose="020B0604020202020204" pitchFamily="34" charset="0"/>
        <a:buNone/>
        <a:defRPr sz="2133" b="1" kern="1200" cap="all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80000"/>
        </a:lnSpc>
        <a:spcBef>
          <a:spcPts val="267"/>
        </a:spcBef>
        <a:spcAft>
          <a:spcPts val="267"/>
        </a:spcAft>
        <a:buFont typeface="Arial" panose="020B0604020202020204" pitchFamily="34" charset="0"/>
        <a:buNone/>
        <a:defRPr sz="2133" b="1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80000"/>
        </a:lnSpc>
        <a:spcBef>
          <a:spcPts val="533"/>
        </a:spcBef>
        <a:spcAft>
          <a:spcPts val="800"/>
        </a:spcAft>
        <a:buFont typeface="Arial" panose="020B0604020202020204" pitchFamily="34" charset="0"/>
        <a:buNone/>
        <a:defRPr sz="2133" b="1" kern="1200" cap="all" baseline="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80000"/>
        </a:lnSpc>
        <a:spcBef>
          <a:spcPts val="533"/>
        </a:spcBef>
        <a:spcAft>
          <a:spcPts val="800"/>
        </a:spcAft>
        <a:buFont typeface="Arial" panose="020B0604020202020204" pitchFamily="34" charset="0"/>
        <a:buNone/>
        <a:defRPr sz="2133" b="1" kern="1200" cap="all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ihandform 25"/>
          <p:cNvSpPr/>
          <p:nvPr/>
        </p:nvSpPr>
        <p:spPr>
          <a:xfrm>
            <a:off x="4910964" y="1045484"/>
            <a:ext cx="1857113" cy="1581872"/>
          </a:xfrm>
          <a:custGeom>
            <a:avLst/>
            <a:gdLst>
              <a:gd name="connsiteX0" fmla="*/ 0 w 1392835"/>
              <a:gd name="connsiteY0" fmla="*/ 197738 h 1186404"/>
              <a:gd name="connsiteX1" fmla="*/ 197738 w 1392835"/>
              <a:gd name="connsiteY1" fmla="*/ 0 h 1186404"/>
              <a:gd name="connsiteX2" fmla="*/ 1195097 w 1392835"/>
              <a:gd name="connsiteY2" fmla="*/ 0 h 1186404"/>
              <a:gd name="connsiteX3" fmla="*/ 1392835 w 1392835"/>
              <a:gd name="connsiteY3" fmla="*/ 197738 h 1186404"/>
              <a:gd name="connsiteX4" fmla="*/ 1392835 w 1392835"/>
              <a:gd name="connsiteY4" fmla="*/ 988666 h 1186404"/>
              <a:gd name="connsiteX5" fmla="*/ 1195097 w 1392835"/>
              <a:gd name="connsiteY5" fmla="*/ 1186404 h 1186404"/>
              <a:gd name="connsiteX6" fmla="*/ 197738 w 1392835"/>
              <a:gd name="connsiteY6" fmla="*/ 1186404 h 1186404"/>
              <a:gd name="connsiteX7" fmla="*/ 0 w 1392835"/>
              <a:gd name="connsiteY7" fmla="*/ 988666 h 1186404"/>
              <a:gd name="connsiteX8" fmla="*/ 0 w 1392835"/>
              <a:gd name="connsiteY8" fmla="*/ 197738 h 118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835" h="1186404">
                <a:moveTo>
                  <a:pt x="0" y="197738"/>
                </a:moveTo>
                <a:cubicBezTo>
                  <a:pt x="0" y="88530"/>
                  <a:pt x="88530" y="0"/>
                  <a:pt x="197738" y="0"/>
                </a:cubicBezTo>
                <a:lnTo>
                  <a:pt x="1195097" y="0"/>
                </a:lnTo>
                <a:cubicBezTo>
                  <a:pt x="1304305" y="0"/>
                  <a:pt x="1392835" y="88530"/>
                  <a:pt x="1392835" y="197738"/>
                </a:cubicBezTo>
                <a:lnTo>
                  <a:pt x="1392835" y="988666"/>
                </a:lnTo>
                <a:cubicBezTo>
                  <a:pt x="1392835" y="1097874"/>
                  <a:pt x="1304305" y="1186404"/>
                  <a:pt x="1195097" y="1186404"/>
                </a:cubicBezTo>
                <a:lnTo>
                  <a:pt x="197738" y="1186404"/>
                </a:lnTo>
                <a:cubicBezTo>
                  <a:pt x="88530" y="1186404"/>
                  <a:pt x="0" y="1097874"/>
                  <a:pt x="0" y="988666"/>
                </a:cubicBezTo>
                <a:lnTo>
                  <a:pt x="0" y="197738"/>
                </a:lnTo>
                <a:close/>
              </a:path>
            </a:pathLst>
          </a:custGeom>
          <a:gradFill flip="none" rotWithShape="1">
            <a:gsLst>
              <a:gs pos="13000">
                <a:srgbClr val="00B050"/>
              </a:gs>
              <a:gs pos="6000">
                <a:srgbClr val="FF0000"/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860" tIns="117860" rIns="117860" bIns="117860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67" dirty="0">
                <a:solidFill>
                  <a:prstClr val="white"/>
                </a:solidFill>
              </a:rPr>
              <a:t>Ügyfél</a:t>
            </a:r>
            <a:r>
              <a:rPr lang="de-AT" sz="1067" dirty="0">
                <a:solidFill>
                  <a:prstClr val="white"/>
                </a:solidFill>
              </a:rPr>
              <a:t>/Partner/</a:t>
            </a:r>
            <a:r>
              <a:rPr lang="hu-HU" sz="1067" dirty="0">
                <a:solidFill>
                  <a:prstClr val="white"/>
                </a:solidFill>
              </a:rPr>
              <a:t>Termék</a:t>
            </a:r>
            <a:endParaRPr lang="de-AT" sz="1067" dirty="0">
              <a:solidFill>
                <a:prstClr val="white"/>
              </a:solidFill>
            </a:endParaRPr>
          </a:p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067" dirty="0">
                <a:solidFill>
                  <a:prstClr val="white"/>
                </a:solidFill>
              </a:rPr>
              <a:t>(</a:t>
            </a:r>
            <a:r>
              <a:rPr lang="hu-HU" sz="1067" dirty="0">
                <a:solidFill>
                  <a:prstClr val="white"/>
                </a:solidFill>
              </a:rPr>
              <a:t>Bejelentő</a:t>
            </a:r>
            <a:r>
              <a:rPr lang="de-AT" sz="1067" dirty="0">
                <a:solidFill>
                  <a:prstClr val="white"/>
                </a:solidFill>
              </a:rPr>
              <a:t>)</a:t>
            </a:r>
            <a:endParaRPr lang="de-AT" sz="1067" dirty="0">
              <a:solidFill>
                <a:prstClr val="white"/>
              </a:solidFill>
            </a:endParaRPr>
          </a:p>
        </p:txBody>
      </p:sp>
      <p:sp>
        <p:nvSpPr>
          <p:cNvPr id="28" name="Freihandform 27"/>
          <p:cNvSpPr/>
          <p:nvPr/>
        </p:nvSpPr>
        <p:spPr>
          <a:xfrm>
            <a:off x="7045843" y="2376349"/>
            <a:ext cx="1458515" cy="1117439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19" tIns="86919" rIns="86919" bIns="86919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067" dirty="0">
                <a:solidFill>
                  <a:prstClr val="white"/>
                </a:solidFill>
              </a:rPr>
              <a:t>a.) </a:t>
            </a:r>
            <a:r>
              <a:rPr lang="hu-HU" sz="1067" dirty="0">
                <a:solidFill>
                  <a:prstClr val="white"/>
                </a:solidFill>
              </a:rPr>
              <a:t>közvetlen kapcsolattartó</a:t>
            </a:r>
            <a:endParaRPr lang="de-AT" sz="1067" dirty="0">
              <a:solidFill>
                <a:prstClr val="white"/>
              </a:solidFill>
            </a:endParaRPr>
          </a:p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067" dirty="0">
                <a:solidFill>
                  <a:prstClr val="white"/>
                </a:solidFill>
              </a:rPr>
              <a:t>b.) CCC</a:t>
            </a:r>
          </a:p>
          <a:p>
            <a:pPr marL="228594" indent="-228594"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Char char="Þ"/>
            </a:pPr>
            <a:r>
              <a:rPr lang="hu-HU" sz="1067" dirty="0">
                <a:solidFill>
                  <a:prstClr val="white"/>
                </a:solidFill>
              </a:rPr>
              <a:t>Megkeresés (</a:t>
            </a:r>
            <a:r>
              <a:rPr lang="hu-HU" sz="1067" dirty="0" err="1">
                <a:solidFill>
                  <a:prstClr val="white"/>
                </a:solidFill>
              </a:rPr>
              <a:t>event</a:t>
            </a:r>
            <a:r>
              <a:rPr lang="hu-HU" sz="1067" dirty="0">
                <a:solidFill>
                  <a:prstClr val="white"/>
                </a:solidFill>
              </a:rPr>
              <a:t>)</a:t>
            </a:r>
            <a:r>
              <a:rPr lang="de-AT" sz="1067" dirty="0">
                <a:solidFill>
                  <a:prstClr val="white"/>
                </a:solidFill>
              </a:rPr>
              <a:t> </a:t>
            </a:r>
            <a:r>
              <a:rPr lang="hu-HU" sz="1067" dirty="0">
                <a:solidFill>
                  <a:prstClr val="white"/>
                </a:solidFill>
              </a:rPr>
              <a:t>rögzítve</a:t>
            </a:r>
            <a:endParaRPr lang="de-AT" sz="1067" dirty="0">
              <a:solidFill>
                <a:prstClr val="white"/>
              </a:solidFill>
            </a:endParaRPr>
          </a:p>
        </p:txBody>
      </p:sp>
      <p:sp>
        <p:nvSpPr>
          <p:cNvPr id="30" name="Freihandform 29"/>
          <p:cNvSpPr/>
          <p:nvPr/>
        </p:nvSpPr>
        <p:spPr>
          <a:xfrm>
            <a:off x="7062597" y="4667233"/>
            <a:ext cx="1458515" cy="1078351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19" tIns="86919" rIns="86919" bIns="86919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67" dirty="0">
                <a:solidFill>
                  <a:prstClr val="white"/>
                </a:solidFill>
              </a:rPr>
              <a:t>Felelős csoport(</a:t>
            </a:r>
            <a:r>
              <a:rPr lang="hu-HU" sz="1067" dirty="0" err="1">
                <a:solidFill>
                  <a:prstClr val="white"/>
                </a:solidFill>
              </a:rPr>
              <a:t>Queue</a:t>
            </a:r>
            <a:r>
              <a:rPr lang="hu-HU" sz="1067" dirty="0">
                <a:solidFill>
                  <a:prstClr val="white"/>
                </a:solidFill>
              </a:rPr>
              <a:t>)</a:t>
            </a:r>
            <a:endParaRPr lang="de-AT" sz="1067" dirty="0">
              <a:solidFill>
                <a:prstClr val="white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>
            <a:off x="5110261" y="5827791"/>
            <a:ext cx="1458515" cy="948035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19" tIns="86919" rIns="86919" bIns="86919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67" dirty="0">
                <a:solidFill>
                  <a:prstClr val="white"/>
                </a:solidFill>
              </a:rPr>
              <a:t>Felelős csoport </a:t>
            </a:r>
            <a:r>
              <a:rPr lang="hu-HU" sz="1067" dirty="0">
                <a:solidFill>
                  <a:prstClr val="white"/>
                </a:solidFill>
              </a:rPr>
              <a:t>(</a:t>
            </a:r>
            <a:r>
              <a:rPr lang="hu-HU" sz="1067" dirty="0" err="1">
                <a:solidFill>
                  <a:prstClr val="white"/>
                </a:solidFill>
              </a:rPr>
              <a:t>Queue</a:t>
            </a:r>
            <a:r>
              <a:rPr lang="hu-HU" sz="1067" dirty="0">
                <a:solidFill>
                  <a:prstClr val="white"/>
                </a:solidFill>
              </a:rPr>
              <a:t>) résztvevő megához veszi feldolgozásra</a:t>
            </a:r>
            <a:endParaRPr lang="de-AT" sz="1067" dirty="0">
              <a:solidFill>
                <a:prstClr val="white"/>
              </a:solidFill>
            </a:endParaRPr>
          </a:p>
        </p:txBody>
      </p:sp>
      <p:sp>
        <p:nvSpPr>
          <p:cNvPr id="34" name="Freihandform 33"/>
          <p:cNvSpPr/>
          <p:nvPr/>
        </p:nvSpPr>
        <p:spPr>
          <a:xfrm>
            <a:off x="2744159" y="4274871"/>
            <a:ext cx="1458515" cy="948035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  <a:pattFill prst="pct25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19" tIns="86919" rIns="86919" bIns="86919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67" b="1" dirty="0">
                <a:solidFill>
                  <a:prstClr val="black"/>
                </a:solidFill>
              </a:rPr>
              <a:t>E</a:t>
            </a:r>
            <a:r>
              <a:rPr lang="hu-HU" sz="1067" b="1" dirty="0">
                <a:solidFill>
                  <a:prstClr val="black"/>
                </a:solidFill>
              </a:rPr>
              <a:t>setleges</a:t>
            </a:r>
            <a:r>
              <a:rPr lang="de-AT" sz="1067" b="1" dirty="0">
                <a:solidFill>
                  <a:prstClr val="black"/>
                </a:solidFill>
              </a:rPr>
              <a:t> </a:t>
            </a:r>
            <a:r>
              <a:rPr lang="hu-HU" sz="1067" b="1" dirty="0">
                <a:solidFill>
                  <a:prstClr val="black"/>
                </a:solidFill>
              </a:rPr>
              <a:t>eszkalációs csoport</a:t>
            </a:r>
            <a:endParaRPr lang="de-AT" sz="1067" b="1" dirty="0">
              <a:solidFill>
                <a:prstClr val="black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3176691" y="2478748"/>
            <a:ext cx="1458515" cy="948035"/>
          </a:xfrm>
          <a:custGeom>
            <a:avLst/>
            <a:gdLst>
              <a:gd name="connsiteX0" fmla="*/ 0 w 1093886"/>
              <a:gd name="connsiteY0" fmla="*/ 118507 h 711026"/>
              <a:gd name="connsiteX1" fmla="*/ 118507 w 1093886"/>
              <a:gd name="connsiteY1" fmla="*/ 0 h 711026"/>
              <a:gd name="connsiteX2" fmla="*/ 975379 w 1093886"/>
              <a:gd name="connsiteY2" fmla="*/ 0 h 711026"/>
              <a:gd name="connsiteX3" fmla="*/ 1093886 w 1093886"/>
              <a:gd name="connsiteY3" fmla="*/ 118507 h 711026"/>
              <a:gd name="connsiteX4" fmla="*/ 1093886 w 1093886"/>
              <a:gd name="connsiteY4" fmla="*/ 592519 h 711026"/>
              <a:gd name="connsiteX5" fmla="*/ 975379 w 1093886"/>
              <a:gd name="connsiteY5" fmla="*/ 711026 h 711026"/>
              <a:gd name="connsiteX6" fmla="*/ 118507 w 1093886"/>
              <a:gd name="connsiteY6" fmla="*/ 711026 h 711026"/>
              <a:gd name="connsiteX7" fmla="*/ 0 w 1093886"/>
              <a:gd name="connsiteY7" fmla="*/ 592519 h 711026"/>
              <a:gd name="connsiteX8" fmla="*/ 0 w 1093886"/>
              <a:gd name="connsiteY8" fmla="*/ 118507 h 7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86" h="711026">
                <a:moveTo>
                  <a:pt x="0" y="118507"/>
                </a:moveTo>
                <a:cubicBezTo>
                  <a:pt x="0" y="53057"/>
                  <a:pt x="53057" y="0"/>
                  <a:pt x="118507" y="0"/>
                </a:cubicBezTo>
                <a:lnTo>
                  <a:pt x="975379" y="0"/>
                </a:lnTo>
                <a:cubicBezTo>
                  <a:pt x="1040829" y="0"/>
                  <a:pt x="1093886" y="53057"/>
                  <a:pt x="1093886" y="118507"/>
                </a:cubicBezTo>
                <a:lnTo>
                  <a:pt x="1093886" y="592519"/>
                </a:lnTo>
                <a:cubicBezTo>
                  <a:pt x="1093886" y="657969"/>
                  <a:pt x="1040829" y="711026"/>
                  <a:pt x="975379" y="711026"/>
                </a:cubicBezTo>
                <a:lnTo>
                  <a:pt x="118507" y="711026"/>
                </a:lnTo>
                <a:cubicBezTo>
                  <a:pt x="53057" y="711026"/>
                  <a:pt x="0" y="657969"/>
                  <a:pt x="0" y="592519"/>
                </a:cubicBezTo>
                <a:lnTo>
                  <a:pt x="0" y="1185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19" tIns="86919" rIns="86919" bIns="86919" numCol="1" spcCol="1270" anchor="ctr" anchorCtr="0">
            <a:noAutofit/>
          </a:bodyPr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067" dirty="0">
                <a:solidFill>
                  <a:prstClr val="white"/>
                </a:solidFill>
              </a:rPr>
              <a:t>Tulajdonos</a:t>
            </a:r>
            <a:endParaRPr lang="de-AT" sz="1067" dirty="0">
              <a:solidFill>
                <a:prstClr val="white"/>
              </a:solidFill>
            </a:endParaRPr>
          </a:p>
        </p:txBody>
      </p:sp>
      <p:sp>
        <p:nvSpPr>
          <p:cNvPr id="6" name="Rechteckige Legende 5"/>
          <p:cNvSpPr/>
          <p:nvPr/>
        </p:nvSpPr>
        <p:spPr bwMode="gray">
          <a:xfrm>
            <a:off x="7824192" y="740585"/>
            <a:ext cx="3168352" cy="864096"/>
          </a:xfrm>
          <a:prstGeom prst="wedgeRectCallout">
            <a:avLst>
              <a:gd name="adj1" fmla="val -73782"/>
              <a:gd name="adj2" fmla="val 1144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spcBef>
                <a:spcPts val="533"/>
              </a:spcBef>
              <a:spcAft>
                <a:spcPts val="800"/>
              </a:spcAft>
            </a:pPr>
            <a:r>
              <a:rPr lang="de-AT" sz="1333" dirty="0">
                <a:solidFill>
                  <a:prstClr val="white"/>
                </a:solidFill>
              </a:rPr>
              <a:t> </a:t>
            </a:r>
            <a:r>
              <a:rPr lang="hu-HU" sz="1333" dirty="0">
                <a:solidFill>
                  <a:prstClr val="white"/>
                </a:solidFill>
              </a:rPr>
              <a:t>e-</a:t>
            </a:r>
            <a:r>
              <a:rPr lang="de-AT" sz="1333" dirty="0">
                <a:solidFill>
                  <a:prstClr val="white"/>
                </a:solidFill>
              </a:rPr>
              <a:t>mail, </a:t>
            </a:r>
            <a:r>
              <a:rPr lang="hu-HU" sz="1333" dirty="0">
                <a:solidFill>
                  <a:prstClr val="white"/>
                </a:solidFill>
              </a:rPr>
              <a:t>t</a:t>
            </a:r>
            <a:r>
              <a:rPr lang="de-AT" sz="1333" dirty="0" err="1">
                <a:solidFill>
                  <a:prstClr val="white"/>
                </a:solidFill>
              </a:rPr>
              <a:t>elefon</a:t>
            </a:r>
            <a:r>
              <a:rPr lang="de-AT" sz="1333" dirty="0">
                <a:solidFill>
                  <a:prstClr val="white"/>
                </a:solidFill>
              </a:rPr>
              <a:t>, </a:t>
            </a:r>
            <a:r>
              <a:rPr lang="hu-HU" sz="1333" dirty="0">
                <a:solidFill>
                  <a:prstClr val="white"/>
                </a:solidFill>
              </a:rPr>
              <a:t>rendszer</a:t>
            </a:r>
            <a:endParaRPr lang="de-AT" sz="1333" dirty="0">
              <a:solidFill>
                <a:prstClr val="white"/>
              </a:solidFill>
            </a:endParaRPr>
          </a:p>
        </p:txBody>
      </p:sp>
      <p:sp>
        <p:nvSpPr>
          <p:cNvPr id="7" name="Rechteckige Legende 6"/>
          <p:cNvSpPr/>
          <p:nvPr/>
        </p:nvSpPr>
        <p:spPr bwMode="gray">
          <a:xfrm>
            <a:off x="239349" y="1316765"/>
            <a:ext cx="3168352" cy="864096"/>
          </a:xfrm>
          <a:prstGeom prst="wedgeRectCallout">
            <a:avLst>
              <a:gd name="adj1" fmla="val 85989"/>
              <a:gd name="adj2" fmla="val 5572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spcBef>
                <a:spcPts val="533"/>
              </a:spcBef>
              <a:spcAft>
                <a:spcPts val="800"/>
              </a:spcAft>
            </a:pPr>
            <a:r>
              <a:rPr lang="hu-HU" sz="1333" dirty="0">
                <a:solidFill>
                  <a:prstClr val="white"/>
                </a:solidFill>
              </a:rPr>
              <a:t>e-</a:t>
            </a:r>
            <a:r>
              <a:rPr lang="de-AT" sz="1333" dirty="0">
                <a:solidFill>
                  <a:prstClr val="white"/>
                </a:solidFill>
              </a:rPr>
              <a:t>mail</a:t>
            </a:r>
            <a:r>
              <a:rPr lang="hu-HU" sz="1333" dirty="0">
                <a:solidFill>
                  <a:prstClr val="white"/>
                </a:solidFill>
              </a:rPr>
              <a:t> vagy</a:t>
            </a:r>
            <a:r>
              <a:rPr lang="de-AT" sz="1333" dirty="0">
                <a:solidFill>
                  <a:prstClr val="white"/>
                </a:solidFill>
              </a:rPr>
              <a:t> </a:t>
            </a:r>
            <a:r>
              <a:rPr lang="hu-HU" sz="1333" dirty="0">
                <a:solidFill>
                  <a:prstClr val="white"/>
                </a:solidFill>
              </a:rPr>
              <a:t>t</a:t>
            </a:r>
            <a:r>
              <a:rPr lang="de-AT" sz="1333" dirty="0" err="1">
                <a:solidFill>
                  <a:prstClr val="white"/>
                </a:solidFill>
              </a:rPr>
              <a:t>elefon</a:t>
            </a:r>
            <a:endParaRPr lang="de-AT" sz="1333" dirty="0">
              <a:solidFill>
                <a:prstClr val="white"/>
              </a:solidFill>
            </a:endParaRPr>
          </a:p>
          <a:p>
            <a:pPr algn="ctr" defTabSz="914377">
              <a:spcBef>
                <a:spcPts val="533"/>
              </a:spcBef>
              <a:spcAft>
                <a:spcPts val="800"/>
              </a:spcAft>
            </a:pPr>
            <a:r>
              <a:rPr lang="de-AT" sz="1333" dirty="0">
                <a:solidFill>
                  <a:prstClr val="white"/>
                </a:solidFill>
              </a:rPr>
              <a:t>(</a:t>
            </a:r>
            <a:r>
              <a:rPr lang="hu-HU" sz="1333" dirty="0">
                <a:solidFill>
                  <a:prstClr val="white"/>
                </a:solidFill>
              </a:rPr>
              <a:t>szabványosított</a:t>
            </a:r>
            <a:r>
              <a:rPr lang="de-AT" sz="1333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8" name="Rechteckige Legende 7"/>
          <p:cNvSpPr/>
          <p:nvPr/>
        </p:nvSpPr>
        <p:spPr bwMode="gray">
          <a:xfrm>
            <a:off x="8976320" y="2804931"/>
            <a:ext cx="3168352" cy="864096"/>
          </a:xfrm>
          <a:prstGeom prst="wedgeRectCallout">
            <a:avLst>
              <a:gd name="adj1" fmla="val -65778"/>
              <a:gd name="adj2" fmla="val 49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spcBef>
                <a:spcPts val="533"/>
              </a:spcBef>
              <a:spcAft>
                <a:spcPts val="800"/>
              </a:spcAft>
            </a:pPr>
            <a:r>
              <a:rPr lang="hu-HU" sz="1333" dirty="0">
                <a:solidFill>
                  <a:prstClr val="white"/>
                </a:solidFill>
              </a:rPr>
              <a:t>A kommunikáció és feldolgozás a …</a:t>
            </a:r>
            <a:endParaRPr lang="de-AT" sz="1333" dirty="0">
              <a:solidFill>
                <a:prstClr val="white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859105" y="2160390"/>
            <a:ext cx="369455" cy="21152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920203" y="3525011"/>
            <a:ext cx="0" cy="105611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643465" y="3525011"/>
            <a:ext cx="262483" cy="672075"/>
          </a:xfrm>
          <a:prstGeom prst="straightConnector1">
            <a:avLst/>
          </a:prstGeom>
          <a:ln w="952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4544178" y="2157475"/>
            <a:ext cx="275757" cy="21152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3973626" y="5350391"/>
            <a:ext cx="937340" cy="951420"/>
          </a:xfrm>
          <a:prstGeom prst="straightConnector1">
            <a:avLst/>
          </a:prstGeom>
          <a:ln w="952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671389" y="5811528"/>
            <a:ext cx="864772" cy="49028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ebogener Pfeil 45"/>
          <p:cNvSpPr/>
          <p:nvPr/>
        </p:nvSpPr>
        <p:spPr bwMode="gray">
          <a:xfrm rot="19691949">
            <a:off x="5268332" y="3973747"/>
            <a:ext cx="2890809" cy="2294815"/>
          </a:xfrm>
          <a:prstGeom prst="circularArrow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spcBef>
                <a:spcPts val="533"/>
              </a:spcBef>
              <a:spcAft>
                <a:spcPts val="800"/>
              </a:spcAft>
            </a:pPr>
            <a:endParaRPr lang="de-AT" sz="1867" dirty="0" err="1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91" y="894889"/>
            <a:ext cx="894736" cy="89473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gray">
          <a:xfrm>
            <a:off x="340438" y="2756925"/>
            <a:ext cx="2784309" cy="3456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41294" indent="-222245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Char char="●"/>
              <a:tabLst>
                <a:tab pos="838179" algn="l"/>
              </a:tabLst>
            </a:pPr>
            <a:r>
              <a:rPr lang="hu-HU" sz="1333" dirty="0">
                <a:solidFill>
                  <a:prstClr val="black"/>
                </a:solidFill>
              </a:rPr>
              <a:t>Automatikus visszajelzés a bejelentőnek </a:t>
            </a:r>
            <a:r>
              <a:rPr lang="hu-HU" sz="1333" dirty="0" smtClean="0">
                <a:solidFill>
                  <a:prstClr val="black"/>
                </a:solidFill>
              </a:rPr>
              <a:t>rögzítés </a:t>
            </a:r>
            <a:r>
              <a:rPr lang="hu-HU" sz="1333" dirty="0">
                <a:solidFill>
                  <a:prstClr val="black"/>
                </a:solidFill>
              </a:rPr>
              <a:t>után</a:t>
            </a:r>
          </a:p>
          <a:p>
            <a:pPr marL="241294" indent="-222245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Char char="●"/>
              <a:tabLst>
                <a:tab pos="838179" algn="l"/>
              </a:tabLst>
            </a:pPr>
            <a:r>
              <a:rPr lang="hu-HU" sz="1333" dirty="0">
                <a:solidFill>
                  <a:prstClr val="black"/>
                </a:solidFill>
              </a:rPr>
              <a:t>Időtartam figyelése</a:t>
            </a:r>
            <a:endParaRPr lang="de-AT" sz="1333" dirty="0">
              <a:solidFill>
                <a:prstClr val="black"/>
              </a:solidFill>
            </a:endParaRPr>
          </a:p>
          <a:p>
            <a:pPr marL="241294" indent="-222245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Char char="●"/>
              <a:tabLst>
                <a:tab pos="838179" algn="l"/>
              </a:tabLst>
            </a:pPr>
            <a:r>
              <a:rPr lang="hu-HU" sz="1333" dirty="0">
                <a:solidFill>
                  <a:prstClr val="black"/>
                </a:solidFill>
              </a:rPr>
              <a:t>Rögzített folyamat eszkaláció lehetőséggel</a:t>
            </a:r>
            <a:endParaRPr lang="de-AT" sz="1333" dirty="0">
              <a:solidFill>
                <a:prstClr val="black"/>
              </a:solidFill>
            </a:endParaRPr>
          </a:p>
          <a:p>
            <a:pPr marL="241294" indent="-222245" defTabSz="914377">
              <a:spcBef>
                <a:spcPts val="533"/>
              </a:spcBef>
              <a:spcAft>
                <a:spcPts val="800"/>
              </a:spcAft>
              <a:buClr>
                <a:srgbClr val="FF6600"/>
              </a:buClr>
              <a:buFont typeface="Arial" panose="020B0604020202020204" pitchFamily="34" charset="0"/>
              <a:buChar char="●"/>
              <a:tabLst>
                <a:tab pos="838179" algn="l"/>
              </a:tabLst>
            </a:pPr>
            <a:endParaRPr lang="en-US" sz="1333" dirty="0" err="1">
              <a:solidFill>
                <a:prstClr val="black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4207338" y="3573643"/>
            <a:ext cx="956273" cy="217194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30" y="908663"/>
            <a:ext cx="1015500" cy="965200"/>
          </a:xfrm>
          <a:prstGeom prst="rect">
            <a:avLst/>
          </a:prstGeom>
        </p:spPr>
      </p:pic>
      <p:cxnSp>
        <p:nvCxnSpPr>
          <p:cNvPr id="27" name="Gerade Verbindung mit Pfeil 26"/>
          <p:cNvCxnSpPr/>
          <p:nvPr/>
        </p:nvCxnSpPr>
        <p:spPr>
          <a:xfrm>
            <a:off x="3821329" y="5429216"/>
            <a:ext cx="1033632" cy="1078904"/>
          </a:xfrm>
          <a:prstGeom prst="straightConnector1">
            <a:avLst/>
          </a:prstGeom>
          <a:ln w="952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ige Legende 23"/>
          <p:cNvSpPr/>
          <p:nvPr/>
        </p:nvSpPr>
        <p:spPr bwMode="gray">
          <a:xfrm>
            <a:off x="8976320" y="4053069"/>
            <a:ext cx="3168352" cy="864096"/>
          </a:xfrm>
          <a:prstGeom prst="wedgeRectCallout">
            <a:avLst>
              <a:gd name="adj1" fmla="val -79920"/>
              <a:gd name="adj2" fmla="val -1144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spcBef>
                <a:spcPts val="533"/>
              </a:spcBef>
              <a:spcAft>
                <a:spcPts val="800"/>
              </a:spcAft>
            </a:pPr>
            <a:r>
              <a:rPr lang="hu-HU" sz="1333" dirty="0">
                <a:solidFill>
                  <a:prstClr val="white"/>
                </a:solidFill>
              </a:rPr>
              <a:t>… </a:t>
            </a:r>
            <a:r>
              <a:rPr lang="hu-HU" sz="1333" dirty="0" err="1">
                <a:solidFill>
                  <a:prstClr val="white"/>
                </a:solidFill>
              </a:rPr>
              <a:t>SES-ben</a:t>
            </a:r>
            <a:r>
              <a:rPr lang="hu-HU" sz="1333" dirty="0">
                <a:solidFill>
                  <a:prstClr val="white"/>
                </a:solidFill>
              </a:rPr>
              <a:t> zajlik.</a:t>
            </a:r>
            <a:endParaRPr lang="de-AT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brüder_Weiss_Template_Vorlage_EXP">
  <a:themeElements>
    <a:clrScheme name="Gebrüder Weiss">
      <a:dk1>
        <a:sysClr val="windowText" lastClr="000000"/>
      </a:dk1>
      <a:lt1>
        <a:sysClr val="window" lastClr="FFFFFF"/>
      </a:lt1>
      <a:dk2>
        <a:srgbClr val="BDBDBD"/>
      </a:dk2>
      <a:lt2>
        <a:srgbClr val="696969"/>
      </a:lt2>
      <a:accent1>
        <a:srgbClr val="FF6600"/>
      </a:accent1>
      <a:accent2>
        <a:srgbClr val="003366"/>
      </a:accent2>
      <a:accent3>
        <a:srgbClr val="FF8533"/>
      </a:accent3>
      <a:accent4>
        <a:srgbClr val="335C85"/>
      </a:accent4>
      <a:accent5>
        <a:srgbClr val="FFB481"/>
      </a:accent5>
      <a:accent6>
        <a:srgbClr val="97C1FF"/>
      </a:accent6>
      <a:hlink>
        <a:srgbClr val="0563C1"/>
      </a:hlink>
      <a:folHlink>
        <a:srgbClr val="954F72"/>
      </a:folHlink>
    </a:clrScheme>
    <a:fontScheme name="Gebrüder Wei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spcBef>
            <a:spcPts val="400"/>
          </a:spcBef>
          <a:spcAft>
            <a:spcPts val="600"/>
          </a:spcAft>
          <a:buFont typeface="Arial" panose="020B0604020202020204" pitchFamily="34" charset="0"/>
          <a:buNone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975" indent="-166688">
          <a:spcBef>
            <a:spcPts val="400"/>
          </a:spcBef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●"/>
          <a:tabLst>
            <a:tab pos="628650" algn="l"/>
          </a:tabLs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AEE7464A-2A0F-4ED9-AE8F-07968BFC8CA0}" vid="{E7FF9EB4-F6F5-4E2F-A654-E82376CC6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Symbol</vt:lpstr>
      <vt:lpstr>Gebrüder_Weiss_Template_Vorlage_EXP</vt:lpstr>
      <vt:lpstr>PowerPoint-Präsentation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Duzmath Annamária adu77</dc:creator>
  <cp:lastModifiedBy>Duzmath Annamária adu77</cp:lastModifiedBy>
  <cp:revision>1</cp:revision>
  <dcterms:created xsi:type="dcterms:W3CDTF">2016-09-02T09:11:47Z</dcterms:created>
  <dcterms:modified xsi:type="dcterms:W3CDTF">2016-09-02T09:12:11Z</dcterms:modified>
</cp:coreProperties>
</file>